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4"/>
  </p:sldMasterIdLst>
  <p:sldIdLst>
    <p:sldId id="256" r:id="rId5"/>
    <p:sldId id="258" r:id="rId6"/>
    <p:sldId id="273" r:id="rId7"/>
    <p:sldId id="274" r:id="rId8"/>
    <p:sldId id="261" r:id="rId9"/>
    <p:sldId id="277" r:id="rId10"/>
    <p:sldId id="260" r:id="rId11"/>
    <p:sldId id="265" r:id="rId12"/>
    <p:sldId id="266" r:id="rId13"/>
    <p:sldId id="267" r:id="rId14"/>
    <p:sldId id="269" r:id="rId15"/>
    <p:sldId id="278" r:id="rId16"/>
    <p:sldId id="259" r:id="rId17"/>
    <p:sldId id="275" r:id="rId18"/>
    <p:sldId id="262" r:id="rId19"/>
    <p:sldId id="264" r:id="rId20"/>
    <p:sldId id="270" r:id="rId21"/>
    <p:sldId id="272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S HANNA, ALLEGRA" initials="DHA" lastIdx="1" clrIdx="0">
    <p:extLst>
      <p:ext uri="{19B8F6BF-5375-455C-9EA6-DF929625EA0E}">
        <p15:presenceInfo xmlns:p15="http://schemas.microsoft.com/office/powerpoint/2012/main" userId="S::allegra.davishanna@tccd.edu::3ce6344d-c77a-498e-8cb7-24cdc0d9293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19982AF-58DF-84A6-C4D0-EBAAA2E5020A}" v="9" dt="2022-04-13T04:44:42.496"/>
    <p1510:client id="{7CEA29AE-C891-4C9D-6772-47D6392E886D}" v="28" dt="2022-04-13T04:43:04.06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commentAuthors" Target="commentAuthors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svg"/><Relationship Id="rId1" Type="http://schemas.openxmlformats.org/officeDocument/2006/relationships/image" Target="../media/image14.png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17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svg"/><Relationship Id="rId1" Type="http://schemas.openxmlformats.org/officeDocument/2006/relationships/image" Target="../media/image14.png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1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CC50704-35E0-4E98-BA21-47E4247FCDDF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C715E45E-CA09-49C3-A02C-162C495AEFC1}">
      <dgm:prSet custT="1"/>
      <dgm:spPr/>
      <dgm:t>
        <a:bodyPr/>
        <a:lstStyle/>
        <a:p>
          <a:r>
            <a:rPr lang="en-US" sz="3600" b="1" baseline="0"/>
            <a:t>- You don’t need proctoring for video and audio submissions</a:t>
          </a:r>
          <a:endParaRPr lang="en-US" sz="3600"/>
        </a:p>
      </dgm:t>
    </dgm:pt>
    <dgm:pt modelId="{023E90AE-5C05-4153-82B2-8DB3B360D037}" type="parTrans" cxnId="{1B8732A1-6A14-416B-A2A9-313256F8E7AC}">
      <dgm:prSet/>
      <dgm:spPr/>
      <dgm:t>
        <a:bodyPr/>
        <a:lstStyle/>
        <a:p>
          <a:endParaRPr lang="en-US"/>
        </a:p>
      </dgm:t>
    </dgm:pt>
    <dgm:pt modelId="{2789CC74-0387-4700-B68E-61AB6C6907AE}" type="sibTrans" cxnId="{1B8732A1-6A14-416B-A2A9-313256F8E7AC}">
      <dgm:prSet/>
      <dgm:spPr/>
      <dgm:t>
        <a:bodyPr/>
        <a:lstStyle/>
        <a:p>
          <a:endParaRPr lang="en-US"/>
        </a:p>
      </dgm:t>
    </dgm:pt>
    <dgm:pt modelId="{2A6F682F-EC05-4F0C-8A08-8AF8368551DB}">
      <dgm:prSet custT="1"/>
      <dgm:spPr/>
      <dgm:t>
        <a:bodyPr/>
        <a:lstStyle/>
        <a:p>
          <a:r>
            <a:rPr lang="en-US" sz="3600" b="1" baseline="0"/>
            <a:t>- You have less reading and more variety</a:t>
          </a:r>
          <a:endParaRPr lang="en-US" sz="3600"/>
        </a:p>
      </dgm:t>
    </dgm:pt>
    <dgm:pt modelId="{AF9D8B1B-4576-46C1-8B74-1BE86B62CCCA}" type="parTrans" cxnId="{B7805DD4-9896-4F7C-ADC8-82EC459F56FE}">
      <dgm:prSet/>
      <dgm:spPr/>
      <dgm:t>
        <a:bodyPr/>
        <a:lstStyle/>
        <a:p>
          <a:endParaRPr lang="en-US"/>
        </a:p>
      </dgm:t>
    </dgm:pt>
    <dgm:pt modelId="{250C91C5-964D-40F3-9649-28E5FD959F4F}" type="sibTrans" cxnId="{B7805DD4-9896-4F7C-ADC8-82EC459F56FE}">
      <dgm:prSet/>
      <dgm:spPr/>
      <dgm:t>
        <a:bodyPr/>
        <a:lstStyle/>
        <a:p>
          <a:endParaRPr lang="en-US"/>
        </a:p>
      </dgm:t>
    </dgm:pt>
    <dgm:pt modelId="{49071C88-9720-4C59-9659-E1CBCF4E57D1}">
      <dgm:prSet custT="1"/>
      <dgm:spPr/>
      <dgm:t>
        <a:bodyPr/>
        <a:lstStyle/>
        <a:p>
          <a:r>
            <a:rPr lang="en-US" sz="3600" b="1" baseline="0"/>
            <a:t>- Rubrics and assessment are based on standards specific to the lesson objectives, instead of formatting and grammar</a:t>
          </a:r>
          <a:endParaRPr lang="en-US" sz="3600"/>
        </a:p>
      </dgm:t>
    </dgm:pt>
    <dgm:pt modelId="{389A1A66-DE86-4E5D-A797-60D962139269}" type="parTrans" cxnId="{B89A7ADB-72F7-45B3-BE5B-01EBA1ECEED7}">
      <dgm:prSet/>
      <dgm:spPr/>
      <dgm:t>
        <a:bodyPr/>
        <a:lstStyle/>
        <a:p>
          <a:endParaRPr lang="en-US"/>
        </a:p>
      </dgm:t>
    </dgm:pt>
    <dgm:pt modelId="{5707B26D-25BD-47F1-9303-CAF67E1F1EE8}" type="sibTrans" cxnId="{B89A7ADB-72F7-45B3-BE5B-01EBA1ECEED7}">
      <dgm:prSet/>
      <dgm:spPr/>
      <dgm:t>
        <a:bodyPr/>
        <a:lstStyle/>
        <a:p>
          <a:endParaRPr lang="en-US"/>
        </a:p>
      </dgm:t>
    </dgm:pt>
    <dgm:pt modelId="{B8C4D958-D8A5-41F5-B0D1-ADFD8E86492C}" type="pres">
      <dgm:prSet presAssocID="{4CC50704-35E0-4E98-BA21-47E4247FCDDF}" presName="root" presStyleCnt="0">
        <dgm:presLayoutVars>
          <dgm:dir/>
          <dgm:resizeHandles val="exact"/>
        </dgm:presLayoutVars>
      </dgm:prSet>
      <dgm:spPr/>
    </dgm:pt>
    <dgm:pt modelId="{9269A351-2564-40C9-B237-152EFF14750B}" type="pres">
      <dgm:prSet presAssocID="{C715E45E-CA09-49C3-A02C-162C495AEFC1}" presName="compNode" presStyleCnt="0"/>
      <dgm:spPr/>
    </dgm:pt>
    <dgm:pt modelId="{B2AF5F3C-0800-430B-9417-076C9D583B38}" type="pres">
      <dgm:prSet presAssocID="{C715E45E-CA09-49C3-A02C-162C495AEFC1}" presName="bgRect" presStyleLbl="bgShp" presStyleIdx="0" presStyleCnt="3"/>
      <dgm:spPr/>
    </dgm:pt>
    <dgm:pt modelId="{4A8CEBC0-2794-4A85-998C-A3ED8DD54F17}" type="pres">
      <dgm:prSet presAssocID="{C715E45E-CA09-49C3-A02C-162C495AEFC1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odcast"/>
        </a:ext>
      </dgm:extLst>
    </dgm:pt>
    <dgm:pt modelId="{89609539-8A62-4A05-8738-F44DE8E938EF}" type="pres">
      <dgm:prSet presAssocID="{C715E45E-CA09-49C3-A02C-162C495AEFC1}" presName="spaceRect" presStyleCnt="0"/>
      <dgm:spPr/>
    </dgm:pt>
    <dgm:pt modelId="{855E9217-3248-4B3E-8306-C500237C9563}" type="pres">
      <dgm:prSet presAssocID="{C715E45E-CA09-49C3-A02C-162C495AEFC1}" presName="parTx" presStyleLbl="revTx" presStyleIdx="0" presStyleCnt="3">
        <dgm:presLayoutVars>
          <dgm:chMax val="0"/>
          <dgm:chPref val="0"/>
        </dgm:presLayoutVars>
      </dgm:prSet>
      <dgm:spPr/>
    </dgm:pt>
    <dgm:pt modelId="{35EA59D3-1341-433B-AFF8-B51F396B0747}" type="pres">
      <dgm:prSet presAssocID="{2789CC74-0387-4700-B68E-61AB6C6907AE}" presName="sibTrans" presStyleCnt="0"/>
      <dgm:spPr/>
    </dgm:pt>
    <dgm:pt modelId="{11300ECA-4BB0-46F1-B444-12373FC4E383}" type="pres">
      <dgm:prSet presAssocID="{2A6F682F-EC05-4F0C-8A08-8AF8368551DB}" presName="compNode" presStyleCnt="0"/>
      <dgm:spPr/>
    </dgm:pt>
    <dgm:pt modelId="{0AC7B7EC-33BC-4FA0-8256-1A1F98FCAB73}" type="pres">
      <dgm:prSet presAssocID="{2A6F682F-EC05-4F0C-8A08-8AF8368551DB}" presName="bgRect" presStyleLbl="bgShp" presStyleIdx="1" presStyleCnt="3"/>
      <dgm:spPr/>
    </dgm:pt>
    <dgm:pt modelId="{AD56F4E8-B100-4EC2-8745-182B3C7FBFDA}" type="pres">
      <dgm:prSet presAssocID="{2A6F682F-EC05-4F0C-8A08-8AF8368551DB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FAEA3E2B-CFF3-4B22-B4A3-5667169E7F2A}" type="pres">
      <dgm:prSet presAssocID="{2A6F682F-EC05-4F0C-8A08-8AF8368551DB}" presName="spaceRect" presStyleCnt="0"/>
      <dgm:spPr/>
    </dgm:pt>
    <dgm:pt modelId="{983D67D1-9B0C-4458-AEF0-F88D82978037}" type="pres">
      <dgm:prSet presAssocID="{2A6F682F-EC05-4F0C-8A08-8AF8368551DB}" presName="parTx" presStyleLbl="revTx" presStyleIdx="1" presStyleCnt="3">
        <dgm:presLayoutVars>
          <dgm:chMax val="0"/>
          <dgm:chPref val="0"/>
        </dgm:presLayoutVars>
      </dgm:prSet>
      <dgm:spPr/>
    </dgm:pt>
    <dgm:pt modelId="{BE9C77D6-971D-4A79-9627-4B5D26308610}" type="pres">
      <dgm:prSet presAssocID="{250C91C5-964D-40F3-9649-28E5FD959F4F}" presName="sibTrans" presStyleCnt="0"/>
      <dgm:spPr/>
    </dgm:pt>
    <dgm:pt modelId="{2B44D2BD-F59C-4628-A8D4-8447F2BA06D6}" type="pres">
      <dgm:prSet presAssocID="{49071C88-9720-4C59-9659-E1CBCF4E57D1}" presName="compNode" presStyleCnt="0"/>
      <dgm:spPr/>
    </dgm:pt>
    <dgm:pt modelId="{85DDE2CD-696C-4E34-8662-8F040F669786}" type="pres">
      <dgm:prSet presAssocID="{49071C88-9720-4C59-9659-E1CBCF4E57D1}" presName="bgRect" presStyleLbl="bgShp" presStyleIdx="2" presStyleCnt="3"/>
      <dgm:spPr/>
    </dgm:pt>
    <dgm:pt modelId="{E5394FD2-56E9-44A4-B373-4860E5DCA76F}" type="pres">
      <dgm:prSet presAssocID="{49071C88-9720-4C59-9659-E1CBCF4E57D1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assroom"/>
        </a:ext>
      </dgm:extLst>
    </dgm:pt>
    <dgm:pt modelId="{D65C0CD8-0210-4B79-8865-44413ABB1A86}" type="pres">
      <dgm:prSet presAssocID="{49071C88-9720-4C59-9659-E1CBCF4E57D1}" presName="spaceRect" presStyleCnt="0"/>
      <dgm:spPr/>
    </dgm:pt>
    <dgm:pt modelId="{90AE254A-4FD1-4F06-9130-2D41C11A3373}" type="pres">
      <dgm:prSet presAssocID="{49071C88-9720-4C59-9659-E1CBCF4E57D1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2731C908-8E48-4F8B-8DF6-A5D0300412ED}" type="presOf" srcId="{2A6F682F-EC05-4F0C-8A08-8AF8368551DB}" destId="{983D67D1-9B0C-4458-AEF0-F88D82978037}" srcOrd="0" destOrd="0" presId="urn:microsoft.com/office/officeart/2018/2/layout/IconVerticalSolidList"/>
    <dgm:cxn modelId="{7AF53995-1624-456A-BE79-665CF73490F1}" type="presOf" srcId="{49071C88-9720-4C59-9659-E1CBCF4E57D1}" destId="{90AE254A-4FD1-4F06-9130-2D41C11A3373}" srcOrd="0" destOrd="0" presId="urn:microsoft.com/office/officeart/2018/2/layout/IconVerticalSolidList"/>
    <dgm:cxn modelId="{1B8732A1-6A14-416B-A2A9-313256F8E7AC}" srcId="{4CC50704-35E0-4E98-BA21-47E4247FCDDF}" destId="{C715E45E-CA09-49C3-A02C-162C495AEFC1}" srcOrd="0" destOrd="0" parTransId="{023E90AE-5C05-4153-82B2-8DB3B360D037}" sibTransId="{2789CC74-0387-4700-B68E-61AB6C6907AE}"/>
    <dgm:cxn modelId="{DE3A99B2-B63A-442B-AEE5-17531418A886}" type="presOf" srcId="{4CC50704-35E0-4E98-BA21-47E4247FCDDF}" destId="{B8C4D958-D8A5-41F5-B0D1-ADFD8E86492C}" srcOrd="0" destOrd="0" presId="urn:microsoft.com/office/officeart/2018/2/layout/IconVerticalSolidList"/>
    <dgm:cxn modelId="{1C493CBF-9E26-4841-AF00-CBF5ABCAC19B}" type="presOf" srcId="{C715E45E-CA09-49C3-A02C-162C495AEFC1}" destId="{855E9217-3248-4B3E-8306-C500237C9563}" srcOrd="0" destOrd="0" presId="urn:microsoft.com/office/officeart/2018/2/layout/IconVerticalSolidList"/>
    <dgm:cxn modelId="{B7805DD4-9896-4F7C-ADC8-82EC459F56FE}" srcId="{4CC50704-35E0-4E98-BA21-47E4247FCDDF}" destId="{2A6F682F-EC05-4F0C-8A08-8AF8368551DB}" srcOrd="1" destOrd="0" parTransId="{AF9D8B1B-4576-46C1-8B74-1BE86B62CCCA}" sibTransId="{250C91C5-964D-40F3-9649-28E5FD959F4F}"/>
    <dgm:cxn modelId="{B89A7ADB-72F7-45B3-BE5B-01EBA1ECEED7}" srcId="{4CC50704-35E0-4E98-BA21-47E4247FCDDF}" destId="{49071C88-9720-4C59-9659-E1CBCF4E57D1}" srcOrd="2" destOrd="0" parTransId="{389A1A66-DE86-4E5D-A797-60D962139269}" sibTransId="{5707B26D-25BD-47F1-9303-CAF67E1F1EE8}"/>
    <dgm:cxn modelId="{33C59412-49E6-4704-A44A-69C797945D6C}" type="presParOf" srcId="{B8C4D958-D8A5-41F5-B0D1-ADFD8E86492C}" destId="{9269A351-2564-40C9-B237-152EFF14750B}" srcOrd="0" destOrd="0" presId="urn:microsoft.com/office/officeart/2018/2/layout/IconVerticalSolidList"/>
    <dgm:cxn modelId="{3AC2D6B8-F132-49DF-B6B4-E1DDB61EE5FE}" type="presParOf" srcId="{9269A351-2564-40C9-B237-152EFF14750B}" destId="{B2AF5F3C-0800-430B-9417-076C9D583B38}" srcOrd="0" destOrd="0" presId="urn:microsoft.com/office/officeart/2018/2/layout/IconVerticalSolidList"/>
    <dgm:cxn modelId="{A0253284-43F9-45D6-8717-FBF2B2D4FDC8}" type="presParOf" srcId="{9269A351-2564-40C9-B237-152EFF14750B}" destId="{4A8CEBC0-2794-4A85-998C-A3ED8DD54F17}" srcOrd="1" destOrd="0" presId="urn:microsoft.com/office/officeart/2018/2/layout/IconVerticalSolidList"/>
    <dgm:cxn modelId="{16D0175B-383B-4593-B19D-ABA623C004A6}" type="presParOf" srcId="{9269A351-2564-40C9-B237-152EFF14750B}" destId="{89609539-8A62-4A05-8738-F44DE8E938EF}" srcOrd="2" destOrd="0" presId="urn:microsoft.com/office/officeart/2018/2/layout/IconVerticalSolidList"/>
    <dgm:cxn modelId="{B0150698-8DF5-401D-88CC-B730D6E32639}" type="presParOf" srcId="{9269A351-2564-40C9-B237-152EFF14750B}" destId="{855E9217-3248-4B3E-8306-C500237C9563}" srcOrd="3" destOrd="0" presId="urn:microsoft.com/office/officeart/2018/2/layout/IconVerticalSolidList"/>
    <dgm:cxn modelId="{55C493F7-BCAE-4879-B7B4-283F0F65B6BA}" type="presParOf" srcId="{B8C4D958-D8A5-41F5-B0D1-ADFD8E86492C}" destId="{35EA59D3-1341-433B-AFF8-B51F396B0747}" srcOrd="1" destOrd="0" presId="urn:microsoft.com/office/officeart/2018/2/layout/IconVerticalSolidList"/>
    <dgm:cxn modelId="{61B50FD8-E218-4F0F-8017-A5446509A5B8}" type="presParOf" srcId="{B8C4D958-D8A5-41F5-B0D1-ADFD8E86492C}" destId="{11300ECA-4BB0-46F1-B444-12373FC4E383}" srcOrd="2" destOrd="0" presId="urn:microsoft.com/office/officeart/2018/2/layout/IconVerticalSolidList"/>
    <dgm:cxn modelId="{495C3CB6-FA3C-40CC-9D54-581416C9F04F}" type="presParOf" srcId="{11300ECA-4BB0-46F1-B444-12373FC4E383}" destId="{0AC7B7EC-33BC-4FA0-8256-1A1F98FCAB73}" srcOrd="0" destOrd="0" presId="urn:microsoft.com/office/officeart/2018/2/layout/IconVerticalSolidList"/>
    <dgm:cxn modelId="{21A10571-08AD-4474-9B01-B0766525DC7A}" type="presParOf" srcId="{11300ECA-4BB0-46F1-B444-12373FC4E383}" destId="{AD56F4E8-B100-4EC2-8745-182B3C7FBFDA}" srcOrd="1" destOrd="0" presId="urn:microsoft.com/office/officeart/2018/2/layout/IconVerticalSolidList"/>
    <dgm:cxn modelId="{94A0E75C-C0C0-4565-98DE-F8F45DEA1A8C}" type="presParOf" srcId="{11300ECA-4BB0-46F1-B444-12373FC4E383}" destId="{FAEA3E2B-CFF3-4B22-B4A3-5667169E7F2A}" srcOrd="2" destOrd="0" presId="urn:microsoft.com/office/officeart/2018/2/layout/IconVerticalSolidList"/>
    <dgm:cxn modelId="{8FD755D3-7C3E-4CFB-8687-95156824FE04}" type="presParOf" srcId="{11300ECA-4BB0-46F1-B444-12373FC4E383}" destId="{983D67D1-9B0C-4458-AEF0-F88D82978037}" srcOrd="3" destOrd="0" presId="urn:microsoft.com/office/officeart/2018/2/layout/IconVerticalSolidList"/>
    <dgm:cxn modelId="{23912EC2-2E3F-4D76-98EB-92CD418035C9}" type="presParOf" srcId="{B8C4D958-D8A5-41F5-B0D1-ADFD8E86492C}" destId="{BE9C77D6-971D-4A79-9627-4B5D26308610}" srcOrd="3" destOrd="0" presId="urn:microsoft.com/office/officeart/2018/2/layout/IconVerticalSolidList"/>
    <dgm:cxn modelId="{87E31CEC-2C50-4AD7-9977-D2B9D5837408}" type="presParOf" srcId="{B8C4D958-D8A5-41F5-B0D1-ADFD8E86492C}" destId="{2B44D2BD-F59C-4628-A8D4-8447F2BA06D6}" srcOrd="4" destOrd="0" presId="urn:microsoft.com/office/officeart/2018/2/layout/IconVerticalSolidList"/>
    <dgm:cxn modelId="{E622CF30-C2B1-4204-BD73-4614BDA3134C}" type="presParOf" srcId="{2B44D2BD-F59C-4628-A8D4-8447F2BA06D6}" destId="{85DDE2CD-696C-4E34-8662-8F040F669786}" srcOrd="0" destOrd="0" presId="urn:microsoft.com/office/officeart/2018/2/layout/IconVerticalSolidList"/>
    <dgm:cxn modelId="{70BC3091-0C64-4F0D-8A54-122DEB03CC7C}" type="presParOf" srcId="{2B44D2BD-F59C-4628-A8D4-8447F2BA06D6}" destId="{E5394FD2-56E9-44A4-B373-4860E5DCA76F}" srcOrd="1" destOrd="0" presId="urn:microsoft.com/office/officeart/2018/2/layout/IconVerticalSolidList"/>
    <dgm:cxn modelId="{97679EBB-8699-4107-8924-61D4A6BA32B3}" type="presParOf" srcId="{2B44D2BD-F59C-4628-A8D4-8447F2BA06D6}" destId="{D65C0CD8-0210-4B79-8865-44413ABB1A86}" srcOrd="2" destOrd="0" presId="urn:microsoft.com/office/officeart/2018/2/layout/IconVerticalSolidList"/>
    <dgm:cxn modelId="{40E27B25-404E-4C61-9CC6-3BCEE30D8AEE}" type="presParOf" srcId="{2B44D2BD-F59C-4628-A8D4-8447F2BA06D6}" destId="{90AE254A-4FD1-4F06-9130-2D41C11A3373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C3C4491-39B0-4897-B3C0-275049D354EA}" type="doc">
      <dgm:prSet loTypeId="urn:microsoft.com/office/officeart/2005/8/layout/default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2834588A-670E-4D90-8D8F-64FA2124BAED}">
      <dgm:prSet/>
      <dgm:spPr/>
      <dgm:t>
        <a:bodyPr/>
        <a:lstStyle/>
        <a:p>
          <a:r>
            <a:rPr lang="en-US" b="1" baseline="0"/>
            <a:t>- Simple and conversational</a:t>
          </a:r>
          <a:endParaRPr lang="en-US"/>
        </a:p>
      </dgm:t>
    </dgm:pt>
    <dgm:pt modelId="{2A04303B-17AE-42FE-8839-F58E37BA2651}" type="parTrans" cxnId="{E62E3C83-09D1-4733-BC23-3336FDF27901}">
      <dgm:prSet/>
      <dgm:spPr/>
      <dgm:t>
        <a:bodyPr/>
        <a:lstStyle/>
        <a:p>
          <a:endParaRPr lang="en-US"/>
        </a:p>
      </dgm:t>
    </dgm:pt>
    <dgm:pt modelId="{3D4B72FC-B924-43AC-914D-DE8A6A9CE7D1}" type="sibTrans" cxnId="{E62E3C83-09D1-4733-BC23-3336FDF27901}">
      <dgm:prSet/>
      <dgm:spPr/>
      <dgm:t>
        <a:bodyPr/>
        <a:lstStyle/>
        <a:p>
          <a:endParaRPr lang="en-US"/>
        </a:p>
      </dgm:t>
    </dgm:pt>
    <dgm:pt modelId="{9DDA48EB-9BDF-4B3F-8A79-28CFC1783909}">
      <dgm:prSet/>
      <dgm:spPr/>
      <dgm:t>
        <a:bodyPr/>
        <a:lstStyle/>
        <a:p>
          <a:r>
            <a:rPr lang="en-US" b="1" baseline="0"/>
            <a:t>- Short and focused</a:t>
          </a:r>
          <a:endParaRPr lang="en-US"/>
        </a:p>
      </dgm:t>
    </dgm:pt>
    <dgm:pt modelId="{B17BF702-4040-4E72-930B-68DCC6818FC5}" type="parTrans" cxnId="{F5F92129-5492-4E60-8360-6F367803944A}">
      <dgm:prSet/>
      <dgm:spPr/>
      <dgm:t>
        <a:bodyPr/>
        <a:lstStyle/>
        <a:p>
          <a:endParaRPr lang="en-US"/>
        </a:p>
      </dgm:t>
    </dgm:pt>
    <dgm:pt modelId="{2670F93B-7B0F-47D4-898B-C7C940971729}" type="sibTrans" cxnId="{F5F92129-5492-4E60-8360-6F367803944A}">
      <dgm:prSet/>
      <dgm:spPr/>
      <dgm:t>
        <a:bodyPr/>
        <a:lstStyle/>
        <a:p>
          <a:endParaRPr lang="en-US"/>
        </a:p>
      </dgm:t>
    </dgm:pt>
    <dgm:pt modelId="{E375135F-2592-4FDA-813E-6FAA6BAD61AD}">
      <dgm:prSet/>
      <dgm:spPr/>
      <dgm:t>
        <a:bodyPr/>
        <a:lstStyle/>
        <a:p>
          <a:r>
            <a:rPr lang="en-US" b="1" baseline="0"/>
            <a:t>- Clear audio</a:t>
          </a:r>
          <a:endParaRPr lang="en-US"/>
        </a:p>
      </dgm:t>
    </dgm:pt>
    <dgm:pt modelId="{C30E8631-4E5E-4A8F-8850-A25AF830BA88}" type="parTrans" cxnId="{ACF8F592-0058-4DBB-B5F6-C66784031E8E}">
      <dgm:prSet/>
      <dgm:spPr/>
      <dgm:t>
        <a:bodyPr/>
        <a:lstStyle/>
        <a:p>
          <a:endParaRPr lang="en-US"/>
        </a:p>
      </dgm:t>
    </dgm:pt>
    <dgm:pt modelId="{82D6157B-4CCD-4E8A-A470-96A59AAF3111}" type="sibTrans" cxnId="{ACF8F592-0058-4DBB-B5F6-C66784031E8E}">
      <dgm:prSet/>
      <dgm:spPr/>
      <dgm:t>
        <a:bodyPr/>
        <a:lstStyle/>
        <a:p>
          <a:endParaRPr lang="en-US"/>
        </a:p>
      </dgm:t>
    </dgm:pt>
    <dgm:pt modelId="{7F64DE35-035C-4A4B-9311-A8E977DB0E8F}">
      <dgm:prSet/>
      <dgm:spPr/>
      <dgm:t>
        <a:bodyPr/>
        <a:lstStyle/>
        <a:p>
          <a:r>
            <a:rPr lang="en-US" b="1" baseline="0"/>
            <a:t>- Slides and visual aids</a:t>
          </a:r>
          <a:endParaRPr lang="en-US"/>
        </a:p>
      </dgm:t>
    </dgm:pt>
    <dgm:pt modelId="{D83B79AF-3F3C-4B73-BEC5-D603A2830EFC}" type="parTrans" cxnId="{758A0D0D-7E75-4B04-917D-6C65F82369D3}">
      <dgm:prSet/>
      <dgm:spPr/>
      <dgm:t>
        <a:bodyPr/>
        <a:lstStyle/>
        <a:p>
          <a:endParaRPr lang="en-US"/>
        </a:p>
      </dgm:t>
    </dgm:pt>
    <dgm:pt modelId="{6557CF1F-D49A-4863-8787-CBC3E7068727}" type="sibTrans" cxnId="{758A0D0D-7E75-4B04-917D-6C65F82369D3}">
      <dgm:prSet/>
      <dgm:spPr/>
      <dgm:t>
        <a:bodyPr/>
        <a:lstStyle/>
        <a:p>
          <a:endParaRPr lang="en-US"/>
        </a:p>
      </dgm:t>
    </dgm:pt>
    <dgm:pt modelId="{DB48C546-DF6A-483A-84C1-38F166EC23F6}">
      <dgm:prSet/>
      <dgm:spPr/>
      <dgm:t>
        <a:bodyPr/>
        <a:lstStyle/>
        <a:p>
          <a:r>
            <a:rPr lang="en-US" b="1" baseline="0"/>
            <a:t>- Preparing a script </a:t>
          </a:r>
          <a:endParaRPr lang="en-US"/>
        </a:p>
      </dgm:t>
    </dgm:pt>
    <dgm:pt modelId="{01221049-7A6A-4672-B8D9-DDB0DEF635D8}" type="parTrans" cxnId="{1AFB0B33-A195-4B08-88F9-1E43BA1A5103}">
      <dgm:prSet/>
      <dgm:spPr/>
      <dgm:t>
        <a:bodyPr/>
        <a:lstStyle/>
        <a:p>
          <a:endParaRPr lang="en-US"/>
        </a:p>
      </dgm:t>
    </dgm:pt>
    <dgm:pt modelId="{6D84D70E-40F4-462A-BE0A-561DDF788078}" type="sibTrans" cxnId="{1AFB0B33-A195-4B08-88F9-1E43BA1A5103}">
      <dgm:prSet/>
      <dgm:spPr/>
      <dgm:t>
        <a:bodyPr/>
        <a:lstStyle/>
        <a:p>
          <a:endParaRPr lang="en-US"/>
        </a:p>
      </dgm:t>
    </dgm:pt>
    <dgm:pt modelId="{F990DFF9-ADE4-45F2-8938-D1E1EA42FAEB}">
      <dgm:prSet/>
      <dgm:spPr/>
      <dgm:t>
        <a:bodyPr/>
        <a:lstStyle/>
        <a:p>
          <a:r>
            <a:rPr lang="en-US" b="1" baseline="0"/>
            <a:t>Better videos and easy transcripts!</a:t>
          </a:r>
          <a:endParaRPr lang="en-US"/>
        </a:p>
      </dgm:t>
    </dgm:pt>
    <dgm:pt modelId="{589B91C7-9C07-451F-BA2E-FFEB7DC1A636}" type="parTrans" cxnId="{4E16EFB7-E9BA-471F-9382-3A57156FD626}">
      <dgm:prSet/>
      <dgm:spPr/>
      <dgm:t>
        <a:bodyPr/>
        <a:lstStyle/>
        <a:p>
          <a:endParaRPr lang="en-US"/>
        </a:p>
      </dgm:t>
    </dgm:pt>
    <dgm:pt modelId="{D80CD977-D589-41C3-A6BD-B4ACB48351F6}" type="sibTrans" cxnId="{4E16EFB7-E9BA-471F-9382-3A57156FD626}">
      <dgm:prSet/>
      <dgm:spPr/>
      <dgm:t>
        <a:bodyPr/>
        <a:lstStyle/>
        <a:p>
          <a:endParaRPr lang="en-US"/>
        </a:p>
      </dgm:t>
    </dgm:pt>
    <dgm:pt modelId="{B48B74CC-B2FF-DE45-9324-EA3A9EC10457}" type="pres">
      <dgm:prSet presAssocID="{CC3C4491-39B0-4897-B3C0-275049D354EA}" presName="diagram" presStyleCnt="0">
        <dgm:presLayoutVars>
          <dgm:dir/>
          <dgm:resizeHandles val="exact"/>
        </dgm:presLayoutVars>
      </dgm:prSet>
      <dgm:spPr/>
    </dgm:pt>
    <dgm:pt modelId="{51D6E011-DC49-1848-9098-F376AD706914}" type="pres">
      <dgm:prSet presAssocID="{2834588A-670E-4D90-8D8F-64FA2124BAED}" presName="node" presStyleLbl="node1" presStyleIdx="0" presStyleCnt="5">
        <dgm:presLayoutVars>
          <dgm:bulletEnabled val="1"/>
        </dgm:presLayoutVars>
      </dgm:prSet>
      <dgm:spPr/>
    </dgm:pt>
    <dgm:pt modelId="{C3B90B9C-9ADB-6C48-8691-8327DF50ACCA}" type="pres">
      <dgm:prSet presAssocID="{3D4B72FC-B924-43AC-914D-DE8A6A9CE7D1}" presName="sibTrans" presStyleCnt="0"/>
      <dgm:spPr/>
    </dgm:pt>
    <dgm:pt modelId="{9EA36918-5449-9D49-AC41-A368B59543EB}" type="pres">
      <dgm:prSet presAssocID="{9DDA48EB-9BDF-4B3F-8A79-28CFC1783909}" presName="node" presStyleLbl="node1" presStyleIdx="1" presStyleCnt="5">
        <dgm:presLayoutVars>
          <dgm:bulletEnabled val="1"/>
        </dgm:presLayoutVars>
      </dgm:prSet>
      <dgm:spPr/>
    </dgm:pt>
    <dgm:pt modelId="{DF786F92-A729-B14E-A189-9CA3FDE6495C}" type="pres">
      <dgm:prSet presAssocID="{2670F93B-7B0F-47D4-898B-C7C940971729}" presName="sibTrans" presStyleCnt="0"/>
      <dgm:spPr/>
    </dgm:pt>
    <dgm:pt modelId="{0E1B2142-917D-6043-A772-8C6C916D38D2}" type="pres">
      <dgm:prSet presAssocID="{E375135F-2592-4FDA-813E-6FAA6BAD61AD}" presName="node" presStyleLbl="node1" presStyleIdx="2" presStyleCnt="5">
        <dgm:presLayoutVars>
          <dgm:bulletEnabled val="1"/>
        </dgm:presLayoutVars>
      </dgm:prSet>
      <dgm:spPr/>
    </dgm:pt>
    <dgm:pt modelId="{B9169461-F8AE-7F40-8C11-5A296020B726}" type="pres">
      <dgm:prSet presAssocID="{82D6157B-4CCD-4E8A-A470-96A59AAF3111}" presName="sibTrans" presStyleCnt="0"/>
      <dgm:spPr/>
    </dgm:pt>
    <dgm:pt modelId="{A8966700-EA86-3F43-8CDA-EC85978C585B}" type="pres">
      <dgm:prSet presAssocID="{7F64DE35-035C-4A4B-9311-A8E977DB0E8F}" presName="node" presStyleLbl="node1" presStyleIdx="3" presStyleCnt="5">
        <dgm:presLayoutVars>
          <dgm:bulletEnabled val="1"/>
        </dgm:presLayoutVars>
      </dgm:prSet>
      <dgm:spPr/>
    </dgm:pt>
    <dgm:pt modelId="{C1C5F39B-9AFC-8344-8EA5-1648527442FB}" type="pres">
      <dgm:prSet presAssocID="{6557CF1F-D49A-4863-8787-CBC3E7068727}" presName="sibTrans" presStyleCnt="0"/>
      <dgm:spPr/>
    </dgm:pt>
    <dgm:pt modelId="{8119F9F6-71DC-7740-9030-75B029C838AF}" type="pres">
      <dgm:prSet presAssocID="{DB48C546-DF6A-483A-84C1-38F166EC23F6}" presName="node" presStyleLbl="node1" presStyleIdx="4" presStyleCnt="5">
        <dgm:presLayoutVars>
          <dgm:bulletEnabled val="1"/>
        </dgm:presLayoutVars>
      </dgm:prSet>
      <dgm:spPr/>
    </dgm:pt>
  </dgm:ptLst>
  <dgm:cxnLst>
    <dgm:cxn modelId="{93045104-EB1C-CB4C-A893-370579259F6A}" type="presOf" srcId="{DB48C546-DF6A-483A-84C1-38F166EC23F6}" destId="{8119F9F6-71DC-7740-9030-75B029C838AF}" srcOrd="0" destOrd="0" presId="urn:microsoft.com/office/officeart/2005/8/layout/default"/>
    <dgm:cxn modelId="{758A0D0D-7E75-4B04-917D-6C65F82369D3}" srcId="{CC3C4491-39B0-4897-B3C0-275049D354EA}" destId="{7F64DE35-035C-4A4B-9311-A8E977DB0E8F}" srcOrd="3" destOrd="0" parTransId="{D83B79AF-3F3C-4B73-BEC5-D603A2830EFC}" sibTransId="{6557CF1F-D49A-4863-8787-CBC3E7068727}"/>
    <dgm:cxn modelId="{CB56D512-48D2-234E-AA8A-33F9A7DD951D}" type="presOf" srcId="{E375135F-2592-4FDA-813E-6FAA6BAD61AD}" destId="{0E1B2142-917D-6043-A772-8C6C916D38D2}" srcOrd="0" destOrd="0" presId="urn:microsoft.com/office/officeart/2005/8/layout/default"/>
    <dgm:cxn modelId="{39E4DC21-1934-A04C-A2D4-61C33C46AEAA}" type="presOf" srcId="{2834588A-670E-4D90-8D8F-64FA2124BAED}" destId="{51D6E011-DC49-1848-9098-F376AD706914}" srcOrd="0" destOrd="0" presId="urn:microsoft.com/office/officeart/2005/8/layout/default"/>
    <dgm:cxn modelId="{F5F92129-5492-4E60-8360-6F367803944A}" srcId="{CC3C4491-39B0-4897-B3C0-275049D354EA}" destId="{9DDA48EB-9BDF-4B3F-8A79-28CFC1783909}" srcOrd="1" destOrd="0" parTransId="{B17BF702-4040-4E72-930B-68DCC6818FC5}" sibTransId="{2670F93B-7B0F-47D4-898B-C7C940971729}"/>
    <dgm:cxn modelId="{1AFB0B33-A195-4B08-88F9-1E43BA1A5103}" srcId="{CC3C4491-39B0-4897-B3C0-275049D354EA}" destId="{DB48C546-DF6A-483A-84C1-38F166EC23F6}" srcOrd="4" destOrd="0" parTransId="{01221049-7A6A-4672-B8D9-DDB0DEF635D8}" sibTransId="{6D84D70E-40F4-462A-BE0A-561DDF788078}"/>
    <dgm:cxn modelId="{B5401A83-B170-6744-A0F6-72B73A62DAFB}" type="presOf" srcId="{CC3C4491-39B0-4897-B3C0-275049D354EA}" destId="{B48B74CC-B2FF-DE45-9324-EA3A9EC10457}" srcOrd="0" destOrd="0" presId="urn:microsoft.com/office/officeart/2005/8/layout/default"/>
    <dgm:cxn modelId="{E62E3C83-09D1-4733-BC23-3336FDF27901}" srcId="{CC3C4491-39B0-4897-B3C0-275049D354EA}" destId="{2834588A-670E-4D90-8D8F-64FA2124BAED}" srcOrd="0" destOrd="0" parTransId="{2A04303B-17AE-42FE-8839-F58E37BA2651}" sibTransId="{3D4B72FC-B924-43AC-914D-DE8A6A9CE7D1}"/>
    <dgm:cxn modelId="{ACF8F592-0058-4DBB-B5F6-C66784031E8E}" srcId="{CC3C4491-39B0-4897-B3C0-275049D354EA}" destId="{E375135F-2592-4FDA-813E-6FAA6BAD61AD}" srcOrd="2" destOrd="0" parTransId="{C30E8631-4E5E-4A8F-8850-A25AF830BA88}" sibTransId="{82D6157B-4CCD-4E8A-A470-96A59AAF3111}"/>
    <dgm:cxn modelId="{4E16EFB7-E9BA-471F-9382-3A57156FD626}" srcId="{DB48C546-DF6A-483A-84C1-38F166EC23F6}" destId="{F990DFF9-ADE4-45F2-8938-D1E1EA42FAEB}" srcOrd="0" destOrd="0" parTransId="{589B91C7-9C07-451F-BA2E-FFEB7DC1A636}" sibTransId="{D80CD977-D589-41C3-A6BD-B4ACB48351F6}"/>
    <dgm:cxn modelId="{27D38CDD-5EA8-7F4D-9F14-340001B6607A}" type="presOf" srcId="{9DDA48EB-9BDF-4B3F-8A79-28CFC1783909}" destId="{9EA36918-5449-9D49-AC41-A368B59543EB}" srcOrd="0" destOrd="0" presId="urn:microsoft.com/office/officeart/2005/8/layout/default"/>
    <dgm:cxn modelId="{D9E5B8F6-50F2-7C43-96AA-22B9224E0671}" type="presOf" srcId="{F990DFF9-ADE4-45F2-8938-D1E1EA42FAEB}" destId="{8119F9F6-71DC-7740-9030-75B029C838AF}" srcOrd="0" destOrd="1" presId="urn:microsoft.com/office/officeart/2005/8/layout/default"/>
    <dgm:cxn modelId="{706E94F9-1BC6-424E-91D0-392C8CB948DD}" type="presOf" srcId="{7F64DE35-035C-4A4B-9311-A8E977DB0E8F}" destId="{A8966700-EA86-3F43-8CDA-EC85978C585B}" srcOrd="0" destOrd="0" presId="urn:microsoft.com/office/officeart/2005/8/layout/default"/>
    <dgm:cxn modelId="{99CA1133-46BA-0F4B-9692-F98A2C9BECA1}" type="presParOf" srcId="{B48B74CC-B2FF-DE45-9324-EA3A9EC10457}" destId="{51D6E011-DC49-1848-9098-F376AD706914}" srcOrd="0" destOrd="0" presId="urn:microsoft.com/office/officeart/2005/8/layout/default"/>
    <dgm:cxn modelId="{67A6B231-EF59-4B43-8520-A43C5738DFD7}" type="presParOf" srcId="{B48B74CC-B2FF-DE45-9324-EA3A9EC10457}" destId="{C3B90B9C-9ADB-6C48-8691-8327DF50ACCA}" srcOrd="1" destOrd="0" presId="urn:microsoft.com/office/officeart/2005/8/layout/default"/>
    <dgm:cxn modelId="{19899A27-D4BE-924F-A393-CC868C557FF0}" type="presParOf" srcId="{B48B74CC-B2FF-DE45-9324-EA3A9EC10457}" destId="{9EA36918-5449-9D49-AC41-A368B59543EB}" srcOrd="2" destOrd="0" presId="urn:microsoft.com/office/officeart/2005/8/layout/default"/>
    <dgm:cxn modelId="{92D93728-01D6-4E4F-91DD-D793A46BA481}" type="presParOf" srcId="{B48B74CC-B2FF-DE45-9324-EA3A9EC10457}" destId="{DF786F92-A729-B14E-A189-9CA3FDE6495C}" srcOrd="3" destOrd="0" presId="urn:microsoft.com/office/officeart/2005/8/layout/default"/>
    <dgm:cxn modelId="{FA53EAD0-880A-B345-841D-39FA6F749016}" type="presParOf" srcId="{B48B74CC-B2FF-DE45-9324-EA3A9EC10457}" destId="{0E1B2142-917D-6043-A772-8C6C916D38D2}" srcOrd="4" destOrd="0" presId="urn:microsoft.com/office/officeart/2005/8/layout/default"/>
    <dgm:cxn modelId="{93E4432E-F72B-7840-A24A-989E3A38FB10}" type="presParOf" srcId="{B48B74CC-B2FF-DE45-9324-EA3A9EC10457}" destId="{B9169461-F8AE-7F40-8C11-5A296020B726}" srcOrd="5" destOrd="0" presId="urn:microsoft.com/office/officeart/2005/8/layout/default"/>
    <dgm:cxn modelId="{4D565A4B-D02C-D746-8E28-4825FE178DCB}" type="presParOf" srcId="{B48B74CC-B2FF-DE45-9324-EA3A9EC10457}" destId="{A8966700-EA86-3F43-8CDA-EC85978C585B}" srcOrd="6" destOrd="0" presId="urn:microsoft.com/office/officeart/2005/8/layout/default"/>
    <dgm:cxn modelId="{862009AA-F222-B948-84F0-55A83F9F5581}" type="presParOf" srcId="{B48B74CC-B2FF-DE45-9324-EA3A9EC10457}" destId="{C1C5F39B-9AFC-8344-8EA5-1648527442FB}" srcOrd="7" destOrd="0" presId="urn:microsoft.com/office/officeart/2005/8/layout/default"/>
    <dgm:cxn modelId="{FFBDAED9-F11B-6C4E-8A7E-863A32DDCCBA}" type="presParOf" srcId="{B48B74CC-B2FF-DE45-9324-EA3A9EC10457}" destId="{8119F9F6-71DC-7740-9030-75B029C838AF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AF5F3C-0800-430B-9417-076C9D583B38}">
      <dsp:nvSpPr>
        <dsp:cNvPr id="0" name=""/>
        <dsp:cNvSpPr/>
      </dsp:nvSpPr>
      <dsp:spPr>
        <a:xfrm>
          <a:off x="0" y="5466"/>
          <a:ext cx="7290925" cy="162125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A8CEBC0-2794-4A85-998C-A3ED8DD54F17}">
      <dsp:nvSpPr>
        <dsp:cNvPr id="0" name=""/>
        <dsp:cNvSpPr/>
      </dsp:nvSpPr>
      <dsp:spPr>
        <a:xfrm>
          <a:off x="490429" y="370249"/>
          <a:ext cx="892562" cy="89169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5E9217-3248-4B3E-8306-C500237C9563}">
      <dsp:nvSpPr>
        <dsp:cNvPr id="0" name=""/>
        <dsp:cNvSpPr/>
      </dsp:nvSpPr>
      <dsp:spPr>
        <a:xfrm>
          <a:off x="1873421" y="5466"/>
          <a:ext cx="5268514" cy="16228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751" tIns="171751" rIns="171751" bIns="171751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 baseline="0"/>
            <a:t>- You don’t need proctoring for video and audio submissions</a:t>
          </a:r>
          <a:endParaRPr lang="en-US" sz="3600" kern="1200"/>
        </a:p>
      </dsp:txBody>
      <dsp:txXfrm>
        <a:off x="1873421" y="5466"/>
        <a:ext cx="5268514" cy="1622840"/>
      </dsp:txXfrm>
    </dsp:sp>
    <dsp:sp modelId="{0AC7B7EC-33BC-4FA0-8256-1A1F98FCAB73}">
      <dsp:nvSpPr>
        <dsp:cNvPr id="0" name=""/>
        <dsp:cNvSpPr/>
      </dsp:nvSpPr>
      <dsp:spPr>
        <a:xfrm>
          <a:off x="0" y="1988937"/>
          <a:ext cx="7290925" cy="162125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56F4E8-B100-4EC2-8745-182B3C7FBFDA}">
      <dsp:nvSpPr>
        <dsp:cNvPr id="0" name=""/>
        <dsp:cNvSpPr/>
      </dsp:nvSpPr>
      <dsp:spPr>
        <a:xfrm>
          <a:off x="490429" y="2353720"/>
          <a:ext cx="892562" cy="89169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3D67D1-9B0C-4458-AEF0-F88D82978037}">
      <dsp:nvSpPr>
        <dsp:cNvPr id="0" name=""/>
        <dsp:cNvSpPr/>
      </dsp:nvSpPr>
      <dsp:spPr>
        <a:xfrm>
          <a:off x="1873421" y="1988937"/>
          <a:ext cx="5268514" cy="16228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751" tIns="171751" rIns="171751" bIns="171751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 baseline="0"/>
            <a:t>- You have less reading and more variety</a:t>
          </a:r>
          <a:endParaRPr lang="en-US" sz="3600" kern="1200"/>
        </a:p>
      </dsp:txBody>
      <dsp:txXfrm>
        <a:off x="1873421" y="1988937"/>
        <a:ext cx="5268514" cy="1622840"/>
      </dsp:txXfrm>
    </dsp:sp>
    <dsp:sp modelId="{85DDE2CD-696C-4E34-8662-8F040F669786}">
      <dsp:nvSpPr>
        <dsp:cNvPr id="0" name=""/>
        <dsp:cNvSpPr/>
      </dsp:nvSpPr>
      <dsp:spPr>
        <a:xfrm>
          <a:off x="0" y="3972409"/>
          <a:ext cx="7290925" cy="162125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5394FD2-56E9-44A4-B373-4860E5DCA76F}">
      <dsp:nvSpPr>
        <dsp:cNvPr id="0" name=""/>
        <dsp:cNvSpPr/>
      </dsp:nvSpPr>
      <dsp:spPr>
        <a:xfrm>
          <a:off x="490909" y="4337191"/>
          <a:ext cx="892562" cy="89169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AE254A-4FD1-4F06-9130-2D41C11A3373}">
      <dsp:nvSpPr>
        <dsp:cNvPr id="0" name=""/>
        <dsp:cNvSpPr/>
      </dsp:nvSpPr>
      <dsp:spPr>
        <a:xfrm>
          <a:off x="1874380" y="3972409"/>
          <a:ext cx="5268514" cy="16228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751" tIns="171751" rIns="171751" bIns="171751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 baseline="0"/>
            <a:t>- Rubrics and assessment are based on standards specific to the lesson objectives, instead of formatting and grammar</a:t>
          </a:r>
          <a:endParaRPr lang="en-US" sz="3600" kern="1200"/>
        </a:p>
      </dsp:txBody>
      <dsp:txXfrm>
        <a:off x="1874380" y="3972409"/>
        <a:ext cx="5268514" cy="162284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D6E011-DC49-1848-9098-F376AD706914}">
      <dsp:nvSpPr>
        <dsp:cNvPr id="0" name=""/>
        <dsp:cNvSpPr/>
      </dsp:nvSpPr>
      <dsp:spPr>
        <a:xfrm>
          <a:off x="723" y="231756"/>
          <a:ext cx="2820362" cy="1692217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b="1" kern="1200" baseline="0"/>
            <a:t>- Simple and conversational</a:t>
          </a:r>
          <a:endParaRPr lang="en-US" sz="3500" kern="1200"/>
        </a:p>
      </dsp:txBody>
      <dsp:txXfrm>
        <a:off x="723" y="231756"/>
        <a:ext cx="2820362" cy="1692217"/>
      </dsp:txXfrm>
    </dsp:sp>
    <dsp:sp modelId="{9EA36918-5449-9D49-AC41-A368B59543EB}">
      <dsp:nvSpPr>
        <dsp:cNvPr id="0" name=""/>
        <dsp:cNvSpPr/>
      </dsp:nvSpPr>
      <dsp:spPr>
        <a:xfrm>
          <a:off x="3103121" y="231756"/>
          <a:ext cx="2820362" cy="1692217"/>
        </a:xfrm>
        <a:prstGeom prst="rect">
          <a:avLst/>
        </a:prstGeom>
        <a:solidFill>
          <a:schemeClr val="accent5">
            <a:hueOff val="-3809578"/>
            <a:satOff val="-5647"/>
            <a:lumOff val="-225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b="1" kern="1200" baseline="0"/>
            <a:t>- Short and focused</a:t>
          </a:r>
          <a:endParaRPr lang="en-US" sz="3500" kern="1200"/>
        </a:p>
      </dsp:txBody>
      <dsp:txXfrm>
        <a:off x="3103121" y="231756"/>
        <a:ext cx="2820362" cy="1692217"/>
      </dsp:txXfrm>
    </dsp:sp>
    <dsp:sp modelId="{0E1B2142-917D-6043-A772-8C6C916D38D2}">
      <dsp:nvSpPr>
        <dsp:cNvPr id="0" name=""/>
        <dsp:cNvSpPr/>
      </dsp:nvSpPr>
      <dsp:spPr>
        <a:xfrm>
          <a:off x="723" y="2206010"/>
          <a:ext cx="2820362" cy="1692217"/>
        </a:xfrm>
        <a:prstGeom prst="rect">
          <a:avLst/>
        </a:prstGeom>
        <a:solidFill>
          <a:schemeClr val="accent5">
            <a:hueOff val="-7619157"/>
            <a:satOff val="-11294"/>
            <a:lumOff val="-450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b="1" kern="1200" baseline="0"/>
            <a:t>- Clear audio</a:t>
          </a:r>
          <a:endParaRPr lang="en-US" sz="3500" kern="1200"/>
        </a:p>
      </dsp:txBody>
      <dsp:txXfrm>
        <a:off x="723" y="2206010"/>
        <a:ext cx="2820362" cy="1692217"/>
      </dsp:txXfrm>
    </dsp:sp>
    <dsp:sp modelId="{A8966700-EA86-3F43-8CDA-EC85978C585B}">
      <dsp:nvSpPr>
        <dsp:cNvPr id="0" name=""/>
        <dsp:cNvSpPr/>
      </dsp:nvSpPr>
      <dsp:spPr>
        <a:xfrm>
          <a:off x="3103121" y="2206010"/>
          <a:ext cx="2820362" cy="1692217"/>
        </a:xfrm>
        <a:prstGeom prst="rect">
          <a:avLst/>
        </a:prstGeom>
        <a:solidFill>
          <a:schemeClr val="accent5">
            <a:hueOff val="-11428735"/>
            <a:satOff val="-16941"/>
            <a:lumOff val="-676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b="1" kern="1200" baseline="0"/>
            <a:t>- Slides and visual aids</a:t>
          </a:r>
          <a:endParaRPr lang="en-US" sz="3500" kern="1200"/>
        </a:p>
      </dsp:txBody>
      <dsp:txXfrm>
        <a:off x="3103121" y="2206010"/>
        <a:ext cx="2820362" cy="1692217"/>
      </dsp:txXfrm>
    </dsp:sp>
    <dsp:sp modelId="{8119F9F6-71DC-7740-9030-75B029C838AF}">
      <dsp:nvSpPr>
        <dsp:cNvPr id="0" name=""/>
        <dsp:cNvSpPr/>
      </dsp:nvSpPr>
      <dsp:spPr>
        <a:xfrm>
          <a:off x="1551922" y="4180263"/>
          <a:ext cx="2820362" cy="1692217"/>
        </a:xfrm>
        <a:prstGeom prst="rect">
          <a:avLst/>
        </a:prstGeom>
        <a:solidFill>
          <a:schemeClr val="accent5">
            <a:hueOff val="-15238314"/>
            <a:satOff val="-22588"/>
            <a:lumOff val="-901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t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b="1" kern="1200" baseline="0"/>
            <a:t>- Preparing a script </a:t>
          </a:r>
          <a:endParaRPr lang="en-US" sz="3500" kern="120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b="1" kern="1200" baseline="0"/>
            <a:t>Better videos and easy transcripts!</a:t>
          </a:r>
          <a:endParaRPr lang="en-US" sz="2700" kern="1200"/>
        </a:p>
      </dsp:txBody>
      <dsp:txXfrm>
        <a:off x="1551922" y="4180263"/>
        <a:ext cx="2820362" cy="169221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96A35EAA-ED80-4FF1-942C-82B1D483AF60}"/>
              </a:ext>
            </a:extLst>
          </p:cNvPr>
          <p:cNvSpPr/>
          <p:nvPr/>
        </p:nvSpPr>
        <p:spPr>
          <a:xfrm rot="21133683" flipH="1">
            <a:off x="977627" y="481134"/>
            <a:ext cx="9378187" cy="5238589"/>
          </a:xfrm>
          <a:custGeom>
            <a:avLst/>
            <a:gdLst>
              <a:gd name="connsiteX0" fmla="*/ 628580 w 1248448"/>
              <a:gd name="connsiteY0" fmla="*/ 873029 h 873038"/>
              <a:gd name="connsiteX1" fmla="*/ 820985 w 1248448"/>
              <a:gd name="connsiteY1" fmla="*/ 803115 h 873038"/>
              <a:gd name="connsiteX2" fmla="*/ 1179791 w 1248448"/>
              <a:gd name="connsiteY2" fmla="*/ 630332 h 873038"/>
              <a:gd name="connsiteX3" fmla="*/ 1178744 w 1248448"/>
              <a:gd name="connsiteY3" fmla="*/ 192753 h 873038"/>
              <a:gd name="connsiteX4" fmla="*/ 459416 w 1248448"/>
              <a:gd name="connsiteY4" fmla="*/ 32447 h 873038"/>
              <a:gd name="connsiteX5" fmla="*/ 7264 w 1248448"/>
              <a:gd name="connsiteY5" fmla="*/ 595184 h 873038"/>
              <a:gd name="connsiteX6" fmla="*/ 545617 w 1248448"/>
              <a:gd name="connsiteY6" fmla="*/ 737202 h 873038"/>
              <a:gd name="connsiteX7" fmla="*/ 628580 w 1248448"/>
              <a:gd name="connsiteY7" fmla="*/ 873029 h 873038"/>
              <a:gd name="connsiteX0" fmla="*/ 628618 w 1248446"/>
              <a:gd name="connsiteY0" fmla="*/ 873038 h 873038"/>
              <a:gd name="connsiteX1" fmla="*/ 821023 w 1248446"/>
              <a:gd name="connsiteY1" fmla="*/ 803124 h 873038"/>
              <a:gd name="connsiteX2" fmla="*/ 1179829 w 1248446"/>
              <a:gd name="connsiteY2" fmla="*/ 630341 h 873038"/>
              <a:gd name="connsiteX3" fmla="*/ 1178782 w 1248446"/>
              <a:gd name="connsiteY3" fmla="*/ 192762 h 873038"/>
              <a:gd name="connsiteX4" fmla="*/ 459454 w 1248446"/>
              <a:gd name="connsiteY4" fmla="*/ 32456 h 873038"/>
              <a:gd name="connsiteX5" fmla="*/ 7302 w 1248446"/>
              <a:gd name="connsiteY5" fmla="*/ 595193 h 873038"/>
              <a:gd name="connsiteX6" fmla="*/ 547734 w 1248446"/>
              <a:gd name="connsiteY6" fmla="*/ 751246 h 873038"/>
              <a:gd name="connsiteX7" fmla="*/ 628618 w 1248446"/>
              <a:gd name="connsiteY7" fmla="*/ 873038 h 873038"/>
              <a:gd name="connsiteX0" fmla="*/ 635867 w 1255695"/>
              <a:gd name="connsiteY0" fmla="*/ 873038 h 873038"/>
              <a:gd name="connsiteX1" fmla="*/ 828272 w 1255695"/>
              <a:gd name="connsiteY1" fmla="*/ 803124 h 873038"/>
              <a:gd name="connsiteX2" fmla="*/ 1187078 w 1255695"/>
              <a:gd name="connsiteY2" fmla="*/ 630341 h 873038"/>
              <a:gd name="connsiteX3" fmla="*/ 1186031 w 1255695"/>
              <a:gd name="connsiteY3" fmla="*/ 192762 h 873038"/>
              <a:gd name="connsiteX4" fmla="*/ 466703 w 1255695"/>
              <a:gd name="connsiteY4" fmla="*/ 32456 h 873038"/>
              <a:gd name="connsiteX5" fmla="*/ 14551 w 1255695"/>
              <a:gd name="connsiteY5" fmla="*/ 595193 h 873038"/>
              <a:gd name="connsiteX6" fmla="*/ 554983 w 1255695"/>
              <a:gd name="connsiteY6" fmla="*/ 751246 h 873038"/>
              <a:gd name="connsiteX7" fmla="*/ 635867 w 1255695"/>
              <a:gd name="connsiteY7" fmla="*/ 873038 h 873038"/>
              <a:gd name="connsiteX0" fmla="*/ 635867 w 1255695"/>
              <a:gd name="connsiteY0" fmla="*/ 873038 h 873038"/>
              <a:gd name="connsiteX1" fmla="*/ 828272 w 1255695"/>
              <a:gd name="connsiteY1" fmla="*/ 803124 h 873038"/>
              <a:gd name="connsiteX2" fmla="*/ 1187078 w 1255695"/>
              <a:gd name="connsiteY2" fmla="*/ 630341 h 873038"/>
              <a:gd name="connsiteX3" fmla="*/ 1186031 w 1255695"/>
              <a:gd name="connsiteY3" fmla="*/ 192762 h 873038"/>
              <a:gd name="connsiteX4" fmla="*/ 466703 w 1255695"/>
              <a:gd name="connsiteY4" fmla="*/ 32456 h 873038"/>
              <a:gd name="connsiteX5" fmla="*/ 14551 w 1255695"/>
              <a:gd name="connsiteY5" fmla="*/ 595193 h 873038"/>
              <a:gd name="connsiteX6" fmla="*/ 554983 w 1255695"/>
              <a:gd name="connsiteY6" fmla="*/ 751246 h 873038"/>
              <a:gd name="connsiteX7" fmla="*/ 635867 w 1255695"/>
              <a:gd name="connsiteY7" fmla="*/ 873038 h 873038"/>
              <a:gd name="connsiteX0" fmla="*/ 635867 w 1249939"/>
              <a:gd name="connsiteY0" fmla="*/ 873038 h 873038"/>
              <a:gd name="connsiteX1" fmla="*/ 828272 w 1249939"/>
              <a:gd name="connsiteY1" fmla="*/ 793767 h 873038"/>
              <a:gd name="connsiteX2" fmla="*/ 1187078 w 1249939"/>
              <a:gd name="connsiteY2" fmla="*/ 630341 h 873038"/>
              <a:gd name="connsiteX3" fmla="*/ 1186031 w 1249939"/>
              <a:gd name="connsiteY3" fmla="*/ 192762 h 873038"/>
              <a:gd name="connsiteX4" fmla="*/ 466703 w 1249939"/>
              <a:gd name="connsiteY4" fmla="*/ 32456 h 873038"/>
              <a:gd name="connsiteX5" fmla="*/ 14551 w 1249939"/>
              <a:gd name="connsiteY5" fmla="*/ 595193 h 873038"/>
              <a:gd name="connsiteX6" fmla="*/ 554983 w 1249939"/>
              <a:gd name="connsiteY6" fmla="*/ 751246 h 873038"/>
              <a:gd name="connsiteX7" fmla="*/ 635867 w 1249939"/>
              <a:gd name="connsiteY7" fmla="*/ 873038 h 873038"/>
              <a:gd name="connsiteX0" fmla="*/ 615218 w 1229290"/>
              <a:gd name="connsiteY0" fmla="*/ 861281 h 861281"/>
              <a:gd name="connsiteX1" fmla="*/ 807623 w 1229290"/>
              <a:gd name="connsiteY1" fmla="*/ 782010 h 861281"/>
              <a:gd name="connsiteX2" fmla="*/ 1166429 w 1229290"/>
              <a:gd name="connsiteY2" fmla="*/ 618584 h 861281"/>
              <a:gd name="connsiteX3" fmla="*/ 1165382 w 1229290"/>
              <a:gd name="connsiteY3" fmla="*/ 181005 h 861281"/>
              <a:gd name="connsiteX4" fmla="*/ 446054 w 1229290"/>
              <a:gd name="connsiteY4" fmla="*/ 20699 h 861281"/>
              <a:gd name="connsiteX5" fmla="*/ 5663 w 1229290"/>
              <a:gd name="connsiteY5" fmla="*/ 576828 h 861281"/>
              <a:gd name="connsiteX6" fmla="*/ 534334 w 1229290"/>
              <a:gd name="connsiteY6" fmla="*/ 739489 h 861281"/>
              <a:gd name="connsiteX7" fmla="*/ 615218 w 1229290"/>
              <a:gd name="connsiteY7" fmla="*/ 861281 h 861281"/>
              <a:gd name="connsiteX0" fmla="*/ 619617 w 1233689"/>
              <a:gd name="connsiteY0" fmla="*/ 861281 h 861281"/>
              <a:gd name="connsiteX1" fmla="*/ 812022 w 1233689"/>
              <a:gd name="connsiteY1" fmla="*/ 782010 h 861281"/>
              <a:gd name="connsiteX2" fmla="*/ 1170828 w 1233689"/>
              <a:gd name="connsiteY2" fmla="*/ 618584 h 861281"/>
              <a:gd name="connsiteX3" fmla="*/ 1169781 w 1233689"/>
              <a:gd name="connsiteY3" fmla="*/ 181005 h 861281"/>
              <a:gd name="connsiteX4" fmla="*/ 450453 w 1233689"/>
              <a:gd name="connsiteY4" fmla="*/ 20699 h 861281"/>
              <a:gd name="connsiteX5" fmla="*/ 10062 w 1233689"/>
              <a:gd name="connsiteY5" fmla="*/ 576828 h 861281"/>
              <a:gd name="connsiteX6" fmla="*/ 538733 w 1233689"/>
              <a:gd name="connsiteY6" fmla="*/ 739489 h 861281"/>
              <a:gd name="connsiteX7" fmla="*/ 619617 w 1233689"/>
              <a:gd name="connsiteY7" fmla="*/ 861281 h 861281"/>
              <a:gd name="connsiteX0" fmla="*/ 619579 w 1239236"/>
              <a:gd name="connsiteY0" fmla="*/ 863398 h 863398"/>
              <a:gd name="connsiteX1" fmla="*/ 811984 w 1239236"/>
              <a:gd name="connsiteY1" fmla="*/ 784127 h 863398"/>
              <a:gd name="connsiteX2" fmla="*/ 1170790 w 1239236"/>
              <a:gd name="connsiteY2" fmla="*/ 620701 h 863398"/>
              <a:gd name="connsiteX3" fmla="*/ 1169743 w 1239236"/>
              <a:gd name="connsiteY3" fmla="*/ 183122 h 863398"/>
              <a:gd name="connsiteX4" fmla="*/ 451887 w 1239236"/>
              <a:gd name="connsiteY4" fmla="*/ 17855 h 863398"/>
              <a:gd name="connsiteX5" fmla="*/ 10024 w 1239236"/>
              <a:gd name="connsiteY5" fmla="*/ 578945 h 863398"/>
              <a:gd name="connsiteX6" fmla="*/ 538695 w 1239236"/>
              <a:gd name="connsiteY6" fmla="*/ 741606 h 863398"/>
              <a:gd name="connsiteX7" fmla="*/ 619579 w 1239236"/>
              <a:gd name="connsiteY7" fmla="*/ 863398 h 863398"/>
              <a:gd name="connsiteX0" fmla="*/ 623569 w 1243226"/>
              <a:gd name="connsiteY0" fmla="*/ 870437 h 870437"/>
              <a:gd name="connsiteX1" fmla="*/ 815974 w 1243226"/>
              <a:gd name="connsiteY1" fmla="*/ 791166 h 870437"/>
              <a:gd name="connsiteX2" fmla="*/ 1174780 w 1243226"/>
              <a:gd name="connsiteY2" fmla="*/ 627740 h 870437"/>
              <a:gd name="connsiteX3" fmla="*/ 1173733 w 1243226"/>
              <a:gd name="connsiteY3" fmla="*/ 190161 h 870437"/>
              <a:gd name="connsiteX4" fmla="*/ 455877 w 1243226"/>
              <a:gd name="connsiteY4" fmla="*/ 24894 h 870437"/>
              <a:gd name="connsiteX5" fmla="*/ 14014 w 1243226"/>
              <a:gd name="connsiteY5" fmla="*/ 585984 h 870437"/>
              <a:gd name="connsiteX6" fmla="*/ 542685 w 1243226"/>
              <a:gd name="connsiteY6" fmla="*/ 748645 h 870437"/>
              <a:gd name="connsiteX7" fmla="*/ 623569 w 1243226"/>
              <a:gd name="connsiteY7" fmla="*/ 870437 h 870437"/>
              <a:gd name="connsiteX0" fmla="*/ 624861 w 1244518"/>
              <a:gd name="connsiteY0" fmla="*/ 869274 h 869274"/>
              <a:gd name="connsiteX1" fmla="*/ 817266 w 1244518"/>
              <a:gd name="connsiteY1" fmla="*/ 790003 h 869274"/>
              <a:gd name="connsiteX2" fmla="*/ 1176072 w 1244518"/>
              <a:gd name="connsiteY2" fmla="*/ 626577 h 869274"/>
              <a:gd name="connsiteX3" fmla="*/ 1175025 w 1244518"/>
              <a:gd name="connsiteY3" fmla="*/ 188998 h 869274"/>
              <a:gd name="connsiteX4" fmla="*/ 457169 w 1244518"/>
              <a:gd name="connsiteY4" fmla="*/ 23731 h 869274"/>
              <a:gd name="connsiteX5" fmla="*/ 15306 w 1244518"/>
              <a:gd name="connsiteY5" fmla="*/ 584821 h 869274"/>
              <a:gd name="connsiteX6" fmla="*/ 543977 w 1244518"/>
              <a:gd name="connsiteY6" fmla="*/ 747482 h 869274"/>
              <a:gd name="connsiteX7" fmla="*/ 624861 w 1244518"/>
              <a:gd name="connsiteY7" fmla="*/ 869274 h 869274"/>
              <a:gd name="connsiteX0" fmla="*/ 619558 w 1235941"/>
              <a:gd name="connsiteY0" fmla="*/ 867295 h 867295"/>
              <a:gd name="connsiteX1" fmla="*/ 811963 w 1235941"/>
              <a:gd name="connsiteY1" fmla="*/ 788024 h 867295"/>
              <a:gd name="connsiteX2" fmla="*/ 1170769 w 1235941"/>
              <a:gd name="connsiteY2" fmla="*/ 624598 h 867295"/>
              <a:gd name="connsiteX3" fmla="*/ 1164738 w 1235941"/>
              <a:gd name="connsiteY3" fmla="*/ 164190 h 867295"/>
              <a:gd name="connsiteX4" fmla="*/ 451866 w 1235941"/>
              <a:gd name="connsiteY4" fmla="*/ 21752 h 867295"/>
              <a:gd name="connsiteX5" fmla="*/ 10003 w 1235941"/>
              <a:gd name="connsiteY5" fmla="*/ 582842 h 867295"/>
              <a:gd name="connsiteX6" fmla="*/ 538674 w 1235941"/>
              <a:gd name="connsiteY6" fmla="*/ 745503 h 867295"/>
              <a:gd name="connsiteX7" fmla="*/ 619558 w 1235941"/>
              <a:gd name="connsiteY7" fmla="*/ 867295 h 867295"/>
              <a:gd name="connsiteX0" fmla="*/ 622435 w 1238818"/>
              <a:gd name="connsiteY0" fmla="*/ 868328 h 868328"/>
              <a:gd name="connsiteX1" fmla="*/ 814840 w 1238818"/>
              <a:gd name="connsiteY1" fmla="*/ 789057 h 868328"/>
              <a:gd name="connsiteX2" fmla="*/ 1173646 w 1238818"/>
              <a:gd name="connsiteY2" fmla="*/ 625631 h 868328"/>
              <a:gd name="connsiteX3" fmla="*/ 1167615 w 1238818"/>
              <a:gd name="connsiteY3" fmla="*/ 165223 h 868328"/>
              <a:gd name="connsiteX4" fmla="*/ 454743 w 1238818"/>
              <a:gd name="connsiteY4" fmla="*/ 22785 h 868328"/>
              <a:gd name="connsiteX5" fmla="*/ 12880 w 1238818"/>
              <a:gd name="connsiteY5" fmla="*/ 583875 h 868328"/>
              <a:gd name="connsiteX6" fmla="*/ 541551 w 1238818"/>
              <a:gd name="connsiteY6" fmla="*/ 746536 h 868328"/>
              <a:gd name="connsiteX7" fmla="*/ 622435 w 1238818"/>
              <a:gd name="connsiteY7" fmla="*/ 868328 h 868328"/>
              <a:gd name="connsiteX0" fmla="*/ 618931 w 1201319"/>
              <a:gd name="connsiteY0" fmla="*/ 879992 h 879992"/>
              <a:gd name="connsiteX1" fmla="*/ 811336 w 1201319"/>
              <a:gd name="connsiteY1" fmla="*/ 800721 h 879992"/>
              <a:gd name="connsiteX2" fmla="*/ 1170142 w 1201319"/>
              <a:gd name="connsiteY2" fmla="*/ 637295 h 879992"/>
              <a:gd name="connsiteX3" fmla="*/ 1164111 w 1201319"/>
              <a:gd name="connsiteY3" fmla="*/ 176887 h 879992"/>
              <a:gd name="connsiteX4" fmla="*/ 1005959 w 1201319"/>
              <a:gd name="connsiteY4" fmla="*/ 73552 h 879992"/>
              <a:gd name="connsiteX5" fmla="*/ 451239 w 1201319"/>
              <a:gd name="connsiteY5" fmla="*/ 34449 h 879992"/>
              <a:gd name="connsiteX6" fmla="*/ 9376 w 1201319"/>
              <a:gd name="connsiteY6" fmla="*/ 595539 h 879992"/>
              <a:gd name="connsiteX7" fmla="*/ 538047 w 1201319"/>
              <a:gd name="connsiteY7" fmla="*/ 758200 h 879992"/>
              <a:gd name="connsiteX8" fmla="*/ 618931 w 1201319"/>
              <a:gd name="connsiteY8" fmla="*/ 879992 h 879992"/>
              <a:gd name="connsiteX0" fmla="*/ 618931 w 1214866"/>
              <a:gd name="connsiteY0" fmla="*/ 879992 h 879992"/>
              <a:gd name="connsiteX1" fmla="*/ 811336 w 1214866"/>
              <a:gd name="connsiteY1" fmla="*/ 800721 h 879992"/>
              <a:gd name="connsiteX2" fmla="*/ 1170142 w 1214866"/>
              <a:gd name="connsiteY2" fmla="*/ 637295 h 879992"/>
              <a:gd name="connsiteX3" fmla="*/ 1164111 w 1214866"/>
              <a:gd name="connsiteY3" fmla="*/ 176887 h 879992"/>
              <a:gd name="connsiteX4" fmla="*/ 1005959 w 1214866"/>
              <a:gd name="connsiteY4" fmla="*/ 73552 h 879992"/>
              <a:gd name="connsiteX5" fmla="*/ 451239 w 1214866"/>
              <a:gd name="connsiteY5" fmla="*/ 34449 h 879992"/>
              <a:gd name="connsiteX6" fmla="*/ 9376 w 1214866"/>
              <a:gd name="connsiteY6" fmla="*/ 595539 h 879992"/>
              <a:gd name="connsiteX7" fmla="*/ 538047 w 1214866"/>
              <a:gd name="connsiteY7" fmla="*/ 758200 h 879992"/>
              <a:gd name="connsiteX8" fmla="*/ 618931 w 1214866"/>
              <a:gd name="connsiteY8" fmla="*/ 879992 h 879992"/>
              <a:gd name="connsiteX0" fmla="*/ 618871 w 1202016"/>
              <a:gd name="connsiteY0" fmla="*/ 888796 h 888796"/>
              <a:gd name="connsiteX1" fmla="*/ 811276 w 1202016"/>
              <a:gd name="connsiteY1" fmla="*/ 809525 h 888796"/>
              <a:gd name="connsiteX2" fmla="*/ 1170082 w 1202016"/>
              <a:gd name="connsiteY2" fmla="*/ 646099 h 888796"/>
              <a:gd name="connsiteX3" fmla="*/ 1164051 w 1202016"/>
              <a:gd name="connsiteY3" fmla="*/ 185691 h 888796"/>
              <a:gd name="connsiteX4" fmla="*/ 989748 w 1202016"/>
              <a:gd name="connsiteY4" fmla="*/ 54225 h 888796"/>
              <a:gd name="connsiteX5" fmla="*/ 451179 w 1202016"/>
              <a:gd name="connsiteY5" fmla="*/ 43253 h 888796"/>
              <a:gd name="connsiteX6" fmla="*/ 9316 w 1202016"/>
              <a:gd name="connsiteY6" fmla="*/ 604343 h 888796"/>
              <a:gd name="connsiteX7" fmla="*/ 537987 w 1202016"/>
              <a:gd name="connsiteY7" fmla="*/ 767004 h 888796"/>
              <a:gd name="connsiteX8" fmla="*/ 618871 w 1202016"/>
              <a:gd name="connsiteY8" fmla="*/ 888796 h 888796"/>
              <a:gd name="connsiteX0" fmla="*/ 618871 w 1202016"/>
              <a:gd name="connsiteY0" fmla="*/ 888796 h 888796"/>
              <a:gd name="connsiteX1" fmla="*/ 811276 w 1202016"/>
              <a:gd name="connsiteY1" fmla="*/ 809525 h 888796"/>
              <a:gd name="connsiteX2" fmla="*/ 1170082 w 1202016"/>
              <a:gd name="connsiteY2" fmla="*/ 646099 h 888796"/>
              <a:gd name="connsiteX3" fmla="*/ 1164051 w 1202016"/>
              <a:gd name="connsiteY3" fmla="*/ 185691 h 888796"/>
              <a:gd name="connsiteX4" fmla="*/ 989748 w 1202016"/>
              <a:gd name="connsiteY4" fmla="*/ 54225 h 888796"/>
              <a:gd name="connsiteX5" fmla="*/ 451179 w 1202016"/>
              <a:gd name="connsiteY5" fmla="*/ 43253 h 888796"/>
              <a:gd name="connsiteX6" fmla="*/ 9316 w 1202016"/>
              <a:gd name="connsiteY6" fmla="*/ 604343 h 888796"/>
              <a:gd name="connsiteX7" fmla="*/ 537987 w 1202016"/>
              <a:gd name="connsiteY7" fmla="*/ 767004 h 888796"/>
              <a:gd name="connsiteX8" fmla="*/ 618871 w 1202016"/>
              <a:gd name="connsiteY8" fmla="*/ 888796 h 888796"/>
              <a:gd name="connsiteX0" fmla="*/ 620039 w 1203184"/>
              <a:gd name="connsiteY0" fmla="*/ 874240 h 874240"/>
              <a:gd name="connsiteX1" fmla="*/ 812444 w 1203184"/>
              <a:gd name="connsiteY1" fmla="*/ 794969 h 874240"/>
              <a:gd name="connsiteX2" fmla="*/ 1171250 w 1203184"/>
              <a:gd name="connsiteY2" fmla="*/ 631543 h 874240"/>
              <a:gd name="connsiteX3" fmla="*/ 1165219 w 1203184"/>
              <a:gd name="connsiteY3" fmla="*/ 171135 h 874240"/>
              <a:gd name="connsiteX4" fmla="*/ 990916 w 1203184"/>
              <a:gd name="connsiteY4" fmla="*/ 39669 h 874240"/>
              <a:gd name="connsiteX5" fmla="*/ 406775 w 1203184"/>
              <a:gd name="connsiteY5" fmla="*/ 50168 h 874240"/>
              <a:gd name="connsiteX6" fmla="*/ 10484 w 1203184"/>
              <a:gd name="connsiteY6" fmla="*/ 589787 h 874240"/>
              <a:gd name="connsiteX7" fmla="*/ 539155 w 1203184"/>
              <a:gd name="connsiteY7" fmla="*/ 752448 h 874240"/>
              <a:gd name="connsiteX8" fmla="*/ 620039 w 1203184"/>
              <a:gd name="connsiteY8" fmla="*/ 874240 h 874240"/>
              <a:gd name="connsiteX0" fmla="*/ 620213 w 1203358"/>
              <a:gd name="connsiteY0" fmla="*/ 867642 h 867642"/>
              <a:gd name="connsiteX1" fmla="*/ 812618 w 1203358"/>
              <a:gd name="connsiteY1" fmla="*/ 788371 h 867642"/>
              <a:gd name="connsiteX2" fmla="*/ 1171424 w 1203358"/>
              <a:gd name="connsiteY2" fmla="*/ 624945 h 867642"/>
              <a:gd name="connsiteX3" fmla="*/ 1165393 w 1203358"/>
              <a:gd name="connsiteY3" fmla="*/ 164537 h 867642"/>
              <a:gd name="connsiteX4" fmla="*/ 991090 w 1203358"/>
              <a:gd name="connsiteY4" fmla="*/ 33071 h 867642"/>
              <a:gd name="connsiteX5" fmla="*/ 406949 w 1203358"/>
              <a:gd name="connsiteY5" fmla="*/ 43570 h 867642"/>
              <a:gd name="connsiteX6" fmla="*/ 10658 w 1203358"/>
              <a:gd name="connsiteY6" fmla="*/ 583189 h 867642"/>
              <a:gd name="connsiteX7" fmla="*/ 539329 w 1203358"/>
              <a:gd name="connsiteY7" fmla="*/ 745850 h 867642"/>
              <a:gd name="connsiteX8" fmla="*/ 620213 w 1203358"/>
              <a:gd name="connsiteY8" fmla="*/ 867642 h 867642"/>
              <a:gd name="connsiteX0" fmla="*/ 621220 w 1204365"/>
              <a:gd name="connsiteY0" fmla="*/ 864871 h 864871"/>
              <a:gd name="connsiteX1" fmla="*/ 813625 w 1204365"/>
              <a:gd name="connsiteY1" fmla="*/ 785600 h 864871"/>
              <a:gd name="connsiteX2" fmla="*/ 1172431 w 1204365"/>
              <a:gd name="connsiteY2" fmla="*/ 622174 h 864871"/>
              <a:gd name="connsiteX3" fmla="*/ 1166400 w 1204365"/>
              <a:gd name="connsiteY3" fmla="*/ 161766 h 864871"/>
              <a:gd name="connsiteX4" fmla="*/ 992097 w 1204365"/>
              <a:gd name="connsiteY4" fmla="*/ 30300 h 864871"/>
              <a:gd name="connsiteX5" fmla="*/ 407956 w 1204365"/>
              <a:gd name="connsiteY5" fmla="*/ 40799 h 864871"/>
              <a:gd name="connsiteX6" fmla="*/ 11665 w 1204365"/>
              <a:gd name="connsiteY6" fmla="*/ 580418 h 864871"/>
              <a:gd name="connsiteX7" fmla="*/ 540336 w 1204365"/>
              <a:gd name="connsiteY7" fmla="*/ 743079 h 864871"/>
              <a:gd name="connsiteX8" fmla="*/ 621220 w 1204365"/>
              <a:gd name="connsiteY8" fmla="*/ 864871 h 864871"/>
              <a:gd name="connsiteX0" fmla="*/ 619935 w 1204190"/>
              <a:gd name="connsiteY0" fmla="*/ 873669 h 873669"/>
              <a:gd name="connsiteX1" fmla="*/ 812340 w 1204190"/>
              <a:gd name="connsiteY1" fmla="*/ 794398 h 873669"/>
              <a:gd name="connsiteX2" fmla="*/ 1171146 w 1204190"/>
              <a:gd name="connsiteY2" fmla="*/ 630972 h 873669"/>
              <a:gd name="connsiteX3" fmla="*/ 1165115 w 1204190"/>
              <a:gd name="connsiteY3" fmla="*/ 170564 h 873669"/>
              <a:gd name="connsiteX4" fmla="*/ 967884 w 1204190"/>
              <a:gd name="connsiteY4" fmla="*/ 40405 h 873669"/>
              <a:gd name="connsiteX5" fmla="*/ 406671 w 1204190"/>
              <a:gd name="connsiteY5" fmla="*/ 49597 h 873669"/>
              <a:gd name="connsiteX6" fmla="*/ 10380 w 1204190"/>
              <a:gd name="connsiteY6" fmla="*/ 589216 h 873669"/>
              <a:gd name="connsiteX7" fmla="*/ 539051 w 1204190"/>
              <a:gd name="connsiteY7" fmla="*/ 751877 h 873669"/>
              <a:gd name="connsiteX8" fmla="*/ 619935 w 1204190"/>
              <a:gd name="connsiteY8" fmla="*/ 873669 h 873669"/>
              <a:gd name="connsiteX0" fmla="*/ 628446 w 1212701"/>
              <a:gd name="connsiteY0" fmla="*/ 842371 h 842371"/>
              <a:gd name="connsiteX1" fmla="*/ 820851 w 1212701"/>
              <a:gd name="connsiteY1" fmla="*/ 763100 h 842371"/>
              <a:gd name="connsiteX2" fmla="*/ 1179657 w 1212701"/>
              <a:gd name="connsiteY2" fmla="*/ 599674 h 842371"/>
              <a:gd name="connsiteX3" fmla="*/ 1173626 w 1212701"/>
              <a:gd name="connsiteY3" fmla="*/ 139266 h 842371"/>
              <a:gd name="connsiteX4" fmla="*/ 976395 w 1212701"/>
              <a:gd name="connsiteY4" fmla="*/ 9107 h 842371"/>
              <a:gd name="connsiteX5" fmla="*/ 246714 w 1212701"/>
              <a:gd name="connsiteY5" fmla="*/ 97247 h 842371"/>
              <a:gd name="connsiteX6" fmla="*/ 18891 w 1212701"/>
              <a:gd name="connsiteY6" fmla="*/ 557918 h 842371"/>
              <a:gd name="connsiteX7" fmla="*/ 547562 w 1212701"/>
              <a:gd name="connsiteY7" fmla="*/ 720579 h 842371"/>
              <a:gd name="connsiteX8" fmla="*/ 628446 w 1212701"/>
              <a:gd name="connsiteY8" fmla="*/ 842371 h 842371"/>
              <a:gd name="connsiteX0" fmla="*/ 628446 w 1211895"/>
              <a:gd name="connsiteY0" fmla="*/ 842371 h 842371"/>
              <a:gd name="connsiteX1" fmla="*/ 820851 w 1211895"/>
              <a:gd name="connsiteY1" fmla="*/ 763100 h 842371"/>
              <a:gd name="connsiteX2" fmla="*/ 1178477 w 1211895"/>
              <a:gd name="connsiteY2" fmla="*/ 606951 h 842371"/>
              <a:gd name="connsiteX3" fmla="*/ 1173626 w 1211895"/>
              <a:gd name="connsiteY3" fmla="*/ 139266 h 842371"/>
              <a:gd name="connsiteX4" fmla="*/ 976395 w 1211895"/>
              <a:gd name="connsiteY4" fmla="*/ 9107 h 842371"/>
              <a:gd name="connsiteX5" fmla="*/ 246714 w 1211895"/>
              <a:gd name="connsiteY5" fmla="*/ 97247 h 842371"/>
              <a:gd name="connsiteX6" fmla="*/ 18891 w 1211895"/>
              <a:gd name="connsiteY6" fmla="*/ 557918 h 842371"/>
              <a:gd name="connsiteX7" fmla="*/ 547562 w 1211895"/>
              <a:gd name="connsiteY7" fmla="*/ 720579 h 842371"/>
              <a:gd name="connsiteX8" fmla="*/ 628446 w 1211895"/>
              <a:gd name="connsiteY8" fmla="*/ 842371 h 842371"/>
              <a:gd name="connsiteX0" fmla="*/ 628446 w 1218918"/>
              <a:gd name="connsiteY0" fmla="*/ 842371 h 842371"/>
              <a:gd name="connsiteX1" fmla="*/ 820851 w 1218918"/>
              <a:gd name="connsiteY1" fmla="*/ 763100 h 842371"/>
              <a:gd name="connsiteX2" fmla="*/ 1178477 w 1218918"/>
              <a:gd name="connsiteY2" fmla="*/ 606951 h 842371"/>
              <a:gd name="connsiteX3" fmla="*/ 1173626 w 1218918"/>
              <a:gd name="connsiteY3" fmla="*/ 139266 h 842371"/>
              <a:gd name="connsiteX4" fmla="*/ 976395 w 1218918"/>
              <a:gd name="connsiteY4" fmla="*/ 9107 h 842371"/>
              <a:gd name="connsiteX5" fmla="*/ 246714 w 1218918"/>
              <a:gd name="connsiteY5" fmla="*/ 97247 h 842371"/>
              <a:gd name="connsiteX6" fmla="*/ 18891 w 1218918"/>
              <a:gd name="connsiteY6" fmla="*/ 557918 h 842371"/>
              <a:gd name="connsiteX7" fmla="*/ 547562 w 1218918"/>
              <a:gd name="connsiteY7" fmla="*/ 720579 h 842371"/>
              <a:gd name="connsiteX8" fmla="*/ 628446 w 1218918"/>
              <a:gd name="connsiteY8" fmla="*/ 842371 h 842371"/>
              <a:gd name="connsiteX0" fmla="*/ 628446 w 1223727"/>
              <a:gd name="connsiteY0" fmla="*/ 842371 h 842371"/>
              <a:gd name="connsiteX1" fmla="*/ 820851 w 1223727"/>
              <a:gd name="connsiteY1" fmla="*/ 763100 h 842371"/>
              <a:gd name="connsiteX2" fmla="*/ 1178477 w 1223727"/>
              <a:gd name="connsiteY2" fmla="*/ 606951 h 842371"/>
              <a:gd name="connsiteX3" fmla="*/ 1173626 w 1223727"/>
              <a:gd name="connsiteY3" fmla="*/ 139266 h 842371"/>
              <a:gd name="connsiteX4" fmla="*/ 976395 w 1223727"/>
              <a:gd name="connsiteY4" fmla="*/ 9107 h 842371"/>
              <a:gd name="connsiteX5" fmla="*/ 246714 w 1223727"/>
              <a:gd name="connsiteY5" fmla="*/ 97247 h 842371"/>
              <a:gd name="connsiteX6" fmla="*/ 18891 w 1223727"/>
              <a:gd name="connsiteY6" fmla="*/ 557918 h 842371"/>
              <a:gd name="connsiteX7" fmla="*/ 547562 w 1223727"/>
              <a:gd name="connsiteY7" fmla="*/ 720579 h 842371"/>
              <a:gd name="connsiteX8" fmla="*/ 628446 w 1223727"/>
              <a:gd name="connsiteY8" fmla="*/ 842371 h 842371"/>
              <a:gd name="connsiteX0" fmla="*/ 628446 w 1232687"/>
              <a:gd name="connsiteY0" fmla="*/ 842371 h 842371"/>
              <a:gd name="connsiteX1" fmla="*/ 820851 w 1232687"/>
              <a:gd name="connsiteY1" fmla="*/ 763100 h 842371"/>
              <a:gd name="connsiteX2" fmla="*/ 1178477 w 1232687"/>
              <a:gd name="connsiteY2" fmla="*/ 606951 h 842371"/>
              <a:gd name="connsiteX3" fmla="*/ 1188606 w 1232687"/>
              <a:gd name="connsiteY3" fmla="*/ 158133 h 842371"/>
              <a:gd name="connsiteX4" fmla="*/ 976395 w 1232687"/>
              <a:gd name="connsiteY4" fmla="*/ 9107 h 842371"/>
              <a:gd name="connsiteX5" fmla="*/ 246714 w 1232687"/>
              <a:gd name="connsiteY5" fmla="*/ 97247 h 842371"/>
              <a:gd name="connsiteX6" fmla="*/ 18891 w 1232687"/>
              <a:gd name="connsiteY6" fmla="*/ 557918 h 842371"/>
              <a:gd name="connsiteX7" fmla="*/ 547562 w 1232687"/>
              <a:gd name="connsiteY7" fmla="*/ 720579 h 842371"/>
              <a:gd name="connsiteX8" fmla="*/ 628446 w 1232687"/>
              <a:gd name="connsiteY8" fmla="*/ 842371 h 842371"/>
              <a:gd name="connsiteX0" fmla="*/ 628446 w 1238631"/>
              <a:gd name="connsiteY0" fmla="*/ 842371 h 842371"/>
              <a:gd name="connsiteX1" fmla="*/ 820851 w 1238631"/>
              <a:gd name="connsiteY1" fmla="*/ 763100 h 842371"/>
              <a:gd name="connsiteX2" fmla="*/ 1178477 w 1238631"/>
              <a:gd name="connsiteY2" fmla="*/ 606951 h 842371"/>
              <a:gd name="connsiteX3" fmla="*/ 1197715 w 1238631"/>
              <a:gd name="connsiteY3" fmla="*/ 163763 h 842371"/>
              <a:gd name="connsiteX4" fmla="*/ 976395 w 1238631"/>
              <a:gd name="connsiteY4" fmla="*/ 9107 h 842371"/>
              <a:gd name="connsiteX5" fmla="*/ 246714 w 1238631"/>
              <a:gd name="connsiteY5" fmla="*/ 97247 h 842371"/>
              <a:gd name="connsiteX6" fmla="*/ 18891 w 1238631"/>
              <a:gd name="connsiteY6" fmla="*/ 557918 h 842371"/>
              <a:gd name="connsiteX7" fmla="*/ 547562 w 1238631"/>
              <a:gd name="connsiteY7" fmla="*/ 720579 h 842371"/>
              <a:gd name="connsiteX8" fmla="*/ 628446 w 1238631"/>
              <a:gd name="connsiteY8" fmla="*/ 842371 h 842371"/>
              <a:gd name="connsiteX0" fmla="*/ 632386 w 1242571"/>
              <a:gd name="connsiteY0" fmla="*/ 846766 h 846766"/>
              <a:gd name="connsiteX1" fmla="*/ 824791 w 1242571"/>
              <a:gd name="connsiteY1" fmla="*/ 767495 h 846766"/>
              <a:gd name="connsiteX2" fmla="*/ 1182417 w 1242571"/>
              <a:gd name="connsiteY2" fmla="*/ 611346 h 846766"/>
              <a:gd name="connsiteX3" fmla="*/ 1201655 w 1242571"/>
              <a:gd name="connsiteY3" fmla="*/ 168158 h 846766"/>
              <a:gd name="connsiteX4" fmla="*/ 980335 w 1242571"/>
              <a:gd name="connsiteY4" fmla="*/ 13502 h 846766"/>
              <a:gd name="connsiteX5" fmla="*/ 250654 w 1242571"/>
              <a:gd name="connsiteY5" fmla="*/ 101642 h 846766"/>
              <a:gd name="connsiteX6" fmla="*/ 22831 w 1242571"/>
              <a:gd name="connsiteY6" fmla="*/ 562313 h 846766"/>
              <a:gd name="connsiteX7" fmla="*/ 551502 w 1242571"/>
              <a:gd name="connsiteY7" fmla="*/ 724974 h 846766"/>
              <a:gd name="connsiteX8" fmla="*/ 632386 w 1242571"/>
              <a:gd name="connsiteY8" fmla="*/ 846766 h 846766"/>
              <a:gd name="connsiteX0" fmla="*/ 633056 w 1243241"/>
              <a:gd name="connsiteY0" fmla="*/ 846832 h 846832"/>
              <a:gd name="connsiteX1" fmla="*/ 825461 w 1243241"/>
              <a:gd name="connsiteY1" fmla="*/ 767561 h 846832"/>
              <a:gd name="connsiteX2" fmla="*/ 1183087 w 1243241"/>
              <a:gd name="connsiteY2" fmla="*/ 611412 h 846832"/>
              <a:gd name="connsiteX3" fmla="*/ 1202325 w 1243241"/>
              <a:gd name="connsiteY3" fmla="*/ 168224 h 846832"/>
              <a:gd name="connsiteX4" fmla="*/ 981005 w 1243241"/>
              <a:gd name="connsiteY4" fmla="*/ 13568 h 846832"/>
              <a:gd name="connsiteX5" fmla="*/ 245994 w 1243241"/>
              <a:gd name="connsiteY5" fmla="*/ 86692 h 846832"/>
              <a:gd name="connsiteX6" fmla="*/ 23501 w 1243241"/>
              <a:gd name="connsiteY6" fmla="*/ 562379 h 846832"/>
              <a:gd name="connsiteX7" fmla="*/ 552172 w 1243241"/>
              <a:gd name="connsiteY7" fmla="*/ 725040 h 846832"/>
              <a:gd name="connsiteX8" fmla="*/ 633056 w 1243241"/>
              <a:gd name="connsiteY8" fmla="*/ 846832 h 846832"/>
              <a:gd name="connsiteX0" fmla="*/ 633056 w 1243241"/>
              <a:gd name="connsiteY0" fmla="*/ 848503 h 848503"/>
              <a:gd name="connsiteX1" fmla="*/ 825461 w 1243241"/>
              <a:gd name="connsiteY1" fmla="*/ 769232 h 848503"/>
              <a:gd name="connsiteX2" fmla="*/ 1183087 w 1243241"/>
              <a:gd name="connsiteY2" fmla="*/ 613083 h 848503"/>
              <a:gd name="connsiteX3" fmla="*/ 1202325 w 1243241"/>
              <a:gd name="connsiteY3" fmla="*/ 169895 h 848503"/>
              <a:gd name="connsiteX4" fmla="*/ 981005 w 1243241"/>
              <a:gd name="connsiteY4" fmla="*/ 15239 h 848503"/>
              <a:gd name="connsiteX5" fmla="*/ 245994 w 1243241"/>
              <a:gd name="connsiteY5" fmla="*/ 88363 h 848503"/>
              <a:gd name="connsiteX6" fmla="*/ 23501 w 1243241"/>
              <a:gd name="connsiteY6" fmla="*/ 564050 h 848503"/>
              <a:gd name="connsiteX7" fmla="*/ 552172 w 1243241"/>
              <a:gd name="connsiteY7" fmla="*/ 726711 h 848503"/>
              <a:gd name="connsiteX8" fmla="*/ 633056 w 1243241"/>
              <a:gd name="connsiteY8" fmla="*/ 848503 h 848503"/>
              <a:gd name="connsiteX0" fmla="*/ 633056 w 1243241"/>
              <a:gd name="connsiteY0" fmla="*/ 852489 h 852489"/>
              <a:gd name="connsiteX1" fmla="*/ 825461 w 1243241"/>
              <a:gd name="connsiteY1" fmla="*/ 773218 h 852489"/>
              <a:gd name="connsiteX2" fmla="*/ 1183087 w 1243241"/>
              <a:gd name="connsiteY2" fmla="*/ 617069 h 852489"/>
              <a:gd name="connsiteX3" fmla="*/ 1202325 w 1243241"/>
              <a:gd name="connsiteY3" fmla="*/ 173881 h 852489"/>
              <a:gd name="connsiteX4" fmla="*/ 981005 w 1243241"/>
              <a:gd name="connsiteY4" fmla="*/ 19225 h 852489"/>
              <a:gd name="connsiteX5" fmla="*/ 245994 w 1243241"/>
              <a:gd name="connsiteY5" fmla="*/ 92349 h 852489"/>
              <a:gd name="connsiteX6" fmla="*/ 23501 w 1243241"/>
              <a:gd name="connsiteY6" fmla="*/ 568036 h 852489"/>
              <a:gd name="connsiteX7" fmla="*/ 552172 w 1243241"/>
              <a:gd name="connsiteY7" fmla="*/ 730697 h 852489"/>
              <a:gd name="connsiteX8" fmla="*/ 633056 w 1243241"/>
              <a:gd name="connsiteY8" fmla="*/ 852489 h 852489"/>
              <a:gd name="connsiteX0" fmla="*/ 633056 w 1238870"/>
              <a:gd name="connsiteY0" fmla="*/ 852489 h 852489"/>
              <a:gd name="connsiteX1" fmla="*/ 825461 w 1238870"/>
              <a:gd name="connsiteY1" fmla="*/ 773218 h 852489"/>
              <a:gd name="connsiteX2" fmla="*/ 1183087 w 1238870"/>
              <a:gd name="connsiteY2" fmla="*/ 617069 h 852489"/>
              <a:gd name="connsiteX3" fmla="*/ 1202325 w 1238870"/>
              <a:gd name="connsiteY3" fmla="*/ 173881 h 852489"/>
              <a:gd name="connsiteX4" fmla="*/ 981005 w 1238870"/>
              <a:gd name="connsiteY4" fmla="*/ 19225 h 852489"/>
              <a:gd name="connsiteX5" fmla="*/ 245994 w 1238870"/>
              <a:gd name="connsiteY5" fmla="*/ 92349 h 852489"/>
              <a:gd name="connsiteX6" fmla="*/ 23501 w 1238870"/>
              <a:gd name="connsiteY6" fmla="*/ 568036 h 852489"/>
              <a:gd name="connsiteX7" fmla="*/ 552172 w 1238870"/>
              <a:gd name="connsiteY7" fmla="*/ 730697 h 852489"/>
              <a:gd name="connsiteX8" fmla="*/ 633056 w 1238870"/>
              <a:gd name="connsiteY8" fmla="*/ 852489 h 852489"/>
              <a:gd name="connsiteX0" fmla="*/ 633056 w 1237972"/>
              <a:gd name="connsiteY0" fmla="*/ 852489 h 852489"/>
              <a:gd name="connsiteX1" fmla="*/ 825461 w 1237972"/>
              <a:gd name="connsiteY1" fmla="*/ 773218 h 852489"/>
              <a:gd name="connsiteX2" fmla="*/ 1183087 w 1237972"/>
              <a:gd name="connsiteY2" fmla="*/ 617069 h 852489"/>
              <a:gd name="connsiteX3" fmla="*/ 1202325 w 1237972"/>
              <a:gd name="connsiteY3" fmla="*/ 173881 h 852489"/>
              <a:gd name="connsiteX4" fmla="*/ 981005 w 1237972"/>
              <a:gd name="connsiteY4" fmla="*/ 19225 h 852489"/>
              <a:gd name="connsiteX5" fmla="*/ 245994 w 1237972"/>
              <a:gd name="connsiteY5" fmla="*/ 92349 h 852489"/>
              <a:gd name="connsiteX6" fmla="*/ 23501 w 1237972"/>
              <a:gd name="connsiteY6" fmla="*/ 568036 h 852489"/>
              <a:gd name="connsiteX7" fmla="*/ 552172 w 1237972"/>
              <a:gd name="connsiteY7" fmla="*/ 730697 h 852489"/>
              <a:gd name="connsiteX8" fmla="*/ 633056 w 1237972"/>
              <a:gd name="connsiteY8" fmla="*/ 852489 h 852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37972" h="852489">
                <a:moveTo>
                  <a:pt x="633056" y="852489"/>
                </a:moveTo>
                <a:cubicBezTo>
                  <a:pt x="716495" y="841059"/>
                  <a:pt x="733789" y="812455"/>
                  <a:pt x="825461" y="773218"/>
                </a:cubicBezTo>
                <a:cubicBezTo>
                  <a:pt x="917133" y="733981"/>
                  <a:pt x="1120276" y="716959"/>
                  <a:pt x="1183087" y="617069"/>
                </a:cubicBezTo>
                <a:cubicBezTo>
                  <a:pt x="1245898" y="517180"/>
                  <a:pt x="1258148" y="283568"/>
                  <a:pt x="1202325" y="173881"/>
                </a:cubicBezTo>
                <a:cubicBezTo>
                  <a:pt x="1146502" y="64194"/>
                  <a:pt x="1083676" y="36572"/>
                  <a:pt x="981005" y="19225"/>
                </a:cubicBezTo>
                <a:cubicBezTo>
                  <a:pt x="823274" y="-7425"/>
                  <a:pt x="446352" y="-23746"/>
                  <a:pt x="245994" y="92349"/>
                </a:cubicBezTo>
                <a:cubicBezTo>
                  <a:pt x="45636" y="208444"/>
                  <a:pt x="-47145" y="246094"/>
                  <a:pt x="23501" y="568036"/>
                </a:cubicBezTo>
                <a:cubicBezTo>
                  <a:pt x="51046" y="756743"/>
                  <a:pt x="510357" y="722029"/>
                  <a:pt x="552172" y="730697"/>
                </a:cubicBezTo>
                <a:cubicBezTo>
                  <a:pt x="733623" y="767368"/>
                  <a:pt x="633056" y="852489"/>
                  <a:pt x="633056" y="852489"/>
                </a:cubicBezTo>
                <a:close/>
              </a:path>
            </a:pathLst>
          </a:custGeom>
          <a:solidFill>
            <a:schemeClr val="bg1"/>
          </a:solidFill>
          <a:ln w="190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415F49B-3CBC-46CF-AFB5-988852D0479E}"/>
              </a:ext>
            </a:extLst>
          </p:cNvPr>
          <p:cNvSpPr/>
          <p:nvPr/>
        </p:nvSpPr>
        <p:spPr>
          <a:xfrm rot="21133683" flipH="1">
            <a:off x="1010574" y="456230"/>
            <a:ext cx="9378187" cy="5238589"/>
          </a:xfrm>
          <a:custGeom>
            <a:avLst/>
            <a:gdLst>
              <a:gd name="connsiteX0" fmla="*/ 628580 w 1248448"/>
              <a:gd name="connsiteY0" fmla="*/ 873029 h 873038"/>
              <a:gd name="connsiteX1" fmla="*/ 820985 w 1248448"/>
              <a:gd name="connsiteY1" fmla="*/ 803115 h 873038"/>
              <a:gd name="connsiteX2" fmla="*/ 1179791 w 1248448"/>
              <a:gd name="connsiteY2" fmla="*/ 630332 h 873038"/>
              <a:gd name="connsiteX3" fmla="*/ 1178744 w 1248448"/>
              <a:gd name="connsiteY3" fmla="*/ 192753 h 873038"/>
              <a:gd name="connsiteX4" fmla="*/ 459416 w 1248448"/>
              <a:gd name="connsiteY4" fmla="*/ 32447 h 873038"/>
              <a:gd name="connsiteX5" fmla="*/ 7264 w 1248448"/>
              <a:gd name="connsiteY5" fmla="*/ 595184 h 873038"/>
              <a:gd name="connsiteX6" fmla="*/ 545617 w 1248448"/>
              <a:gd name="connsiteY6" fmla="*/ 737202 h 873038"/>
              <a:gd name="connsiteX7" fmla="*/ 628580 w 1248448"/>
              <a:gd name="connsiteY7" fmla="*/ 873029 h 873038"/>
              <a:gd name="connsiteX0" fmla="*/ 628618 w 1248446"/>
              <a:gd name="connsiteY0" fmla="*/ 873038 h 873038"/>
              <a:gd name="connsiteX1" fmla="*/ 821023 w 1248446"/>
              <a:gd name="connsiteY1" fmla="*/ 803124 h 873038"/>
              <a:gd name="connsiteX2" fmla="*/ 1179829 w 1248446"/>
              <a:gd name="connsiteY2" fmla="*/ 630341 h 873038"/>
              <a:gd name="connsiteX3" fmla="*/ 1178782 w 1248446"/>
              <a:gd name="connsiteY3" fmla="*/ 192762 h 873038"/>
              <a:gd name="connsiteX4" fmla="*/ 459454 w 1248446"/>
              <a:gd name="connsiteY4" fmla="*/ 32456 h 873038"/>
              <a:gd name="connsiteX5" fmla="*/ 7302 w 1248446"/>
              <a:gd name="connsiteY5" fmla="*/ 595193 h 873038"/>
              <a:gd name="connsiteX6" fmla="*/ 547734 w 1248446"/>
              <a:gd name="connsiteY6" fmla="*/ 751246 h 873038"/>
              <a:gd name="connsiteX7" fmla="*/ 628618 w 1248446"/>
              <a:gd name="connsiteY7" fmla="*/ 873038 h 873038"/>
              <a:gd name="connsiteX0" fmla="*/ 635867 w 1255695"/>
              <a:gd name="connsiteY0" fmla="*/ 873038 h 873038"/>
              <a:gd name="connsiteX1" fmla="*/ 828272 w 1255695"/>
              <a:gd name="connsiteY1" fmla="*/ 803124 h 873038"/>
              <a:gd name="connsiteX2" fmla="*/ 1187078 w 1255695"/>
              <a:gd name="connsiteY2" fmla="*/ 630341 h 873038"/>
              <a:gd name="connsiteX3" fmla="*/ 1186031 w 1255695"/>
              <a:gd name="connsiteY3" fmla="*/ 192762 h 873038"/>
              <a:gd name="connsiteX4" fmla="*/ 466703 w 1255695"/>
              <a:gd name="connsiteY4" fmla="*/ 32456 h 873038"/>
              <a:gd name="connsiteX5" fmla="*/ 14551 w 1255695"/>
              <a:gd name="connsiteY5" fmla="*/ 595193 h 873038"/>
              <a:gd name="connsiteX6" fmla="*/ 554983 w 1255695"/>
              <a:gd name="connsiteY6" fmla="*/ 751246 h 873038"/>
              <a:gd name="connsiteX7" fmla="*/ 635867 w 1255695"/>
              <a:gd name="connsiteY7" fmla="*/ 873038 h 873038"/>
              <a:gd name="connsiteX0" fmla="*/ 635867 w 1255695"/>
              <a:gd name="connsiteY0" fmla="*/ 873038 h 873038"/>
              <a:gd name="connsiteX1" fmla="*/ 828272 w 1255695"/>
              <a:gd name="connsiteY1" fmla="*/ 803124 h 873038"/>
              <a:gd name="connsiteX2" fmla="*/ 1187078 w 1255695"/>
              <a:gd name="connsiteY2" fmla="*/ 630341 h 873038"/>
              <a:gd name="connsiteX3" fmla="*/ 1186031 w 1255695"/>
              <a:gd name="connsiteY3" fmla="*/ 192762 h 873038"/>
              <a:gd name="connsiteX4" fmla="*/ 466703 w 1255695"/>
              <a:gd name="connsiteY4" fmla="*/ 32456 h 873038"/>
              <a:gd name="connsiteX5" fmla="*/ 14551 w 1255695"/>
              <a:gd name="connsiteY5" fmla="*/ 595193 h 873038"/>
              <a:gd name="connsiteX6" fmla="*/ 554983 w 1255695"/>
              <a:gd name="connsiteY6" fmla="*/ 751246 h 873038"/>
              <a:gd name="connsiteX7" fmla="*/ 635867 w 1255695"/>
              <a:gd name="connsiteY7" fmla="*/ 873038 h 873038"/>
              <a:gd name="connsiteX0" fmla="*/ 635867 w 1249939"/>
              <a:gd name="connsiteY0" fmla="*/ 873038 h 873038"/>
              <a:gd name="connsiteX1" fmla="*/ 828272 w 1249939"/>
              <a:gd name="connsiteY1" fmla="*/ 793767 h 873038"/>
              <a:gd name="connsiteX2" fmla="*/ 1187078 w 1249939"/>
              <a:gd name="connsiteY2" fmla="*/ 630341 h 873038"/>
              <a:gd name="connsiteX3" fmla="*/ 1186031 w 1249939"/>
              <a:gd name="connsiteY3" fmla="*/ 192762 h 873038"/>
              <a:gd name="connsiteX4" fmla="*/ 466703 w 1249939"/>
              <a:gd name="connsiteY4" fmla="*/ 32456 h 873038"/>
              <a:gd name="connsiteX5" fmla="*/ 14551 w 1249939"/>
              <a:gd name="connsiteY5" fmla="*/ 595193 h 873038"/>
              <a:gd name="connsiteX6" fmla="*/ 554983 w 1249939"/>
              <a:gd name="connsiteY6" fmla="*/ 751246 h 873038"/>
              <a:gd name="connsiteX7" fmla="*/ 635867 w 1249939"/>
              <a:gd name="connsiteY7" fmla="*/ 873038 h 873038"/>
              <a:gd name="connsiteX0" fmla="*/ 615218 w 1229290"/>
              <a:gd name="connsiteY0" fmla="*/ 861281 h 861281"/>
              <a:gd name="connsiteX1" fmla="*/ 807623 w 1229290"/>
              <a:gd name="connsiteY1" fmla="*/ 782010 h 861281"/>
              <a:gd name="connsiteX2" fmla="*/ 1166429 w 1229290"/>
              <a:gd name="connsiteY2" fmla="*/ 618584 h 861281"/>
              <a:gd name="connsiteX3" fmla="*/ 1165382 w 1229290"/>
              <a:gd name="connsiteY3" fmla="*/ 181005 h 861281"/>
              <a:gd name="connsiteX4" fmla="*/ 446054 w 1229290"/>
              <a:gd name="connsiteY4" fmla="*/ 20699 h 861281"/>
              <a:gd name="connsiteX5" fmla="*/ 5663 w 1229290"/>
              <a:gd name="connsiteY5" fmla="*/ 576828 h 861281"/>
              <a:gd name="connsiteX6" fmla="*/ 534334 w 1229290"/>
              <a:gd name="connsiteY6" fmla="*/ 739489 h 861281"/>
              <a:gd name="connsiteX7" fmla="*/ 615218 w 1229290"/>
              <a:gd name="connsiteY7" fmla="*/ 861281 h 861281"/>
              <a:gd name="connsiteX0" fmla="*/ 619617 w 1233689"/>
              <a:gd name="connsiteY0" fmla="*/ 861281 h 861281"/>
              <a:gd name="connsiteX1" fmla="*/ 812022 w 1233689"/>
              <a:gd name="connsiteY1" fmla="*/ 782010 h 861281"/>
              <a:gd name="connsiteX2" fmla="*/ 1170828 w 1233689"/>
              <a:gd name="connsiteY2" fmla="*/ 618584 h 861281"/>
              <a:gd name="connsiteX3" fmla="*/ 1169781 w 1233689"/>
              <a:gd name="connsiteY3" fmla="*/ 181005 h 861281"/>
              <a:gd name="connsiteX4" fmla="*/ 450453 w 1233689"/>
              <a:gd name="connsiteY4" fmla="*/ 20699 h 861281"/>
              <a:gd name="connsiteX5" fmla="*/ 10062 w 1233689"/>
              <a:gd name="connsiteY5" fmla="*/ 576828 h 861281"/>
              <a:gd name="connsiteX6" fmla="*/ 538733 w 1233689"/>
              <a:gd name="connsiteY6" fmla="*/ 739489 h 861281"/>
              <a:gd name="connsiteX7" fmla="*/ 619617 w 1233689"/>
              <a:gd name="connsiteY7" fmla="*/ 861281 h 861281"/>
              <a:gd name="connsiteX0" fmla="*/ 619579 w 1239236"/>
              <a:gd name="connsiteY0" fmla="*/ 863398 h 863398"/>
              <a:gd name="connsiteX1" fmla="*/ 811984 w 1239236"/>
              <a:gd name="connsiteY1" fmla="*/ 784127 h 863398"/>
              <a:gd name="connsiteX2" fmla="*/ 1170790 w 1239236"/>
              <a:gd name="connsiteY2" fmla="*/ 620701 h 863398"/>
              <a:gd name="connsiteX3" fmla="*/ 1169743 w 1239236"/>
              <a:gd name="connsiteY3" fmla="*/ 183122 h 863398"/>
              <a:gd name="connsiteX4" fmla="*/ 451887 w 1239236"/>
              <a:gd name="connsiteY4" fmla="*/ 17855 h 863398"/>
              <a:gd name="connsiteX5" fmla="*/ 10024 w 1239236"/>
              <a:gd name="connsiteY5" fmla="*/ 578945 h 863398"/>
              <a:gd name="connsiteX6" fmla="*/ 538695 w 1239236"/>
              <a:gd name="connsiteY6" fmla="*/ 741606 h 863398"/>
              <a:gd name="connsiteX7" fmla="*/ 619579 w 1239236"/>
              <a:gd name="connsiteY7" fmla="*/ 863398 h 863398"/>
              <a:gd name="connsiteX0" fmla="*/ 623569 w 1243226"/>
              <a:gd name="connsiteY0" fmla="*/ 870437 h 870437"/>
              <a:gd name="connsiteX1" fmla="*/ 815974 w 1243226"/>
              <a:gd name="connsiteY1" fmla="*/ 791166 h 870437"/>
              <a:gd name="connsiteX2" fmla="*/ 1174780 w 1243226"/>
              <a:gd name="connsiteY2" fmla="*/ 627740 h 870437"/>
              <a:gd name="connsiteX3" fmla="*/ 1173733 w 1243226"/>
              <a:gd name="connsiteY3" fmla="*/ 190161 h 870437"/>
              <a:gd name="connsiteX4" fmla="*/ 455877 w 1243226"/>
              <a:gd name="connsiteY4" fmla="*/ 24894 h 870437"/>
              <a:gd name="connsiteX5" fmla="*/ 14014 w 1243226"/>
              <a:gd name="connsiteY5" fmla="*/ 585984 h 870437"/>
              <a:gd name="connsiteX6" fmla="*/ 542685 w 1243226"/>
              <a:gd name="connsiteY6" fmla="*/ 748645 h 870437"/>
              <a:gd name="connsiteX7" fmla="*/ 623569 w 1243226"/>
              <a:gd name="connsiteY7" fmla="*/ 870437 h 870437"/>
              <a:gd name="connsiteX0" fmla="*/ 624861 w 1244518"/>
              <a:gd name="connsiteY0" fmla="*/ 869274 h 869274"/>
              <a:gd name="connsiteX1" fmla="*/ 817266 w 1244518"/>
              <a:gd name="connsiteY1" fmla="*/ 790003 h 869274"/>
              <a:gd name="connsiteX2" fmla="*/ 1176072 w 1244518"/>
              <a:gd name="connsiteY2" fmla="*/ 626577 h 869274"/>
              <a:gd name="connsiteX3" fmla="*/ 1175025 w 1244518"/>
              <a:gd name="connsiteY3" fmla="*/ 188998 h 869274"/>
              <a:gd name="connsiteX4" fmla="*/ 457169 w 1244518"/>
              <a:gd name="connsiteY4" fmla="*/ 23731 h 869274"/>
              <a:gd name="connsiteX5" fmla="*/ 15306 w 1244518"/>
              <a:gd name="connsiteY5" fmla="*/ 584821 h 869274"/>
              <a:gd name="connsiteX6" fmla="*/ 543977 w 1244518"/>
              <a:gd name="connsiteY6" fmla="*/ 747482 h 869274"/>
              <a:gd name="connsiteX7" fmla="*/ 624861 w 1244518"/>
              <a:gd name="connsiteY7" fmla="*/ 869274 h 869274"/>
              <a:gd name="connsiteX0" fmla="*/ 619558 w 1235941"/>
              <a:gd name="connsiteY0" fmla="*/ 867295 h 867295"/>
              <a:gd name="connsiteX1" fmla="*/ 811963 w 1235941"/>
              <a:gd name="connsiteY1" fmla="*/ 788024 h 867295"/>
              <a:gd name="connsiteX2" fmla="*/ 1170769 w 1235941"/>
              <a:gd name="connsiteY2" fmla="*/ 624598 h 867295"/>
              <a:gd name="connsiteX3" fmla="*/ 1164738 w 1235941"/>
              <a:gd name="connsiteY3" fmla="*/ 164190 h 867295"/>
              <a:gd name="connsiteX4" fmla="*/ 451866 w 1235941"/>
              <a:gd name="connsiteY4" fmla="*/ 21752 h 867295"/>
              <a:gd name="connsiteX5" fmla="*/ 10003 w 1235941"/>
              <a:gd name="connsiteY5" fmla="*/ 582842 h 867295"/>
              <a:gd name="connsiteX6" fmla="*/ 538674 w 1235941"/>
              <a:gd name="connsiteY6" fmla="*/ 745503 h 867295"/>
              <a:gd name="connsiteX7" fmla="*/ 619558 w 1235941"/>
              <a:gd name="connsiteY7" fmla="*/ 867295 h 867295"/>
              <a:gd name="connsiteX0" fmla="*/ 622435 w 1238818"/>
              <a:gd name="connsiteY0" fmla="*/ 868328 h 868328"/>
              <a:gd name="connsiteX1" fmla="*/ 814840 w 1238818"/>
              <a:gd name="connsiteY1" fmla="*/ 789057 h 868328"/>
              <a:gd name="connsiteX2" fmla="*/ 1173646 w 1238818"/>
              <a:gd name="connsiteY2" fmla="*/ 625631 h 868328"/>
              <a:gd name="connsiteX3" fmla="*/ 1167615 w 1238818"/>
              <a:gd name="connsiteY3" fmla="*/ 165223 h 868328"/>
              <a:gd name="connsiteX4" fmla="*/ 454743 w 1238818"/>
              <a:gd name="connsiteY4" fmla="*/ 22785 h 868328"/>
              <a:gd name="connsiteX5" fmla="*/ 12880 w 1238818"/>
              <a:gd name="connsiteY5" fmla="*/ 583875 h 868328"/>
              <a:gd name="connsiteX6" fmla="*/ 541551 w 1238818"/>
              <a:gd name="connsiteY6" fmla="*/ 746536 h 868328"/>
              <a:gd name="connsiteX7" fmla="*/ 622435 w 1238818"/>
              <a:gd name="connsiteY7" fmla="*/ 868328 h 868328"/>
              <a:gd name="connsiteX0" fmla="*/ 618931 w 1201319"/>
              <a:gd name="connsiteY0" fmla="*/ 879992 h 879992"/>
              <a:gd name="connsiteX1" fmla="*/ 811336 w 1201319"/>
              <a:gd name="connsiteY1" fmla="*/ 800721 h 879992"/>
              <a:gd name="connsiteX2" fmla="*/ 1170142 w 1201319"/>
              <a:gd name="connsiteY2" fmla="*/ 637295 h 879992"/>
              <a:gd name="connsiteX3" fmla="*/ 1164111 w 1201319"/>
              <a:gd name="connsiteY3" fmla="*/ 176887 h 879992"/>
              <a:gd name="connsiteX4" fmla="*/ 1005959 w 1201319"/>
              <a:gd name="connsiteY4" fmla="*/ 73552 h 879992"/>
              <a:gd name="connsiteX5" fmla="*/ 451239 w 1201319"/>
              <a:gd name="connsiteY5" fmla="*/ 34449 h 879992"/>
              <a:gd name="connsiteX6" fmla="*/ 9376 w 1201319"/>
              <a:gd name="connsiteY6" fmla="*/ 595539 h 879992"/>
              <a:gd name="connsiteX7" fmla="*/ 538047 w 1201319"/>
              <a:gd name="connsiteY7" fmla="*/ 758200 h 879992"/>
              <a:gd name="connsiteX8" fmla="*/ 618931 w 1201319"/>
              <a:gd name="connsiteY8" fmla="*/ 879992 h 879992"/>
              <a:gd name="connsiteX0" fmla="*/ 618931 w 1214866"/>
              <a:gd name="connsiteY0" fmla="*/ 879992 h 879992"/>
              <a:gd name="connsiteX1" fmla="*/ 811336 w 1214866"/>
              <a:gd name="connsiteY1" fmla="*/ 800721 h 879992"/>
              <a:gd name="connsiteX2" fmla="*/ 1170142 w 1214866"/>
              <a:gd name="connsiteY2" fmla="*/ 637295 h 879992"/>
              <a:gd name="connsiteX3" fmla="*/ 1164111 w 1214866"/>
              <a:gd name="connsiteY3" fmla="*/ 176887 h 879992"/>
              <a:gd name="connsiteX4" fmla="*/ 1005959 w 1214866"/>
              <a:gd name="connsiteY4" fmla="*/ 73552 h 879992"/>
              <a:gd name="connsiteX5" fmla="*/ 451239 w 1214866"/>
              <a:gd name="connsiteY5" fmla="*/ 34449 h 879992"/>
              <a:gd name="connsiteX6" fmla="*/ 9376 w 1214866"/>
              <a:gd name="connsiteY6" fmla="*/ 595539 h 879992"/>
              <a:gd name="connsiteX7" fmla="*/ 538047 w 1214866"/>
              <a:gd name="connsiteY7" fmla="*/ 758200 h 879992"/>
              <a:gd name="connsiteX8" fmla="*/ 618931 w 1214866"/>
              <a:gd name="connsiteY8" fmla="*/ 879992 h 879992"/>
              <a:gd name="connsiteX0" fmla="*/ 618871 w 1202016"/>
              <a:gd name="connsiteY0" fmla="*/ 888796 h 888796"/>
              <a:gd name="connsiteX1" fmla="*/ 811276 w 1202016"/>
              <a:gd name="connsiteY1" fmla="*/ 809525 h 888796"/>
              <a:gd name="connsiteX2" fmla="*/ 1170082 w 1202016"/>
              <a:gd name="connsiteY2" fmla="*/ 646099 h 888796"/>
              <a:gd name="connsiteX3" fmla="*/ 1164051 w 1202016"/>
              <a:gd name="connsiteY3" fmla="*/ 185691 h 888796"/>
              <a:gd name="connsiteX4" fmla="*/ 989748 w 1202016"/>
              <a:gd name="connsiteY4" fmla="*/ 54225 h 888796"/>
              <a:gd name="connsiteX5" fmla="*/ 451179 w 1202016"/>
              <a:gd name="connsiteY5" fmla="*/ 43253 h 888796"/>
              <a:gd name="connsiteX6" fmla="*/ 9316 w 1202016"/>
              <a:gd name="connsiteY6" fmla="*/ 604343 h 888796"/>
              <a:gd name="connsiteX7" fmla="*/ 537987 w 1202016"/>
              <a:gd name="connsiteY7" fmla="*/ 767004 h 888796"/>
              <a:gd name="connsiteX8" fmla="*/ 618871 w 1202016"/>
              <a:gd name="connsiteY8" fmla="*/ 888796 h 888796"/>
              <a:gd name="connsiteX0" fmla="*/ 618871 w 1202016"/>
              <a:gd name="connsiteY0" fmla="*/ 888796 h 888796"/>
              <a:gd name="connsiteX1" fmla="*/ 811276 w 1202016"/>
              <a:gd name="connsiteY1" fmla="*/ 809525 h 888796"/>
              <a:gd name="connsiteX2" fmla="*/ 1170082 w 1202016"/>
              <a:gd name="connsiteY2" fmla="*/ 646099 h 888796"/>
              <a:gd name="connsiteX3" fmla="*/ 1164051 w 1202016"/>
              <a:gd name="connsiteY3" fmla="*/ 185691 h 888796"/>
              <a:gd name="connsiteX4" fmla="*/ 989748 w 1202016"/>
              <a:gd name="connsiteY4" fmla="*/ 54225 h 888796"/>
              <a:gd name="connsiteX5" fmla="*/ 451179 w 1202016"/>
              <a:gd name="connsiteY5" fmla="*/ 43253 h 888796"/>
              <a:gd name="connsiteX6" fmla="*/ 9316 w 1202016"/>
              <a:gd name="connsiteY6" fmla="*/ 604343 h 888796"/>
              <a:gd name="connsiteX7" fmla="*/ 537987 w 1202016"/>
              <a:gd name="connsiteY7" fmla="*/ 767004 h 888796"/>
              <a:gd name="connsiteX8" fmla="*/ 618871 w 1202016"/>
              <a:gd name="connsiteY8" fmla="*/ 888796 h 888796"/>
              <a:gd name="connsiteX0" fmla="*/ 620039 w 1203184"/>
              <a:gd name="connsiteY0" fmla="*/ 874240 h 874240"/>
              <a:gd name="connsiteX1" fmla="*/ 812444 w 1203184"/>
              <a:gd name="connsiteY1" fmla="*/ 794969 h 874240"/>
              <a:gd name="connsiteX2" fmla="*/ 1171250 w 1203184"/>
              <a:gd name="connsiteY2" fmla="*/ 631543 h 874240"/>
              <a:gd name="connsiteX3" fmla="*/ 1165219 w 1203184"/>
              <a:gd name="connsiteY3" fmla="*/ 171135 h 874240"/>
              <a:gd name="connsiteX4" fmla="*/ 990916 w 1203184"/>
              <a:gd name="connsiteY4" fmla="*/ 39669 h 874240"/>
              <a:gd name="connsiteX5" fmla="*/ 406775 w 1203184"/>
              <a:gd name="connsiteY5" fmla="*/ 50168 h 874240"/>
              <a:gd name="connsiteX6" fmla="*/ 10484 w 1203184"/>
              <a:gd name="connsiteY6" fmla="*/ 589787 h 874240"/>
              <a:gd name="connsiteX7" fmla="*/ 539155 w 1203184"/>
              <a:gd name="connsiteY7" fmla="*/ 752448 h 874240"/>
              <a:gd name="connsiteX8" fmla="*/ 620039 w 1203184"/>
              <a:gd name="connsiteY8" fmla="*/ 874240 h 874240"/>
              <a:gd name="connsiteX0" fmla="*/ 620213 w 1203358"/>
              <a:gd name="connsiteY0" fmla="*/ 867642 h 867642"/>
              <a:gd name="connsiteX1" fmla="*/ 812618 w 1203358"/>
              <a:gd name="connsiteY1" fmla="*/ 788371 h 867642"/>
              <a:gd name="connsiteX2" fmla="*/ 1171424 w 1203358"/>
              <a:gd name="connsiteY2" fmla="*/ 624945 h 867642"/>
              <a:gd name="connsiteX3" fmla="*/ 1165393 w 1203358"/>
              <a:gd name="connsiteY3" fmla="*/ 164537 h 867642"/>
              <a:gd name="connsiteX4" fmla="*/ 991090 w 1203358"/>
              <a:gd name="connsiteY4" fmla="*/ 33071 h 867642"/>
              <a:gd name="connsiteX5" fmla="*/ 406949 w 1203358"/>
              <a:gd name="connsiteY5" fmla="*/ 43570 h 867642"/>
              <a:gd name="connsiteX6" fmla="*/ 10658 w 1203358"/>
              <a:gd name="connsiteY6" fmla="*/ 583189 h 867642"/>
              <a:gd name="connsiteX7" fmla="*/ 539329 w 1203358"/>
              <a:gd name="connsiteY7" fmla="*/ 745850 h 867642"/>
              <a:gd name="connsiteX8" fmla="*/ 620213 w 1203358"/>
              <a:gd name="connsiteY8" fmla="*/ 867642 h 867642"/>
              <a:gd name="connsiteX0" fmla="*/ 621220 w 1204365"/>
              <a:gd name="connsiteY0" fmla="*/ 864871 h 864871"/>
              <a:gd name="connsiteX1" fmla="*/ 813625 w 1204365"/>
              <a:gd name="connsiteY1" fmla="*/ 785600 h 864871"/>
              <a:gd name="connsiteX2" fmla="*/ 1172431 w 1204365"/>
              <a:gd name="connsiteY2" fmla="*/ 622174 h 864871"/>
              <a:gd name="connsiteX3" fmla="*/ 1166400 w 1204365"/>
              <a:gd name="connsiteY3" fmla="*/ 161766 h 864871"/>
              <a:gd name="connsiteX4" fmla="*/ 992097 w 1204365"/>
              <a:gd name="connsiteY4" fmla="*/ 30300 h 864871"/>
              <a:gd name="connsiteX5" fmla="*/ 407956 w 1204365"/>
              <a:gd name="connsiteY5" fmla="*/ 40799 h 864871"/>
              <a:gd name="connsiteX6" fmla="*/ 11665 w 1204365"/>
              <a:gd name="connsiteY6" fmla="*/ 580418 h 864871"/>
              <a:gd name="connsiteX7" fmla="*/ 540336 w 1204365"/>
              <a:gd name="connsiteY7" fmla="*/ 743079 h 864871"/>
              <a:gd name="connsiteX8" fmla="*/ 621220 w 1204365"/>
              <a:gd name="connsiteY8" fmla="*/ 864871 h 864871"/>
              <a:gd name="connsiteX0" fmla="*/ 619935 w 1204190"/>
              <a:gd name="connsiteY0" fmla="*/ 873669 h 873669"/>
              <a:gd name="connsiteX1" fmla="*/ 812340 w 1204190"/>
              <a:gd name="connsiteY1" fmla="*/ 794398 h 873669"/>
              <a:gd name="connsiteX2" fmla="*/ 1171146 w 1204190"/>
              <a:gd name="connsiteY2" fmla="*/ 630972 h 873669"/>
              <a:gd name="connsiteX3" fmla="*/ 1165115 w 1204190"/>
              <a:gd name="connsiteY3" fmla="*/ 170564 h 873669"/>
              <a:gd name="connsiteX4" fmla="*/ 967884 w 1204190"/>
              <a:gd name="connsiteY4" fmla="*/ 40405 h 873669"/>
              <a:gd name="connsiteX5" fmla="*/ 406671 w 1204190"/>
              <a:gd name="connsiteY5" fmla="*/ 49597 h 873669"/>
              <a:gd name="connsiteX6" fmla="*/ 10380 w 1204190"/>
              <a:gd name="connsiteY6" fmla="*/ 589216 h 873669"/>
              <a:gd name="connsiteX7" fmla="*/ 539051 w 1204190"/>
              <a:gd name="connsiteY7" fmla="*/ 751877 h 873669"/>
              <a:gd name="connsiteX8" fmla="*/ 619935 w 1204190"/>
              <a:gd name="connsiteY8" fmla="*/ 873669 h 873669"/>
              <a:gd name="connsiteX0" fmla="*/ 628446 w 1212701"/>
              <a:gd name="connsiteY0" fmla="*/ 842371 h 842371"/>
              <a:gd name="connsiteX1" fmla="*/ 820851 w 1212701"/>
              <a:gd name="connsiteY1" fmla="*/ 763100 h 842371"/>
              <a:gd name="connsiteX2" fmla="*/ 1179657 w 1212701"/>
              <a:gd name="connsiteY2" fmla="*/ 599674 h 842371"/>
              <a:gd name="connsiteX3" fmla="*/ 1173626 w 1212701"/>
              <a:gd name="connsiteY3" fmla="*/ 139266 h 842371"/>
              <a:gd name="connsiteX4" fmla="*/ 976395 w 1212701"/>
              <a:gd name="connsiteY4" fmla="*/ 9107 h 842371"/>
              <a:gd name="connsiteX5" fmla="*/ 246714 w 1212701"/>
              <a:gd name="connsiteY5" fmla="*/ 97247 h 842371"/>
              <a:gd name="connsiteX6" fmla="*/ 18891 w 1212701"/>
              <a:gd name="connsiteY6" fmla="*/ 557918 h 842371"/>
              <a:gd name="connsiteX7" fmla="*/ 547562 w 1212701"/>
              <a:gd name="connsiteY7" fmla="*/ 720579 h 842371"/>
              <a:gd name="connsiteX8" fmla="*/ 628446 w 1212701"/>
              <a:gd name="connsiteY8" fmla="*/ 842371 h 842371"/>
              <a:gd name="connsiteX0" fmla="*/ 628446 w 1211895"/>
              <a:gd name="connsiteY0" fmla="*/ 842371 h 842371"/>
              <a:gd name="connsiteX1" fmla="*/ 820851 w 1211895"/>
              <a:gd name="connsiteY1" fmla="*/ 763100 h 842371"/>
              <a:gd name="connsiteX2" fmla="*/ 1178477 w 1211895"/>
              <a:gd name="connsiteY2" fmla="*/ 606951 h 842371"/>
              <a:gd name="connsiteX3" fmla="*/ 1173626 w 1211895"/>
              <a:gd name="connsiteY3" fmla="*/ 139266 h 842371"/>
              <a:gd name="connsiteX4" fmla="*/ 976395 w 1211895"/>
              <a:gd name="connsiteY4" fmla="*/ 9107 h 842371"/>
              <a:gd name="connsiteX5" fmla="*/ 246714 w 1211895"/>
              <a:gd name="connsiteY5" fmla="*/ 97247 h 842371"/>
              <a:gd name="connsiteX6" fmla="*/ 18891 w 1211895"/>
              <a:gd name="connsiteY6" fmla="*/ 557918 h 842371"/>
              <a:gd name="connsiteX7" fmla="*/ 547562 w 1211895"/>
              <a:gd name="connsiteY7" fmla="*/ 720579 h 842371"/>
              <a:gd name="connsiteX8" fmla="*/ 628446 w 1211895"/>
              <a:gd name="connsiteY8" fmla="*/ 842371 h 842371"/>
              <a:gd name="connsiteX0" fmla="*/ 628446 w 1218918"/>
              <a:gd name="connsiteY0" fmla="*/ 842371 h 842371"/>
              <a:gd name="connsiteX1" fmla="*/ 820851 w 1218918"/>
              <a:gd name="connsiteY1" fmla="*/ 763100 h 842371"/>
              <a:gd name="connsiteX2" fmla="*/ 1178477 w 1218918"/>
              <a:gd name="connsiteY2" fmla="*/ 606951 h 842371"/>
              <a:gd name="connsiteX3" fmla="*/ 1173626 w 1218918"/>
              <a:gd name="connsiteY3" fmla="*/ 139266 h 842371"/>
              <a:gd name="connsiteX4" fmla="*/ 976395 w 1218918"/>
              <a:gd name="connsiteY4" fmla="*/ 9107 h 842371"/>
              <a:gd name="connsiteX5" fmla="*/ 246714 w 1218918"/>
              <a:gd name="connsiteY5" fmla="*/ 97247 h 842371"/>
              <a:gd name="connsiteX6" fmla="*/ 18891 w 1218918"/>
              <a:gd name="connsiteY6" fmla="*/ 557918 h 842371"/>
              <a:gd name="connsiteX7" fmla="*/ 547562 w 1218918"/>
              <a:gd name="connsiteY7" fmla="*/ 720579 h 842371"/>
              <a:gd name="connsiteX8" fmla="*/ 628446 w 1218918"/>
              <a:gd name="connsiteY8" fmla="*/ 842371 h 842371"/>
              <a:gd name="connsiteX0" fmla="*/ 628446 w 1223727"/>
              <a:gd name="connsiteY0" fmla="*/ 842371 h 842371"/>
              <a:gd name="connsiteX1" fmla="*/ 820851 w 1223727"/>
              <a:gd name="connsiteY1" fmla="*/ 763100 h 842371"/>
              <a:gd name="connsiteX2" fmla="*/ 1178477 w 1223727"/>
              <a:gd name="connsiteY2" fmla="*/ 606951 h 842371"/>
              <a:gd name="connsiteX3" fmla="*/ 1173626 w 1223727"/>
              <a:gd name="connsiteY3" fmla="*/ 139266 h 842371"/>
              <a:gd name="connsiteX4" fmla="*/ 976395 w 1223727"/>
              <a:gd name="connsiteY4" fmla="*/ 9107 h 842371"/>
              <a:gd name="connsiteX5" fmla="*/ 246714 w 1223727"/>
              <a:gd name="connsiteY5" fmla="*/ 97247 h 842371"/>
              <a:gd name="connsiteX6" fmla="*/ 18891 w 1223727"/>
              <a:gd name="connsiteY6" fmla="*/ 557918 h 842371"/>
              <a:gd name="connsiteX7" fmla="*/ 547562 w 1223727"/>
              <a:gd name="connsiteY7" fmla="*/ 720579 h 842371"/>
              <a:gd name="connsiteX8" fmla="*/ 628446 w 1223727"/>
              <a:gd name="connsiteY8" fmla="*/ 842371 h 842371"/>
              <a:gd name="connsiteX0" fmla="*/ 628446 w 1232687"/>
              <a:gd name="connsiteY0" fmla="*/ 842371 h 842371"/>
              <a:gd name="connsiteX1" fmla="*/ 820851 w 1232687"/>
              <a:gd name="connsiteY1" fmla="*/ 763100 h 842371"/>
              <a:gd name="connsiteX2" fmla="*/ 1178477 w 1232687"/>
              <a:gd name="connsiteY2" fmla="*/ 606951 h 842371"/>
              <a:gd name="connsiteX3" fmla="*/ 1188606 w 1232687"/>
              <a:gd name="connsiteY3" fmla="*/ 158133 h 842371"/>
              <a:gd name="connsiteX4" fmla="*/ 976395 w 1232687"/>
              <a:gd name="connsiteY4" fmla="*/ 9107 h 842371"/>
              <a:gd name="connsiteX5" fmla="*/ 246714 w 1232687"/>
              <a:gd name="connsiteY5" fmla="*/ 97247 h 842371"/>
              <a:gd name="connsiteX6" fmla="*/ 18891 w 1232687"/>
              <a:gd name="connsiteY6" fmla="*/ 557918 h 842371"/>
              <a:gd name="connsiteX7" fmla="*/ 547562 w 1232687"/>
              <a:gd name="connsiteY7" fmla="*/ 720579 h 842371"/>
              <a:gd name="connsiteX8" fmla="*/ 628446 w 1232687"/>
              <a:gd name="connsiteY8" fmla="*/ 842371 h 842371"/>
              <a:gd name="connsiteX0" fmla="*/ 628446 w 1238631"/>
              <a:gd name="connsiteY0" fmla="*/ 842371 h 842371"/>
              <a:gd name="connsiteX1" fmla="*/ 820851 w 1238631"/>
              <a:gd name="connsiteY1" fmla="*/ 763100 h 842371"/>
              <a:gd name="connsiteX2" fmla="*/ 1178477 w 1238631"/>
              <a:gd name="connsiteY2" fmla="*/ 606951 h 842371"/>
              <a:gd name="connsiteX3" fmla="*/ 1197715 w 1238631"/>
              <a:gd name="connsiteY3" fmla="*/ 163763 h 842371"/>
              <a:gd name="connsiteX4" fmla="*/ 976395 w 1238631"/>
              <a:gd name="connsiteY4" fmla="*/ 9107 h 842371"/>
              <a:gd name="connsiteX5" fmla="*/ 246714 w 1238631"/>
              <a:gd name="connsiteY5" fmla="*/ 97247 h 842371"/>
              <a:gd name="connsiteX6" fmla="*/ 18891 w 1238631"/>
              <a:gd name="connsiteY6" fmla="*/ 557918 h 842371"/>
              <a:gd name="connsiteX7" fmla="*/ 547562 w 1238631"/>
              <a:gd name="connsiteY7" fmla="*/ 720579 h 842371"/>
              <a:gd name="connsiteX8" fmla="*/ 628446 w 1238631"/>
              <a:gd name="connsiteY8" fmla="*/ 842371 h 842371"/>
              <a:gd name="connsiteX0" fmla="*/ 632386 w 1242571"/>
              <a:gd name="connsiteY0" fmla="*/ 846766 h 846766"/>
              <a:gd name="connsiteX1" fmla="*/ 824791 w 1242571"/>
              <a:gd name="connsiteY1" fmla="*/ 767495 h 846766"/>
              <a:gd name="connsiteX2" fmla="*/ 1182417 w 1242571"/>
              <a:gd name="connsiteY2" fmla="*/ 611346 h 846766"/>
              <a:gd name="connsiteX3" fmla="*/ 1201655 w 1242571"/>
              <a:gd name="connsiteY3" fmla="*/ 168158 h 846766"/>
              <a:gd name="connsiteX4" fmla="*/ 980335 w 1242571"/>
              <a:gd name="connsiteY4" fmla="*/ 13502 h 846766"/>
              <a:gd name="connsiteX5" fmla="*/ 250654 w 1242571"/>
              <a:gd name="connsiteY5" fmla="*/ 101642 h 846766"/>
              <a:gd name="connsiteX6" fmla="*/ 22831 w 1242571"/>
              <a:gd name="connsiteY6" fmla="*/ 562313 h 846766"/>
              <a:gd name="connsiteX7" fmla="*/ 551502 w 1242571"/>
              <a:gd name="connsiteY7" fmla="*/ 724974 h 846766"/>
              <a:gd name="connsiteX8" fmla="*/ 632386 w 1242571"/>
              <a:gd name="connsiteY8" fmla="*/ 846766 h 846766"/>
              <a:gd name="connsiteX0" fmla="*/ 633056 w 1243241"/>
              <a:gd name="connsiteY0" fmla="*/ 846832 h 846832"/>
              <a:gd name="connsiteX1" fmla="*/ 825461 w 1243241"/>
              <a:gd name="connsiteY1" fmla="*/ 767561 h 846832"/>
              <a:gd name="connsiteX2" fmla="*/ 1183087 w 1243241"/>
              <a:gd name="connsiteY2" fmla="*/ 611412 h 846832"/>
              <a:gd name="connsiteX3" fmla="*/ 1202325 w 1243241"/>
              <a:gd name="connsiteY3" fmla="*/ 168224 h 846832"/>
              <a:gd name="connsiteX4" fmla="*/ 981005 w 1243241"/>
              <a:gd name="connsiteY4" fmla="*/ 13568 h 846832"/>
              <a:gd name="connsiteX5" fmla="*/ 245994 w 1243241"/>
              <a:gd name="connsiteY5" fmla="*/ 86692 h 846832"/>
              <a:gd name="connsiteX6" fmla="*/ 23501 w 1243241"/>
              <a:gd name="connsiteY6" fmla="*/ 562379 h 846832"/>
              <a:gd name="connsiteX7" fmla="*/ 552172 w 1243241"/>
              <a:gd name="connsiteY7" fmla="*/ 725040 h 846832"/>
              <a:gd name="connsiteX8" fmla="*/ 633056 w 1243241"/>
              <a:gd name="connsiteY8" fmla="*/ 846832 h 846832"/>
              <a:gd name="connsiteX0" fmla="*/ 633056 w 1243241"/>
              <a:gd name="connsiteY0" fmla="*/ 848503 h 848503"/>
              <a:gd name="connsiteX1" fmla="*/ 825461 w 1243241"/>
              <a:gd name="connsiteY1" fmla="*/ 769232 h 848503"/>
              <a:gd name="connsiteX2" fmla="*/ 1183087 w 1243241"/>
              <a:gd name="connsiteY2" fmla="*/ 613083 h 848503"/>
              <a:gd name="connsiteX3" fmla="*/ 1202325 w 1243241"/>
              <a:gd name="connsiteY3" fmla="*/ 169895 h 848503"/>
              <a:gd name="connsiteX4" fmla="*/ 981005 w 1243241"/>
              <a:gd name="connsiteY4" fmla="*/ 15239 h 848503"/>
              <a:gd name="connsiteX5" fmla="*/ 245994 w 1243241"/>
              <a:gd name="connsiteY5" fmla="*/ 88363 h 848503"/>
              <a:gd name="connsiteX6" fmla="*/ 23501 w 1243241"/>
              <a:gd name="connsiteY6" fmla="*/ 564050 h 848503"/>
              <a:gd name="connsiteX7" fmla="*/ 552172 w 1243241"/>
              <a:gd name="connsiteY7" fmla="*/ 726711 h 848503"/>
              <a:gd name="connsiteX8" fmla="*/ 633056 w 1243241"/>
              <a:gd name="connsiteY8" fmla="*/ 848503 h 848503"/>
              <a:gd name="connsiteX0" fmla="*/ 633056 w 1243241"/>
              <a:gd name="connsiteY0" fmla="*/ 852489 h 852489"/>
              <a:gd name="connsiteX1" fmla="*/ 825461 w 1243241"/>
              <a:gd name="connsiteY1" fmla="*/ 773218 h 852489"/>
              <a:gd name="connsiteX2" fmla="*/ 1183087 w 1243241"/>
              <a:gd name="connsiteY2" fmla="*/ 617069 h 852489"/>
              <a:gd name="connsiteX3" fmla="*/ 1202325 w 1243241"/>
              <a:gd name="connsiteY3" fmla="*/ 173881 h 852489"/>
              <a:gd name="connsiteX4" fmla="*/ 981005 w 1243241"/>
              <a:gd name="connsiteY4" fmla="*/ 19225 h 852489"/>
              <a:gd name="connsiteX5" fmla="*/ 245994 w 1243241"/>
              <a:gd name="connsiteY5" fmla="*/ 92349 h 852489"/>
              <a:gd name="connsiteX6" fmla="*/ 23501 w 1243241"/>
              <a:gd name="connsiteY6" fmla="*/ 568036 h 852489"/>
              <a:gd name="connsiteX7" fmla="*/ 552172 w 1243241"/>
              <a:gd name="connsiteY7" fmla="*/ 730697 h 852489"/>
              <a:gd name="connsiteX8" fmla="*/ 633056 w 1243241"/>
              <a:gd name="connsiteY8" fmla="*/ 852489 h 852489"/>
              <a:gd name="connsiteX0" fmla="*/ 633056 w 1238870"/>
              <a:gd name="connsiteY0" fmla="*/ 852489 h 852489"/>
              <a:gd name="connsiteX1" fmla="*/ 825461 w 1238870"/>
              <a:gd name="connsiteY1" fmla="*/ 773218 h 852489"/>
              <a:gd name="connsiteX2" fmla="*/ 1183087 w 1238870"/>
              <a:gd name="connsiteY2" fmla="*/ 617069 h 852489"/>
              <a:gd name="connsiteX3" fmla="*/ 1202325 w 1238870"/>
              <a:gd name="connsiteY3" fmla="*/ 173881 h 852489"/>
              <a:gd name="connsiteX4" fmla="*/ 981005 w 1238870"/>
              <a:gd name="connsiteY4" fmla="*/ 19225 h 852489"/>
              <a:gd name="connsiteX5" fmla="*/ 245994 w 1238870"/>
              <a:gd name="connsiteY5" fmla="*/ 92349 h 852489"/>
              <a:gd name="connsiteX6" fmla="*/ 23501 w 1238870"/>
              <a:gd name="connsiteY6" fmla="*/ 568036 h 852489"/>
              <a:gd name="connsiteX7" fmla="*/ 552172 w 1238870"/>
              <a:gd name="connsiteY7" fmla="*/ 730697 h 852489"/>
              <a:gd name="connsiteX8" fmla="*/ 633056 w 1238870"/>
              <a:gd name="connsiteY8" fmla="*/ 852489 h 852489"/>
              <a:gd name="connsiteX0" fmla="*/ 633056 w 1237972"/>
              <a:gd name="connsiteY0" fmla="*/ 852489 h 852489"/>
              <a:gd name="connsiteX1" fmla="*/ 825461 w 1237972"/>
              <a:gd name="connsiteY1" fmla="*/ 773218 h 852489"/>
              <a:gd name="connsiteX2" fmla="*/ 1183087 w 1237972"/>
              <a:gd name="connsiteY2" fmla="*/ 617069 h 852489"/>
              <a:gd name="connsiteX3" fmla="*/ 1202325 w 1237972"/>
              <a:gd name="connsiteY3" fmla="*/ 173881 h 852489"/>
              <a:gd name="connsiteX4" fmla="*/ 981005 w 1237972"/>
              <a:gd name="connsiteY4" fmla="*/ 19225 h 852489"/>
              <a:gd name="connsiteX5" fmla="*/ 245994 w 1237972"/>
              <a:gd name="connsiteY5" fmla="*/ 92349 h 852489"/>
              <a:gd name="connsiteX6" fmla="*/ 23501 w 1237972"/>
              <a:gd name="connsiteY6" fmla="*/ 568036 h 852489"/>
              <a:gd name="connsiteX7" fmla="*/ 552172 w 1237972"/>
              <a:gd name="connsiteY7" fmla="*/ 730697 h 852489"/>
              <a:gd name="connsiteX8" fmla="*/ 633056 w 1237972"/>
              <a:gd name="connsiteY8" fmla="*/ 852489 h 852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37972" h="852489">
                <a:moveTo>
                  <a:pt x="633056" y="852489"/>
                </a:moveTo>
                <a:cubicBezTo>
                  <a:pt x="716495" y="841059"/>
                  <a:pt x="733789" y="812455"/>
                  <a:pt x="825461" y="773218"/>
                </a:cubicBezTo>
                <a:cubicBezTo>
                  <a:pt x="917133" y="733981"/>
                  <a:pt x="1120276" y="716959"/>
                  <a:pt x="1183087" y="617069"/>
                </a:cubicBezTo>
                <a:cubicBezTo>
                  <a:pt x="1245898" y="517180"/>
                  <a:pt x="1258148" y="283568"/>
                  <a:pt x="1202325" y="173881"/>
                </a:cubicBezTo>
                <a:cubicBezTo>
                  <a:pt x="1146502" y="64194"/>
                  <a:pt x="1083676" y="36572"/>
                  <a:pt x="981005" y="19225"/>
                </a:cubicBezTo>
                <a:cubicBezTo>
                  <a:pt x="823274" y="-7425"/>
                  <a:pt x="446352" y="-23746"/>
                  <a:pt x="245994" y="92349"/>
                </a:cubicBezTo>
                <a:cubicBezTo>
                  <a:pt x="45636" y="208444"/>
                  <a:pt x="-47145" y="246094"/>
                  <a:pt x="23501" y="568036"/>
                </a:cubicBezTo>
                <a:cubicBezTo>
                  <a:pt x="51046" y="756743"/>
                  <a:pt x="510357" y="722029"/>
                  <a:pt x="552172" y="730697"/>
                </a:cubicBezTo>
                <a:cubicBezTo>
                  <a:pt x="733623" y="767368"/>
                  <a:pt x="633056" y="852489"/>
                  <a:pt x="633056" y="852489"/>
                </a:cubicBezTo>
                <a:close/>
              </a:path>
            </a:pathLst>
          </a:custGeom>
          <a:noFill/>
          <a:ln w="1905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0FF0C0-FC1A-4C5B-9FE5-09BA33FF7E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56392" y="1398181"/>
            <a:ext cx="7134446" cy="2870791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989092-15F8-4341-8D94-9E799301C5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70835" y="5135527"/>
            <a:ext cx="4397164" cy="1057938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3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97328B-E858-4921-99C2-3B0BE1724C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4/12/2022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381296-9B7B-4EF3-89B3-8B33E6070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C2FE59-6CD1-4D0F-8A06-10CA2D383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5751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AC77D-9BA0-4A3B-B823-2059DC3C3D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B811DB-C16F-4CED-97C6-73ABD71F33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E14D3C-7343-4DD7-B816-0D4D66BD61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4/12/2022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2409C8-4D7C-40EE-A12E-59CB555C7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1222D5-7193-4F59-83B4-3C19E8B14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8274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BEFA1-A4AB-4CF4-B02E-57AAED571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1971" y="1709738"/>
            <a:ext cx="9165772" cy="2963271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AB406C-F19A-4393-9AD1-A300A7E452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21971" y="4875028"/>
            <a:ext cx="9165772" cy="1052623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7D7AE7-47F6-4023-8D44-8BA1DAB05F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4/12/2022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AB32FC-A974-44FC-9804-F871EE51DF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59ADE9-F40E-4E3B-AB8D-68CB1F485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7181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4D816-3E01-4EFD-AD9C-783D674DA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F53D69-34A7-451D-A902-5F6CD13343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20722" y="2095500"/>
            <a:ext cx="4999077" cy="39732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E1E0E2-7D34-48E0-8795-546D2F00E2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81056" y="2095500"/>
            <a:ext cx="5072743" cy="39732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005476-6B6D-4BA3-919B-5335D64298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4/12/2022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DB6D41-07E2-4F6D-BB39-217957FE76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E0CA9C-BFED-484F-B765-EA8CE4B4B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7539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74AD2-5208-4201-90A7-F96187619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702129"/>
            <a:ext cx="10326688" cy="11256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A3FF53-BE24-42E9-BA12-BC5863CBFF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28700" y="1827804"/>
            <a:ext cx="4968875" cy="81438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A84776-6678-4D27-9BE9-5D83FC9E88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28700" y="2642191"/>
            <a:ext cx="4968875" cy="340241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BCA2E2-5B30-43B4-8FCD-23015451F2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81054" y="1827804"/>
            <a:ext cx="5087034" cy="81438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A7B7A1-E670-4E7E-AEBA-340893DE8E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81054" y="2642191"/>
            <a:ext cx="5087034" cy="340241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244D3AE-982A-4CC3-8456-4D4B0E35D9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4/12/2022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6FE3087-09F9-4436-8236-8693EA498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8413CB-0E24-4F96-AF8C-EE269ACCE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5449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55CAD1C-D319-4A48-8DF9-50699231C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4/12/2022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3D0181-83E0-4AB1-B372-24D6C075B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50352C-6317-4DD0-84C4-AE7DDAC55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48F340C5-9EBB-43D9-91F5-F767DBD59B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492880">
            <a:off x="2401240" y="1130240"/>
            <a:ext cx="8982171" cy="5009917"/>
          </a:xfrm>
          <a:custGeom>
            <a:avLst/>
            <a:gdLst>
              <a:gd name="connsiteX0" fmla="*/ 284628 w 960507"/>
              <a:gd name="connsiteY0" fmla="*/ 725426 h 725435"/>
              <a:gd name="connsiteX1" fmla="*/ 429979 w 960507"/>
              <a:gd name="connsiteY1" fmla="*/ 636749 h 725435"/>
              <a:gd name="connsiteX2" fmla="*/ 805646 w 960507"/>
              <a:gd name="connsiteY2" fmla="*/ 523401 h 725435"/>
              <a:gd name="connsiteX3" fmla="*/ 954521 w 960507"/>
              <a:gd name="connsiteY3" fmla="*/ 257273 h 725435"/>
              <a:gd name="connsiteX4" fmla="*/ 674486 w 960507"/>
              <a:gd name="connsiteY4" fmla="*/ 5622 h 725435"/>
              <a:gd name="connsiteX5" fmla="*/ 15261 w 960507"/>
              <a:gd name="connsiteY5" fmla="*/ 246605 h 725435"/>
              <a:gd name="connsiteX6" fmla="*/ 217286 w 960507"/>
              <a:gd name="connsiteY6" fmla="*/ 650655 h 725435"/>
              <a:gd name="connsiteX7" fmla="*/ 284628 w 960507"/>
              <a:gd name="connsiteY7" fmla="*/ 725426 h 725435"/>
              <a:gd name="connsiteX0" fmla="*/ 284667 w 961601"/>
              <a:gd name="connsiteY0" fmla="*/ 725435 h 725435"/>
              <a:gd name="connsiteX1" fmla="*/ 430018 w 961601"/>
              <a:gd name="connsiteY1" fmla="*/ 636758 h 725435"/>
              <a:gd name="connsiteX2" fmla="*/ 820834 w 961601"/>
              <a:gd name="connsiteY2" fmla="*/ 548364 h 725435"/>
              <a:gd name="connsiteX3" fmla="*/ 954560 w 961601"/>
              <a:gd name="connsiteY3" fmla="*/ 257282 h 725435"/>
              <a:gd name="connsiteX4" fmla="*/ 674525 w 961601"/>
              <a:gd name="connsiteY4" fmla="*/ 5631 h 725435"/>
              <a:gd name="connsiteX5" fmla="*/ 15300 w 961601"/>
              <a:gd name="connsiteY5" fmla="*/ 246614 h 725435"/>
              <a:gd name="connsiteX6" fmla="*/ 217325 w 961601"/>
              <a:gd name="connsiteY6" fmla="*/ 650664 h 725435"/>
              <a:gd name="connsiteX7" fmla="*/ 284667 w 961601"/>
              <a:gd name="connsiteY7" fmla="*/ 725435 h 725435"/>
              <a:gd name="connsiteX0" fmla="*/ 284667 w 961601"/>
              <a:gd name="connsiteY0" fmla="*/ 725962 h 725962"/>
              <a:gd name="connsiteX1" fmla="*/ 430018 w 961601"/>
              <a:gd name="connsiteY1" fmla="*/ 637285 h 725962"/>
              <a:gd name="connsiteX2" fmla="*/ 820834 w 961601"/>
              <a:gd name="connsiteY2" fmla="*/ 548891 h 725962"/>
              <a:gd name="connsiteX3" fmla="*/ 954560 w 961601"/>
              <a:gd name="connsiteY3" fmla="*/ 257809 h 725962"/>
              <a:gd name="connsiteX4" fmla="*/ 674525 w 961601"/>
              <a:gd name="connsiteY4" fmla="*/ 6158 h 725962"/>
              <a:gd name="connsiteX5" fmla="*/ 15300 w 961601"/>
              <a:gd name="connsiteY5" fmla="*/ 247141 h 725962"/>
              <a:gd name="connsiteX6" fmla="*/ 217325 w 961601"/>
              <a:gd name="connsiteY6" fmla="*/ 651191 h 725962"/>
              <a:gd name="connsiteX7" fmla="*/ 284667 w 961601"/>
              <a:gd name="connsiteY7" fmla="*/ 725962 h 725962"/>
              <a:gd name="connsiteX0" fmla="*/ 410902 w 1087836"/>
              <a:gd name="connsiteY0" fmla="*/ 719810 h 719810"/>
              <a:gd name="connsiteX1" fmla="*/ 556253 w 1087836"/>
              <a:gd name="connsiteY1" fmla="*/ 631133 h 719810"/>
              <a:gd name="connsiteX2" fmla="*/ 947069 w 1087836"/>
              <a:gd name="connsiteY2" fmla="*/ 542739 h 719810"/>
              <a:gd name="connsiteX3" fmla="*/ 1080795 w 1087836"/>
              <a:gd name="connsiteY3" fmla="*/ 251657 h 719810"/>
              <a:gd name="connsiteX4" fmla="*/ 800760 w 1087836"/>
              <a:gd name="connsiteY4" fmla="*/ 6 h 719810"/>
              <a:gd name="connsiteX5" fmla="*/ 5261 w 1087836"/>
              <a:gd name="connsiteY5" fmla="*/ 248982 h 719810"/>
              <a:gd name="connsiteX6" fmla="*/ 343560 w 1087836"/>
              <a:gd name="connsiteY6" fmla="*/ 645039 h 719810"/>
              <a:gd name="connsiteX7" fmla="*/ 410902 w 1087836"/>
              <a:gd name="connsiteY7" fmla="*/ 719810 h 719810"/>
              <a:gd name="connsiteX0" fmla="*/ 412791 w 1089725"/>
              <a:gd name="connsiteY0" fmla="*/ 726835 h 726835"/>
              <a:gd name="connsiteX1" fmla="*/ 558142 w 1089725"/>
              <a:gd name="connsiteY1" fmla="*/ 638158 h 726835"/>
              <a:gd name="connsiteX2" fmla="*/ 948958 w 1089725"/>
              <a:gd name="connsiteY2" fmla="*/ 549764 h 726835"/>
              <a:gd name="connsiteX3" fmla="*/ 1082684 w 1089725"/>
              <a:gd name="connsiteY3" fmla="*/ 258682 h 726835"/>
              <a:gd name="connsiteX4" fmla="*/ 802649 w 1089725"/>
              <a:gd name="connsiteY4" fmla="*/ 7031 h 726835"/>
              <a:gd name="connsiteX5" fmla="*/ 171027 w 1089725"/>
              <a:gd name="connsiteY5" fmla="*/ 85967 h 726835"/>
              <a:gd name="connsiteX6" fmla="*/ 7150 w 1089725"/>
              <a:gd name="connsiteY6" fmla="*/ 256007 h 726835"/>
              <a:gd name="connsiteX7" fmla="*/ 345449 w 1089725"/>
              <a:gd name="connsiteY7" fmla="*/ 652064 h 726835"/>
              <a:gd name="connsiteX8" fmla="*/ 412791 w 1089725"/>
              <a:gd name="connsiteY8" fmla="*/ 726835 h 726835"/>
              <a:gd name="connsiteX0" fmla="*/ 409002 w 1085936"/>
              <a:gd name="connsiteY0" fmla="*/ 726835 h 726835"/>
              <a:gd name="connsiteX1" fmla="*/ 554353 w 1085936"/>
              <a:gd name="connsiteY1" fmla="*/ 638158 h 726835"/>
              <a:gd name="connsiteX2" fmla="*/ 945169 w 1085936"/>
              <a:gd name="connsiteY2" fmla="*/ 549764 h 726835"/>
              <a:gd name="connsiteX3" fmla="*/ 1078895 w 1085936"/>
              <a:gd name="connsiteY3" fmla="*/ 258682 h 726835"/>
              <a:gd name="connsiteX4" fmla="*/ 798860 w 1085936"/>
              <a:gd name="connsiteY4" fmla="*/ 7031 h 726835"/>
              <a:gd name="connsiteX5" fmla="*/ 167238 w 1085936"/>
              <a:gd name="connsiteY5" fmla="*/ 85967 h 726835"/>
              <a:gd name="connsiteX6" fmla="*/ 7460 w 1085936"/>
              <a:gd name="connsiteY6" fmla="*/ 285590 h 726835"/>
              <a:gd name="connsiteX7" fmla="*/ 341660 w 1085936"/>
              <a:gd name="connsiteY7" fmla="*/ 652064 h 726835"/>
              <a:gd name="connsiteX8" fmla="*/ 409002 w 1085936"/>
              <a:gd name="connsiteY8" fmla="*/ 726835 h 726835"/>
              <a:gd name="connsiteX0" fmla="*/ 409002 w 1085936"/>
              <a:gd name="connsiteY0" fmla="*/ 726835 h 726835"/>
              <a:gd name="connsiteX1" fmla="*/ 554353 w 1085936"/>
              <a:gd name="connsiteY1" fmla="*/ 638158 h 726835"/>
              <a:gd name="connsiteX2" fmla="*/ 945169 w 1085936"/>
              <a:gd name="connsiteY2" fmla="*/ 549764 h 726835"/>
              <a:gd name="connsiteX3" fmla="*/ 1078895 w 1085936"/>
              <a:gd name="connsiteY3" fmla="*/ 258682 h 726835"/>
              <a:gd name="connsiteX4" fmla="*/ 798860 w 1085936"/>
              <a:gd name="connsiteY4" fmla="*/ 7031 h 726835"/>
              <a:gd name="connsiteX5" fmla="*/ 167238 w 1085936"/>
              <a:gd name="connsiteY5" fmla="*/ 85967 h 726835"/>
              <a:gd name="connsiteX6" fmla="*/ 7460 w 1085936"/>
              <a:gd name="connsiteY6" fmla="*/ 285590 h 726835"/>
              <a:gd name="connsiteX7" fmla="*/ 341660 w 1085936"/>
              <a:gd name="connsiteY7" fmla="*/ 652064 h 726835"/>
              <a:gd name="connsiteX8" fmla="*/ 409002 w 1085936"/>
              <a:gd name="connsiteY8" fmla="*/ 726835 h 726835"/>
              <a:gd name="connsiteX0" fmla="*/ 407340 w 1084274"/>
              <a:gd name="connsiteY0" fmla="*/ 726835 h 726835"/>
              <a:gd name="connsiteX1" fmla="*/ 552691 w 1084274"/>
              <a:gd name="connsiteY1" fmla="*/ 638158 h 726835"/>
              <a:gd name="connsiteX2" fmla="*/ 943507 w 1084274"/>
              <a:gd name="connsiteY2" fmla="*/ 549764 h 726835"/>
              <a:gd name="connsiteX3" fmla="*/ 1077233 w 1084274"/>
              <a:gd name="connsiteY3" fmla="*/ 258682 h 726835"/>
              <a:gd name="connsiteX4" fmla="*/ 797198 w 1084274"/>
              <a:gd name="connsiteY4" fmla="*/ 7031 h 726835"/>
              <a:gd name="connsiteX5" fmla="*/ 165576 w 1084274"/>
              <a:gd name="connsiteY5" fmla="*/ 85967 h 726835"/>
              <a:gd name="connsiteX6" fmla="*/ 5798 w 1084274"/>
              <a:gd name="connsiteY6" fmla="*/ 285590 h 726835"/>
              <a:gd name="connsiteX7" fmla="*/ 339998 w 1084274"/>
              <a:gd name="connsiteY7" fmla="*/ 652064 h 726835"/>
              <a:gd name="connsiteX8" fmla="*/ 407340 w 1084274"/>
              <a:gd name="connsiteY8" fmla="*/ 726835 h 726835"/>
              <a:gd name="connsiteX0" fmla="*/ 405193 w 1082127"/>
              <a:gd name="connsiteY0" fmla="*/ 726835 h 726835"/>
              <a:gd name="connsiteX1" fmla="*/ 550544 w 1082127"/>
              <a:gd name="connsiteY1" fmla="*/ 638158 h 726835"/>
              <a:gd name="connsiteX2" fmla="*/ 941360 w 1082127"/>
              <a:gd name="connsiteY2" fmla="*/ 549764 h 726835"/>
              <a:gd name="connsiteX3" fmla="*/ 1075086 w 1082127"/>
              <a:gd name="connsiteY3" fmla="*/ 258682 h 726835"/>
              <a:gd name="connsiteX4" fmla="*/ 795051 w 1082127"/>
              <a:gd name="connsiteY4" fmla="*/ 7031 h 726835"/>
              <a:gd name="connsiteX5" fmla="*/ 163429 w 1082127"/>
              <a:gd name="connsiteY5" fmla="*/ 85967 h 726835"/>
              <a:gd name="connsiteX6" fmla="*/ 5959 w 1082127"/>
              <a:gd name="connsiteY6" fmla="*/ 336874 h 726835"/>
              <a:gd name="connsiteX7" fmla="*/ 337851 w 1082127"/>
              <a:gd name="connsiteY7" fmla="*/ 652064 h 726835"/>
              <a:gd name="connsiteX8" fmla="*/ 405193 w 1082127"/>
              <a:gd name="connsiteY8" fmla="*/ 726835 h 726835"/>
              <a:gd name="connsiteX0" fmla="*/ 405097 w 1082031"/>
              <a:gd name="connsiteY0" fmla="*/ 727553 h 727553"/>
              <a:gd name="connsiteX1" fmla="*/ 550448 w 1082031"/>
              <a:gd name="connsiteY1" fmla="*/ 638876 h 727553"/>
              <a:gd name="connsiteX2" fmla="*/ 941264 w 1082031"/>
              <a:gd name="connsiteY2" fmla="*/ 550482 h 727553"/>
              <a:gd name="connsiteX3" fmla="*/ 1074990 w 1082031"/>
              <a:gd name="connsiteY3" fmla="*/ 259400 h 727553"/>
              <a:gd name="connsiteX4" fmla="*/ 794955 w 1082031"/>
              <a:gd name="connsiteY4" fmla="*/ 7749 h 727553"/>
              <a:gd name="connsiteX5" fmla="*/ 164686 w 1082031"/>
              <a:gd name="connsiteY5" fmla="*/ 81610 h 727553"/>
              <a:gd name="connsiteX6" fmla="*/ 5863 w 1082031"/>
              <a:gd name="connsiteY6" fmla="*/ 337592 h 727553"/>
              <a:gd name="connsiteX7" fmla="*/ 337755 w 1082031"/>
              <a:gd name="connsiteY7" fmla="*/ 652782 h 727553"/>
              <a:gd name="connsiteX8" fmla="*/ 405097 w 1082031"/>
              <a:gd name="connsiteY8" fmla="*/ 727553 h 727553"/>
              <a:gd name="connsiteX0" fmla="*/ 427815 w 1104749"/>
              <a:gd name="connsiteY0" fmla="*/ 727553 h 727553"/>
              <a:gd name="connsiteX1" fmla="*/ 573166 w 1104749"/>
              <a:gd name="connsiteY1" fmla="*/ 638876 h 727553"/>
              <a:gd name="connsiteX2" fmla="*/ 963982 w 1104749"/>
              <a:gd name="connsiteY2" fmla="*/ 550482 h 727553"/>
              <a:gd name="connsiteX3" fmla="*/ 1097708 w 1104749"/>
              <a:gd name="connsiteY3" fmla="*/ 259400 h 727553"/>
              <a:gd name="connsiteX4" fmla="*/ 817673 w 1104749"/>
              <a:gd name="connsiteY4" fmla="*/ 7749 h 727553"/>
              <a:gd name="connsiteX5" fmla="*/ 187404 w 1104749"/>
              <a:gd name="connsiteY5" fmla="*/ 81610 h 727553"/>
              <a:gd name="connsiteX6" fmla="*/ 4537 w 1104749"/>
              <a:gd name="connsiteY6" fmla="*/ 344274 h 727553"/>
              <a:gd name="connsiteX7" fmla="*/ 360473 w 1104749"/>
              <a:gd name="connsiteY7" fmla="*/ 652782 h 727553"/>
              <a:gd name="connsiteX8" fmla="*/ 427815 w 1104749"/>
              <a:gd name="connsiteY8" fmla="*/ 727553 h 727553"/>
              <a:gd name="connsiteX0" fmla="*/ 423278 w 1100212"/>
              <a:gd name="connsiteY0" fmla="*/ 727553 h 727553"/>
              <a:gd name="connsiteX1" fmla="*/ 568629 w 1100212"/>
              <a:gd name="connsiteY1" fmla="*/ 638876 h 727553"/>
              <a:gd name="connsiteX2" fmla="*/ 959445 w 1100212"/>
              <a:gd name="connsiteY2" fmla="*/ 550482 h 727553"/>
              <a:gd name="connsiteX3" fmla="*/ 1093171 w 1100212"/>
              <a:gd name="connsiteY3" fmla="*/ 259400 h 727553"/>
              <a:gd name="connsiteX4" fmla="*/ 813136 w 1100212"/>
              <a:gd name="connsiteY4" fmla="*/ 7749 h 727553"/>
              <a:gd name="connsiteX5" fmla="*/ 182867 w 1100212"/>
              <a:gd name="connsiteY5" fmla="*/ 81610 h 727553"/>
              <a:gd name="connsiteX6" fmla="*/ 0 w 1100212"/>
              <a:gd name="connsiteY6" fmla="*/ 344274 h 727553"/>
              <a:gd name="connsiteX7" fmla="*/ 355936 w 1100212"/>
              <a:gd name="connsiteY7" fmla="*/ 652782 h 727553"/>
              <a:gd name="connsiteX8" fmla="*/ 423278 w 1100212"/>
              <a:gd name="connsiteY8" fmla="*/ 727553 h 727553"/>
              <a:gd name="connsiteX0" fmla="*/ 423278 w 1100212"/>
              <a:gd name="connsiteY0" fmla="*/ 727553 h 727553"/>
              <a:gd name="connsiteX1" fmla="*/ 568629 w 1100212"/>
              <a:gd name="connsiteY1" fmla="*/ 638876 h 727553"/>
              <a:gd name="connsiteX2" fmla="*/ 959445 w 1100212"/>
              <a:gd name="connsiteY2" fmla="*/ 550482 h 727553"/>
              <a:gd name="connsiteX3" fmla="*/ 1093171 w 1100212"/>
              <a:gd name="connsiteY3" fmla="*/ 259400 h 727553"/>
              <a:gd name="connsiteX4" fmla="*/ 813136 w 1100212"/>
              <a:gd name="connsiteY4" fmla="*/ 7749 h 727553"/>
              <a:gd name="connsiteX5" fmla="*/ 182867 w 1100212"/>
              <a:gd name="connsiteY5" fmla="*/ 81610 h 727553"/>
              <a:gd name="connsiteX6" fmla="*/ 0 w 1100212"/>
              <a:gd name="connsiteY6" fmla="*/ 344274 h 727553"/>
              <a:gd name="connsiteX7" fmla="*/ 355936 w 1100212"/>
              <a:gd name="connsiteY7" fmla="*/ 652782 h 727553"/>
              <a:gd name="connsiteX8" fmla="*/ 423278 w 1100212"/>
              <a:gd name="connsiteY8" fmla="*/ 727553 h 727553"/>
              <a:gd name="connsiteX0" fmla="*/ 437503 w 1114437"/>
              <a:gd name="connsiteY0" fmla="*/ 727553 h 727553"/>
              <a:gd name="connsiteX1" fmla="*/ 582854 w 1114437"/>
              <a:gd name="connsiteY1" fmla="*/ 638876 h 727553"/>
              <a:gd name="connsiteX2" fmla="*/ 973670 w 1114437"/>
              <a:gd name="connsiteY2" fmla="*/ 550482 h 727553"/>
              <a:gd name="connsiteX3" fmla="*/ 1107396 w 1114437"/>
              <a:gd name="connsiteY3" fmla="*/ 259400 h 727553"/>
              <a:gd name="connsiteX4" fmla="*/ 827361 w 1114437"/>
              <a:gd name="connsiteY4" fmla="*/ 7749 h 727553"/>
              <a:gd name="connsiteX5" fmla="*/ 197092 w 1114437"/>
              <a:gd name="connsiteY5" fmla="*/ 81610 h 727553"/>
              <a:gd name="connsiteX6" fmla="*/ 0 w 1114437"/>
              <a:gd name="connsiteY6" fmla="*/ 341962 h 727553"/>
              <a:gd name="connsiteX7" fmla="*/ 370161 w 1114437"/>
              <a:gd name="connsiteY7" fmla="*/ 652782 h 727553"/>
              <a:gd name="connsiteX8" fmla="*/ 437503 w 1114437"/>
              <a:gd name="connsiteY8" fmla="*/ 727553 h 727553"/>
              <a:gd name="connsiteX0" fmla="*/ 463684 w 1140618"/>
              <a:gd name="connsiteY0" fmla="*/ 727553 h 727553"/>
              <a:gd name="connsiteX1" fmla="*/ 609035 w 1140618"/>
              <a:gd name="connsiteY1" fmla="*/ 638876 h 727553"/>
              <a:gd name="connsiteX2" fmla="*/ 999851 w 1140618"/>
              <a:gd name="connsiteY2" fmla="*/ 550482 h 727553"/>
              <a:gd name="connsiteX3" fmla="*/ 1133577 w 1140618"/>
              <a:gd name="connsiteY3" fmla="*/ 259400 h 727553"/>
              <a:gd name="connsiteX4" fmla="*/ 853542 w 1140618"/>
              <a:gd name="connsiteY4" fmla="*/ 7749 h 727553"/>
              <a:gd name="connsiteX5" fmla="*/ 223273 w 1140618"/>
              <a:gd name="connsiteY5" fmla="*/ 81610 h 727553"/>
              <a:gd name="connsiteX6" fmla="*/ 0 w 1140618"/>
              <a:gd name="connsiteY6" fmla="*/ 343816 h 727553"/>
              <a:gd name="connsiteX7" fmla="*/ 396342 w 1140618"/>
              <a:gd name="connsiteY7" fmla="*/ 652782 h 727553"/>
              <a:gd name="connsiteX8" fmla="*/ 463684 w 1140618"/>
              <a:gd name="connsiteY8" fmla="*/ 727553 h 727553"/>
              <a:gd name="connsiteX0" fmla="*/ 463684 w 1140714"/>
              <a:gd name="connsiteY0" fmla="*/ 719277 h 719277"/>
              <a:gd name="connsiteX1" fmla="*/ 609035 w 1140714"/>
              <a:gd name="connsiteY1" fmla="*/ 630600 h 719277"/>
              <a:gd name="connsiteX2" fmla="*/ 999851 w 1140714"/>
              <a:gd name="connsiteY2" fmla="*/ 542206 h 719277"/>
              <a:gd name="connsiteX3" fmla="*/ 1133577 w 1140714"/>
              <a:gd name="connsiteY3" fmla="*/ 251124 h 719277"/>
              <a:gd name="connsiteX4" fmla="*/ 852002 w 1140714"/>
              <a:gd name="connsiteY4" fmla="*/ 8636 h 719277"/>
              <a:gd name="connsiteX5" fmla="*/ 223273 w 1140714"/>
              <a:gd name="connsiteY5" fmla="*/ 73334 h 719277"/>
              <a:gd name="connsiteX6" fmla="*/ 0 w 1140714"/>
              <a:gd name="connsiteY6" fmla="*/ 335540 h 719277"/>
              <a:gd name="connsiteX7" fmla="*/ 396342 w 1140714"/>
              <a:gd name="connsiteY7" fmla="*/ 644506 h 719277"/>
              <a:gd name="connsiteX8" fmla="*/ 463684 w 1140714"/>
              <a:gd name="connsiteY8" fmla="*/ 719277 h 719277"/>
              <a:gd name="connsiteX0" fmla="*/ 463684 w 1140714"/>
              <a:gd name="connsiteY0" fmla="*/ 721380 h 721380"/>
              <a:gd name="connsiteX1" fmla="*/ 609035 w 1140714"/>
              <a:gd name="connsiteY1" fmla="*/ 632703 h 721380"/>
              <a:gd name="connsiteX2" fmla="*/ 999851 w 1140714"/>
              <a:gd name="connsiteY2" fmla="*/ 544309 h 721380"/>
              <a:gd name="connsiteX3" fmla="*/ 1133577 w 1140714"/>
              <a:gd name="connsiteY3" fmla="*/ 253227 h 721380"/>
              <a:gd name="connsiteX4" fmla="*/ 852002 w 1140714"/>
              <a:gd name="connsiteY4" fmla="*/ 10739 h 721380"/>
              <a:gd name="connsiteX5" fmla="*/ 223273 w 1140714"/>
              <a:gd name="connsiteY5" fmla="*/ 64441 h 721380"/>
              <a:gd name="connsiteX6" fmla="*/ 0 w 1140714"/>
              <a:gd name="connsiteY6" fmla="*/ 337643 h 721380"/>
              <a:gd name="connsiteX7" fmla="*/ 396342 w 1140714"/>
              <a:gd name="connsiteY7" fmla="*/ 646609 h 721380"/>
              <a:gd name="connsiteX8" fmla="*/ 463684 w 1140714"/>
              <a:gd name="connsiteY8" fmla="*/ 721380 h 721380"/>
              <a:gd name="connsiteX0" fmla="*/ 463684 w 1140714"/>
              <a:gd name="connsiteY0" fmla="*/ 721380 h 721380"/>
              <a:gd name="connsiteX1" fmla="*/ 609035 w 1140714"/>
              <a:gd name="connsiteY1" fmla="*/ 632703 h 721380"/>
              <a:gd name="connsiteX2" fmla="*/ 999851 w 1140714"/>
              <a:gd name="connsiteY2" fmla="*/ 544309 h 721380"/>
              <a:gd name="connsiteX3" fmla="*/ 1133577 w 1140714"/>
              <a:gd name="connsiteY3" fmla="*/ 253227 h 721380"/>
              <a:gd name="connsiteX4" fmla="*/ 852002 w 1140714"/>
              <a:gd name="connsiteY4" fmla="*/ 10739 h 721380"/>
              <a:gd name="connsiteX5" fmla="*/ 223273 w 1140714"/>
              <a:gd name="connsiteY5" fmla="*/ 64441 h 721380"/>
              <a:gd name="connsiteX6" fmla="*/ 0 w 1140714"/>
              <a:gd name="connsiteY6" fmla="*/ 337643 h 721380"/>
              <a:gd name="connsiteX7" fmla="*/ 396342 w 1140714"/>
              <a:gd name="connsiteY7" fmla="*/ 646609 h 721380"/>
              <a:gd name="connsiteX8" fmla="*/ 463684 w 1140714"/>
              <a:gd name="connsiteY8" fmla="*/ 721380 h 721380"/>
              <a:gd name="connsiteX0" fmla="*/ 463684 w 1138513"/>
              <a:gd name="connsiteY0" fmla="*/ 721380 h 721380"/>
              <a:gd name="connsiteX1" fmla="*/ 610575 w 1138513"/>
              <a:gd name="connsiteY1" fmla="*/ 643699 h 721380"/>
              <a:gd name="connsiteX2" fmla="*/ 999851 w 1138513"/>
              <a:gd name="connsiteY2" fmla="*/ 544309 h 721380"/>
              <a:gd name="connsiteX3" fmla="*/ 1133577 w 1138513"/>
              <a:gd name="connsiteY3" fmla="*/ 253227 h 721380"/>
              <a:gd name="connsiteX4" fmla="*/ 852002 w 1138513"/>
              <a:gd name="connsiteY4" fmla="*/ 10739 h 721380"/>
              <a:gd name="connsiteX5" fmla="*/ 223273 w 1138513"/>
              <a:gd name="connsiteY5" fmla="*/ 64441 h 721380"/>
              <a:gd name="connsiteX6" fmla="*/ 0 w 1138513"/>
              <a:gd name="connsiteY6" fmla="*/ 337643 h 721380"/>
              <a:gd name="connsiteX7" fmla="*/ 396342 w 1138513"/>
              <a:gd name="connsiteY7" fmla="*/ 646609 h 721380"/>
              <a:gd name="connsiteX8" fmla="*/ 463684 w 1138513"/>
              <a:gd name="connsiteY8" fmla="*/ 721380 h 721380"/>
              <a:gd name="connsiteX0" fmla="*/ 463684 w 1138513"/>
              <a:gd name="connsiteY0" fmla="*/ 721380 h 721380"/>
              <a:gd name="connsiteX1" fmla="*/ 610575 w 1138513"/>
              <a:gd name="connsiteY1" fmla="*/ 643699 h 721380"/>
              <a:gd name="connsiteX2" fmla="*/ 999851 w 1138513"/>
              <a:gd name="connsiteY2" fmla="*/ 544309 h 721380"/>
              <a:gd name="connsiteX3" fmla="*/ 1133577 w 1138513"/>
              <a:gd name="connsiteY3" fmla="*/ 253227 h 721380"/>
              <a:gd name="connsiteX4" fmla="*/ 852002 w 1138513"/>
              <a:gd name="connsiteY4" fmla="*/ 10739 h 721380"/>
              <a:gd name="connsiteX5" fmla="*/ 223273 w 1138513"/>
              <a:gd name="connsiteY5" fmla="*/ 64441 h 721380"/>
              <a:gd name="connsiteX6" fmla="*/ 0 w 1138513"/>
              <a:gd name="connsiteY6" fmla="*/ 337643 h 721380"/>
              <a:gd name="connsiteX7" fmla="*/ 396342 w 1138513"/>
              <a:gd name="connsiteY7" fmla="*/ 646609 h 721380"/>
              <a:gd name="connsiteX8" fmla="*/ 463684 w 1138513"/>
              <a:gd name="connsiteY8" fmla="*/ 721380 h 721380"/>
              <a:gd name="connsiteX0" fmla="*/ 463684 w 1136732"/>
              <a:gd name="connsiteY0" fmla="*/ 721380 h 721380"/>
              <a:gd name="connsiteX1" fmla="*/ 610575 w 1136732"/>
              <a:gd name="connsiteY1" fmla="*/ 643699 h 721380"/>
              <a:gd name="connsiteX2" fmla="*/ 999851 w 1136732"/>
              <a:gd name="connsiteY2" fmla="*/ 544309 h 721380"/>
              <a:gd name="connsiteX3" fmla="*/ 1133577 w 1136732"/>
              <a:gd name="connsiteY3" fmla="*/ 253227 h 721380"/>
              <a:gd name="connsiteX4" fmla="*/ 852002 w 1136732"/>
              <a:gd name="connsiteY4" fmla="*/ 10739 h 721380"/>
              <a:gd name="connsiteX5" fmla="*/ 223273 w 1136732"/>
              <a:gd name="connsiteY5" fmla="*/ 64441 h 721380"/>
              <a:gd name="connsiteX6" fmla="*/ 0 w 1136732"/>
              <a:gd name="connsiteY6" fmla="*/ 337643 h 721380"/>
              <a:gd name="connsiteX7" fmla="*/ 396342 w 1136732"/>
              <a:gd name="connsiteY7" fmla="*/ 646609 h 721380"/>
              <a:gd name="connsiteX8" fmla="*/ 463684 w 1136732"/>
              <a:gd name="connsiteY8" fmla="*/ 721380 h 721380"/>
              <a:gd name="connsiteX0" fmla="*/ 463684 w 1121891"/>
              <a:gd name="connsiteY0" fmla="*/ 721255 h 721255"/>
              <a:gd name="connsiteX1" fmla="*/ 610575 w 1121891"/>
              <a:gd name="connsiteY1" fmla="*/ 643574 h 721255"/>
              <a:gd name="connsiteX2" fmla="*/ 999851 w 1121891"/>
              <a:gd name="connsiteY2" fmla="*/ 544184 h 721255"/>
              <a:gd name="connsiteX3" fmla="*/ 1118177 w 1121891"/>
              <a:gd name="connsiteY3" fmla="*/ 251269 h 721255"/>
              <a:gd name="connsiteX4" fmla="*/ 852002 w 1121891"/>
              <a:gd name="connsiteY4" fmla="*/ 10614 h 721255"/>
              <a:gd name="connsiteX5" fmla="*/ 223273 w 1121891"/>
              <a:gd name="connsiteY5" fmla="*/ 64316 h 721255"/>
              <a:gd name="connsiteX6" fmla="*/ 0 w 1121891"/>
              <a:gd name="connsiteY6" fmla="*/ 337518 h 721255"/>
              <a:gd name="connsiteX7" fmla="*/ 396342 w 1121891"/>
              <a:gd name="connsiteY7" fmla="*/ 646484 h 721255"/>
              <a:gd name="connsiteX8" fmla="*/ 463684 w 1121891"/>
              <a:gd name="connsiteY8" fmla="*/ 721255 h 721255"/>
              <a:gd name="connsiteX0" fmla="*/ 463684 w 1123864"/>
              <a:gd name="connsiteY0" fmla="*/ 721255 h 721255"/>
              <a:gd name="connsiteX1" fmla="*/ 610575 w 1123864"/>
              <a:gd name="connsiteY1" fmla="*/ 643574 h 721255"/>
              <a:gd name="connsiteX2" fmla="*/ 999851 w 1123864"/>
              <a:gd name="connsiteY2" fmla="*/ 549682 h 721255"/>
              <a:gd name="connsiteX3" fmla="*/ 1118177 w 1123864"/>
              <a:gd name="connsiteY3" fmla="*/ 251269 h 721255"/>
              <a:gd name="connsiteX4" fmla="*/ 852002 w 1123864"/>
              <a:gd name="connsiteY4" fmla="*/ 10614 h 721255"/>
              <a:gd name="connsiteX5" fmla="*/ 223273 w 1123864"/>
              <a:gd name="connsiteY5" fmla="*/ 64316 h 721255"/>
              <a:gd name="connsiteX6" fmla="*/ 0 w 1123864"/>
              <a:gd name="connsiteY6" fmla="*/ 337518 h 721255"/>
              <a:gd name="connsiteX7" fmla="*/ 396342 w 1123864"/>
              <a:gd name="connsiteY7" fmla="*/ 646484 h 721255"/>
              <a:gd name="connsiteX8" fmla="*/ 463684 w 1123864"/>
              <a:gd name="connsiteY8" fmla="*/ 721255 h 721255"/>
              <a:gd name="connsiteX0" fmla="*/ 463684 w 1123864"/>
              <a:gd name="connsiteY0" fmla="*/ 721255 h 721255"/>
              <a:gd name="connsiteX1" fmla="*/ 610575 w 1123864"/>
              <a:gd name="connsiteY1" fmla="*/ 643574 h 721255"/>
              <a:gd name="connsiteX2" fmla="*/ 999851 w 1123864"/>
              <a:gd name="connsiteY2" fmla="*/ 549682 h 721255"/>
              <a:gd name="connsiteX3" fmla="*/ 1118177 w 1123864"/>
              <a:gd name="connsiteY3" fmla="*/ 251269 h 721255"/>
              <a:gd name="connsiteX4" fmla="*/ 852002 w 1123864"/>
              <a:gd name="connsiteY4" fmla="*/ 10614 h 721255"/>
              <a:gd name="connsiteX5" fmla="*/ 223273 w 1123864"/>
              <a:gd name="connsiteY5" fmla="*/ 64316 h 721255"/>
              <a:gd name="connsiteX6" fmla="*/ 0 w 1123864"/>
              <a:gd name="connsiteY6" fmla="*/ 337518 h 721255"/>
              <a:gd name="connsiteX7" fmla="*/ 396342 w 1123864"/>
              <a:gd name="connsiteY7" fmla="*/ 646484 h 721255"/>
              <a:gd name="connsiteX8" fmla="*/ 463684 w 1123864"/>
              <a:gd name="connsiteY8" fmla="*/ 721255 h 721255"/>
              <a:gd name="connsiteX0" fmla="*/ 463684 w 1123354"/>
              <a:gd name="connsiteY0" fmla="*/ 721255 h 721255"/>
              <a:gd name="connsiteX1" fmla="*/ 610575 w 1123354"/>
              <a:gd name="connsiteY1" fmla="*/ 643574 h 721255"/>
              <a:gd name="connsiteX2" fmla="*/ 999851 w 1123354"/>
              <a:gd name="connsiteY2" fmla="*/ 549682 h 721255"/>
              <a:gd name="connsiteX3" fmla="*/ 1118177 w 1123354"/>
              <a:gd name="connsiteY3" fmla="*/ 251269 h 721255"/>
              <a:gd name="connsiteX4" fmla="*/ 852002 w 1123354"/>
              <a:gd name="connsiteY4" fmla="*/ 10614 h 721255"/>
              <a:gd name="connsiteX5" fmla="*/ 223273 w 1123354"/>
              <a:gd name="connsiteY5" fmla="*/ 64316 h 721255"/>
              <a:gd name="connsiteX6" fmla="*/ 0 w 1123354"/>
              <a:gd name="connsiteY6" fmla="*/ 337518 h 721255"/>
              <a:gd name="connsiteX7" fmla="*/ 396342 w 1123354"/>
              <a:gd name="connsiteY7" fmla="*/ 646484 h 721255"/>
              <a:gd name="connsiteX8" fmla="*/ 463684 w 1123354"/>
              <a:gd name="connsiteY8" fmla="*/ 721255 h 721255"/>
              <a:gd name="connsiteX0" fmla="*/ 411324 w 1070994"/>
              <a:gd name="connsiteY0" fmla="*/ 721255 h 721255"/>
              <a:gd name="connsiteX1" fmla="*/ 558215 w 1070994"/>
              <a:gd name="connsiteY1" fmla="*/ 643574 h 721255"/>
              <a:gd name="connsiteX2" fmla="*/ 947491 w 1070994"/>
              <a:gd name="connsiteY2" fmla="*/ 549682 h 721255"/>
              <a:gd name="connsiteX3" fmla="*/ 1065817 w 1070994"/>
              <a:gd name="connsiteY3" fmla="*/ 251269 h 721255"/>
              <a:gd name="connsiteX4" fmla="*/ 799642 w 1070994"/>
              <a:gd name="connsiteY4" fmla="*/ 10614 h 721255"/>
              <a:gd name="connsiteX5" fmla="*/ 170913 w 1070994"/>
              <a:gd name="connsiteY5" fmla="*/ 64316 h 721255"/>
              <a:gd name="connsiteX6" fmla="*/ 0 w 1070994"/>
              <a:gd name="connsiteY6" fmla="*/ 339351 h 721255"/>
              <a:gd name="connsiteX7" fmla="*/ 343982 w 1070994"/>
              <a:gd name="connsiteY7" fmla="*/ 646484 h 721255"/>
              <a:gd name="connsiteX8" fmla="*/ 411324 w 1070994"/>
              <a:gd name="connsiteY8" fmla="*/ 721255 h 721255"/>
              <a:gd name="connsiteX0" fmla="*/ 391304 w 1050974"/>
              <a:gd name="connsiteY0" fmla="*/ 721255 h 721255"/>
              <a:gd name="connsiteX1" fmla="*/ 538195 w 1050974"/>
              <a:gd name="connsiteY1" fmla="*/ 643574 h 721255"/>
              <a:gd name="connsiteX2" fmla="*/ 927471 w 1050974"/>
              <a:gd name="connsiteY2" fmla="*/ 549682 h 721255"/>
              <a:gd name="connsiteX3" fmla="*/ 1045797 w 1050974"/>
              <a:gd name="connsiteY3" fmla="*/ 251269 h 721255"/>
              <a:gd name="connsiteX4" fmla="*/ 779622 w 1050974"/>
              <a:gd name="connsiteY4" fmla="*/ 10614 h 721255"/>
              <a:gd name="connsiteX5" fmla="*/ 150893 w 1050974"/>
              <a:gd name="connsiteY5" fmla="*/ 64316 h 721255"/>
              <a:gd name="connsiteX6" fmla="*/ 0 w 1050974"/>
              <a:gd name="connsiteY6" fmla="*/ 339351 h 721255"/>
              <a:gd name="connsiteX7" fmla="*/ 323962 w 1050974"/>
              <a:gd name="connsiteY7" fmla="*/ 646484 h 721255"/>
              <a:gd name="connsiteX8" fmla="*/ 391304 w 1050974"/>
              <a:gd name="connsiteY8" fmla="*/ 721255 h 721255"/>
              <a:gd name="connsiteX0" fmla="*/ 391304 w 1050974"/>
              <a:gd name="connsiteY0" fmla="*/ 721255 h 721255"/>
              <a:gd name="connsiteX1" fmla="*/ 538195 w 1050974"/>
              <a:gd name="connsiteY1" fmla="*/ 643574 h 721255"/>
              <a:gd name="connsiteX2" fmla="*/ 927471 w 1050974"/>
              <a:gd name="connsiteY2" fmla="*/ 549682 h 721255"/>
              <a:gd name="connsiteX3" fmla="*/ 1045797 w 1050974"/>
              <a:gd name="connsiteY3" fmla="*/ 251269 h 721255"/>
              <a:gd name="connsiteX4" fmla="*/ 779622 w 1050974"/>
              <a:gd name="connsiteY4" fmla="*/ 10614 h 721255"/>
              <a:gd name="connsiteX5" fmla="*/ 150893 w 1050974"/>
              <a:gd name="connsiteY5" fmla="*/ 64316 h 721255"/>
              <a:gd name="connsiteX6" fmla="*/ 0 w 1050974"/>
              <a:gd name="connsiteY6" fmla="*/ 339351 h 721255"/>
              <a:gd name="connsiteX7" fmla="*/ 323962 w 1050974"/>
              <a:gd name="connsiteY7" fmla="*/ 646484 h 721255"/>
              <a:gd name="connsiteX8" fmla="*/ 391304 w 1050974"/>
              <a:gd name="connsiteY8" fmla="*/ 721255 h 721255"/>
              <a:gd name="connsiteX0" fmla="*/ 391304 w 1050974"/>
              <a:gd name="connsiteY0" fmla="*/ 723864 h 723864"/>
              <a:gd name="connsiteX1" fmla="*/ 538195 w 1050974"/>
              <a:gd name="connsiteY1" fmla="*/ 646183 h 723864"/>
              <a:gd name="connsiteX2" fmla="*/ 927471 w 1050974"/>
              <a:gd name="connsiteY2" fmla="*/ 552291 h 723864"/>
              <a:gd name="connsiteX3" fmla="*/ 1045797 w 1050974"/>
              <a:gd name="connsiteY3" fmla="*/ 253878 h 723864"/>
              <a:gd name="connsiteX4" fmla="*/ 779622 w 1050974"/>
              <a:gd name="connsiteY4" fmla="*/ 13223 h 723864"/>
              <a:gd name="connsiteX5" fmla="*/ 201713 w 1050974"/>
              <a:gd name="connsiteY5" fmla="*/ 55929 h 723864"/>
              <a:gd name="connsiteX6" fmla="*/ 0 w 1050974"/>
              <a:gd name="connsiteY6" fmla="*/ 341960 h 723864"/>
              <a:gd name="connsiteX7" fmla="*/ 323962 w 1050974"/>
              <a:gd name="connsiteY7" fmla="*/ 649093 h 723864"/>
              <a:gd name="connsiteX8" fmla="*/ 391304 w 1050974"/>
              <a:gd name="connsiteY8" fmla="*/ 723864 h 723864"/>
              <a:gd name="connsiteX0" fmla="*/ 391304 w 1050974"/>
              <a:gd name="connsiteY0" fmla="*/ 722931 h 722931"/>
              <a:gd name="connsiteX1" fmla="*/ 538195 w 1050974"/>
              <a:gd name="connsiteY1" fmla="*/ 645250 h 722931"/>
              <a:gd name="connsiteX2" fmla="*/ 927471 w 1050974"/>
              <a:gd name="connsiteY2" fmla="*/ 551358 h 722931"/>
              <a:gd name="connsiteX3" fmla="*/ 1045797 w 1050974"/>
              <a:gd name="connsiteY3" fmla="*/ 252945 h 722931"/>
              <a:gd name="connsiteX4" fmla="*/ 779622 w 1050974"/>
              <a:gd name="connsiteY4" fmla="*/ 12290 h 722931"/>
              <a:gd name="connsiteX5" fmla="*/ 215573 w 1050974"/>
              <a:gd name="connsiteY5" fmla="*/ 58661 h 722931"/>
              <a:gd name="connsiteX6" fmla="*/ 0 w 1050974"/>
              <a:gd name="connsiteY6" fmla="*/ 341027 h 722931"/>
              <a:gd name="connsiteX7" fmla="*/ 323962 w 1050974"/>
              <a:gd name="connsiteY7" fmla="*/ 648160 h 722931"/>
              <a:gd name="connsiteX8" fmla="*/ 391304 w 1050974"/>
              <a:gd name="connsiteY8" fmla="*/ 722931 h 722931"/>
              <a:gd name="connsiteX0" fmla="*/ 382064 w 1041734"/>
              <a:gd name="connsiteY0" fmla="*/ 722931 h 722931"/>
              <a:gd name="connsiteX1" fmla="*/ 528955 w 1041734"/>
              <a:gd name="connsiteY1" fmla="*/ 645250 h 722931"/>
              <a:gd name="connsiteX2" fmla="*/ 918231 w 1041734"/>
              <a:gd name="connsiteY2" fmla="*/ 551358 h 722931"/>
              <a:gd name="connsiteX3" fmla="*/ 1036557 w 1041734"/>
              <a:gd name="connsiteY3" fmla="*/ 252945 h 722931"/>
              <a:gd name="connsiteX4" fmla="*/ 770382 w 1041734"/>
              <a:gd name="connsiteY4" fmla="*/ 12290 h 722931"/>
              <a:gd name="connsiteX5" fmla="*/ 206333 w 1041734"/>
              <a:gd name="connsiteY5" fmla="*/ 58661 h 722931"/>
              <a:gd name="connsiteX6" fmla="*/ 0 w 1041734"/>
              <a:gd name="connsiteY6" fmla="*/ 342860 h 722931"/>
              <a:gd name="connsiteX7" fmla="*/ 314722 w 1041734"/>
              <a:gd name="connsiteY7" fmla="*/ 648160 h 722931"/>
              <a:gd name="connsiteX8" fmla="*/ 382064 w 1041734"/>
              <a:gd name="connsiteY8" fmla="*/ 722931 h 722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1734" h="722931">
                <a:moveTo>
                  <a:pt x="382064" y="722931"/>
                </a:moveTo>
                <a:cubicBezTo>
                  <a:pt x="406019" y="660055"/>
                  <a:pt x="439594" y="666515"/>
                  <a:pt x="528955" y="645250"/>
                </a:cubicBezTo>
                <a:cubicBezTo>
                  <a:pt x="618316" y="623985"/>
                  <a:pt x="833631" y="616742"/>
                  <a:pt x="918231" y="551358"/>
                </a:cubicBezTo>
                <a:cubicBezTo>
                  <a:pt x="1002831" y="485974"/>
                  <a:pt x="1059658" y="370279"/>
                  <a:pt x="1036557" y="252945"/>
                </a:cubicBezTo>
                <a:cubicBezTo>
                  <a:pt x="1013456" y="135611"/>
                  <a:pt x="908753" y="44671"/>
                  <a:pt x="770382" y="12290"/>
                </a:cubicBezTo>
                <a:cubicBezTo>
                  <a:pt x="632011" y="-20091"/>
                  <a:pt x="338916" y="17165"/>
                  <a:pt x="206333" y="58661"/>
                </a:cubicBezTo>
                <a:cubicBezTo>
                  <a:pt x="73750" y="100157"/>
                  <a:pt x="1822" y="199023"/>
                  <a:pt x="0" y="342860"/>
                </a:cubicBezTo>
                <a:cubicBezTo>
                  <a:pt x="27105" y="498943"/>
                  <a:pt x="87932" y="573770"/>
                  <a:pt x="314722" y="648160"/>
                </a:cubicBezTo>
                <a:cubicBezTo>
                  <a:pt x="367872" y="666162"/>
                  <a:pt x="382064" y="722931"/>
                  <a:pt x="382064" y="722931"/>
                </a:cubicBezTo>
                <a:close/>
              </a:path>
            </a:pathLst>
          </a:custGeom>
          <a:solidFill>
            <a:schemeClr val="bg1"/>
          </a:solidFill>
          <a:ln w="190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ECC812-F2A9-46D4-9B78-6659C68ED4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2671" y="1932214"/>
            <a:ext cx="6966858" cy="3091544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B7A37F60-69E7-41AC-BC9A-9DBC3B577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492880">
            <a:off x="2455668" y="1103025"/>
            <a:ext cx="8982171" cy="5009917"/>
          </a:xfrm>
          <a:custGeom>
            <a:avLst/>
            <a:gdLst>
              <a:gd name="connsiteX0" fmla="*/ 284628 w 960507"/>
              <a:gd name="connsiteY0" fmla="*/ 725426 h 725435"/>
              <a:gd name="connsiteX1" fmla="*/ 429979 w 960507"/>
              <a:gd name="connsiteY1" fmla="*/ 636749 h 725435"/>
              <a:gd name="connsiteX2" fmla="*/ 805646 w 960507"/>
              <a:gd name="connsiteY2" fmla="*/ 523401 h 725435"/>
              <a:gd name="connsiteX3" fmla="*/ 954521 w 960507"/>
              <a:gd name="connsiteY3" fmla="*/ 257273 h 725435"/>
              <a:gd name="connsiteX4" fmla="*/ 674486 w 960507"/>
              <a:gd name="connsiteY4" fmla="*/ 5622 h 725435"/>
              <a:gd name="connsiteX5" fmla="*/ 15261 w 960507"/>
              <a:gd name="connsiteY5" fmla="*/ 246605 h 725435"/>
              <a:gd name="connsiteX6" fmla="*/ 217286 w 960507"/>
              <a:gd name="connsiteY6" fmla="*/ 650655 h 725435"/>
              <a:gd name="connsiteX7" fmla="*/ 284628 w 960507"/>
              <a:gd name="connsiteY7" fmla="*/ 725426 h 725435"/>
              <a:gd name="connsiteX0" fmla="*/ 284667 w 961601"/>
              <a:gd name="connsiteY0" fmla="*/ 725435 h 725435"/>
              <a:gd name="connsiteX1" fmla="*/ 430018 w 961601"/>
              <a:gd name="connsiteY1" fmla="*/ 636758 h 725435"/>
              <a:gd name="connsiteX2" fmla="*/ 820834 w 961601"/>
              <a:gd name="connsiteY2" fmla="*/ 548364 h 725435"/>
              <a:gd name="connsiteX3" fmla="*/ 954560 w 961601"/>
              <a:gd name="connsiteY3" fmla="*/ 257282 h 725435"/>
              <a:gd name="connsiteX4" fmla="*/ 674525 w 961601"/>
              <a:gd name="connsiteY4" fmla="*/ 5631 h 725435"/>
              <a:gd name="connsiteX5" fmla="*/ 15300 w 961601"/>
              <a:gd name="connsiteY5" fmla="*/ 246614 h 725435"/>
              <a:gd name="connsiteX6" fmla="*/ 217325 w 961601"/>
              <a:gd name="connsiteY6" fmla="*/ 650664 h 725435"/>
              <a:gd name="connsiteX7" fmla="*/ 284667 w 961601"/>
              <a:gd name="connsiteY7" fmla="*/ 725435 h 725435"/>
              <a:gd name="connsiteX0" fmla="*/ 284667 w 961601"/>
              <a:gd name="connsiteY0" fmla="*/ 725962 h 725962"/>
              <a:gd name="connsiteX1" fmla="*/ 430018 w 961601"/>
              <a:gd name="connsiteY1" fmla="*/ 637285 h 725962"/>
              <a:gd name="connsiteX2" fmla="*/ 820834 w 961601"/>
              <a:gd name="connsiteY2" fmla="*/ 548891 h 725962"/>
              <a:gd name="connsiteX3" fmla="*/ 954560 w 961601"/>
              <a:gd name="connsiteY3" fmla="*/ 257809 h 725962"/>
              <a:gd name="connsiteX4" fmla="*/ 674525 w 961601"/>
              <a:gd name="connsiteY4" fmla="*/ 6158 h 725962"/>
              <a:gd name="connsiteX5" fmla="*/ 15300 w 961601"/>
              <a:gd name="connsiteY5" fmla="*/ 247141 h 725962"/>
              <a:gd name="connsiteX6" fmla="*/ 217325 w 961601"/>
              <a:gd name="connsiteY6" fmla="*/ 651191 h 725962"/>
              <a:gd name="connsiteX7" fmla="*/ 284667 w 961601"/>
              <a:gd name="connsiteY7" fmla="*/ 725962 h 725962"/>
              <a:gd name="connsiteX0" fmla="*/ 410902 w 1087836"/>
              <a:gd name="connsiteY0" fmla="*/ 719810 h 719810"/>
              <a:gd name="connsiteX1" fmla="*/ 556253 w 1087836"/>
              <a:gd name="connsiteY1" fmla="*/ 631133 h 719810"/>
              <a:gd name="connsiteX2" fmla="*/ 947069 w 1087836"/>
              <a:gd name="connsiteY2" fmla="*/ 542739 h 719810"/>
              <a:gd name="connsiteX3" fmla="*/ 1080795 w 1087836"/>
              <a:gd name="connsiteY3" fmla="*/ 251657 h 719810"/>
              <a:gd name="connsiteX4" fmla="*/ 800760 w 1087836"/>
              <a:gd name="connsiteY4" fmla="*/ 6 h 719810"/>
              <a:gd name="connsiteX5" fmla="*/ 5261 w 1087836"/>
              <a:gd name="connsiteY5" fmla="*/ 248982 h 719810"/>
              <a:gd name="connsiteX6" fmla="*/ 343560 w 1087836"/>
              <a:gd name="connsiteY6" fmla="*/ 645039 h 719810"/>
              <a:gd name="connsiteX7" fmla="*/ 410902 w 1087836"/>
              <a:gd name="connsiteY7" fmla="*/ 719810 h 719810"/>
              <a:gd name="connsiteX0" fmla="*/ 412791 w 1089725"/>
              <a:gd name="connsiteY0" fmla="*/ 726835 h 726835"/>
              <a:gd name="connsiteX1" fmla="*/ 558142 w 1089725"/>
              <a:gd name="connsiteY1" fmla="*/ 638158 h 726835"/>
              <a:gd name="connsiteX2" fmla="*/ 948958 w 1089725"/>
              <a:gd name="connsiteY2" fmla="*/ 549764 h 726835"/>
              <a:gd name="connsiteX3" fmla="*/ 1082684 w 1089725"/>
              <a:gd name="connsiteY3" fmla="*/ 258682 h 726835"/>
              <a:gd name="connsiteX4" fmla="*/ 802649 w 1089725"/>
              <a:gd name="connsiteY4" fmla="*/ 7031 h 726835"/>
              <a:gd name="connsiteX5" fmla="*/ 171027 w 1089725"/>
              <a:gd name="connsiteY5" fmla="*/ 85967 h 726835"/>
              <a:gd name="connsiteX6" fmla="*/ 7150 w 1089725"/>
              <a:gd name="connsiteY6" fmla="*/ 256007 h 726835"/>
              <a:gd name="connsiteX7" fmla="*/ 345449 w 1089725"/>
              <a:gd name="connsiteY7" fmla="*/ 652064 h 726835"/>
              <a:gd name="connsiteX8" fmla="*/ 412791 w 1089725"/>
              <a:gd name="connsiteY8" fmla="*/ 726835 h 726835"/>
              <a:gd name="connsiteX0" fmla="*/ 409002 w 1085936"/>
              <a:gd name="connsiteY0" fmla="*/ 726835 h 726835"/>
              <a:gd name="connsiteX1" fmla="*/ 554353 w 1085936"/>
              <a:gd name="connsiteY1" fmla="*/ 638158 h 726835"/>
              <a:gd name="connsiteX2" fmla="*/ 945169 w 1085936"/>
              <a:gd name="connsiteY2" fmla="*/ 549764 h 726835"/>
              <a:gd name="connsiteX3" fmla="*/ 1078895 w 1085936"/>
              <a:gd name="connsiteY3" fmla="*/ 258682 h 726835"/>
              <a:gd name="connsiteX4" fmla="*/ 798860 w 1085936"/>
              <a:gd name="connsiteY4" fmla="*/ 7031 h 726835"/>
              <a:gd name="connsiteX5" fmla="*/ 167238 w 1085936"/>
              <a:gd name="connsiteY5" fmla="*/ 85967 h 726835"/>
              <a:gd name="connsiteX6" fmla="*/ 7460 w 1085936"/>
              <a:gd name="connsiteY6" fmla="*/ 285590 h 726835"/>
              <a:gd name="connsiteX7" fmla="*/ 341660 w 1085936"/>
              <a:gd name="connsiteY7" fmla="*/ 652064 h 726835"/>
              <a:gd name="connsiteX8" fmla="*/ 409002 w 1085936"/>
              <a:gd name="connsiteY8" fmla="*/ 726835 h 726835"/>
              <a:gd name="connsiteX0" fmla="*/ 409002 w 1085936"/>
              <a:gd name="connsiteY0" fmla="*/ 726835 h 726835"/>
              <a:gd name="connsiteX1" fmla="*/ 554353 w 1085936"/>
              <a:gd name="connsiteY1" fmla="*/ 638158 h 726835"/>
              <a:gd name="connsiteX2" fmla="*/ 945169 w 1085936"/>
              <a:gd name="connsiteY2" fmla="*/ 549764 h 726835"/>
              <a:gd name="connsiteX3" fmla="*/ 1078895 w 1085936"/>
              <a:gd name="connsiteY3" fmla="*/ 258682 h 726835"/>
              <a:gd name="connsiteX4" fmla="*/ 798860 w 1085936"/>
              <a:gd name="connsiteY4" fmla="*/ 7031 h 726835"/>
              <a:gd name="connsiteX5" fmla="*/ 167238 w 1085936"/>
              <a:gd name="connsiteY5" fmla="*/ 85967 h 726835"/>
              <a:gd name="connsiteX6" fmla="*/ 7460 w 1085936"/>
              <a:gd name="connsiteY6" fmla="*/ 285590 h 726835"/>
              <a:gd name="connsiteX7" fmla="*/ 341660 w 1085936"/>
              <a:gd name="connsiteY7" fmla="*/ 652064 h 726835"/>
              <a:gd name="connsiteX8" fmla="*/ 409002 w 1085936"/>
              <a:gd name="connsiteY8" fmla="*/ 726835 h 726835"/>
              <a:gd name="connsiteX0" fmla="*/ 407340 w 1084274"/>
              <a:gd name="connsiteY0" fmla="*/ 726835 h 726835"/>
              <a:gd name="connsiteX1" fmla="*/ 552691 w 1084274"/>
              <a:gd name="connsiteY1" fmla="*/ 638158 h 726835"/>
              <a:gd name="connsiteX2" fmla="*/ 943507 w 1084274"/>
              <a:gd name="connsiteY2" fmla="*/ 549764 h 726835"/>
              <a:gd name="connsiteX3" fmla="*/ 1077233 w 1084274"/>
              <a:gd name="connsiteY3" fmla="*/ 258682 h 726835"/>
              <a:gd name="connsiteX4" fmla="*/ 797198 w 1084274"/>
              <a:gd name="connsiteY4" fmla="*/ 7031 h 726835"/>
              <a:gd name="connsiteX5" fmla="*/ 165576 w 1084274"/>
              <a:gd name="connsiteY5" fmla="*/ 85967 h 726835"/>
              <a:gd name="connsiteX6" fmla="*/ 5798 w 1084274"/>
              <a:gd name="connsiteY6" fmla="*/ 285590 h 726835"/>
              <a:gd name="connsiteX7" fmla="*/ 339998 w 1084274"/>
              <a:gd name="connsiteY7" fmla="*/ 652064 h 726835"/>
              <a:gd name="connsiteX8" fmla="*/ 407340 w 1084274"/>
              <a:gd name="connsiteY8" fmla="*/ 726835 h 726835"/>
              <a:gd name="connsiteX0" fmla="*/ 405193 w 1082127"/>
              <a:gd name="connsiteY0" fmla="*/ 726835 h 726835"/>
              <a:gd name="connsiteX1" fmla="*/ 550544 w 1082127"/>
              <a:gd name="connsiteY1" fmla="*/ 638158 h 726835"/>
              <a:gd name="connsiteX2" fmla="*/ 941360 w 1082127"/>
              <a:gd name="connsiteY2" fmla="*/ 549764 h 726835"/>
              <a:gd name="connsiteX3" fmla="*/ 1075086 w 1082127"/>
              <a:gd name="connsiteY3" fmla="*/ 258682 h 726835"/>
              <a:gd name="connsiteX4" fmla="*/ 795051 w 1082127"/>
              <a:gd name="connsiteY4" fmla="*/ 7031 h 726835"/>
              <a:gd name="connsiteX5" fmla="*/ 163429 w 1082127"/>
              <a:gd name="connsiteY5" fmla="*/ 85967 h 726835"/>
              <a:gd name="connsiteX6" fmla="*/ 5959 w 1082127"/>
              <a:gd name="connsiteY6" fmla="*/ 336874 h 726835"/>
              <a:gd name="connsiteX7" fmla="*/ 337851 w 1082127"/>
              <a:gd name="connsiteY7" fmla="*/ 652064 h 726835"/>
              <a:gd name="connsiteX8" fmla="*/ 405193 w 1082127"/>
              <a:gd name="connsiteY8" fmla="*/ 726835 h 726835"/>
              <a:gd name="connsiteX0" fmla="*/ 405097 w 1082031"/>
              <a:gd name="connsiteY0" fmla="*/ 727553 h 727553"/>
              <a:gd name="connsiteX1" fmla="*/ 550448 w 1082031"/>
              <a:gd name="connsiteY1" fmla="*/ 638876 h 727553"/>
              <a:gd name="connsiteX2" fmla="*/ 941264 w 1082031"/>
              <a:gd name="connsiteY2" fmla="*/ 550482 h 727553"/>
              <a:gd name="connsiteX3" fmla="*/ 1074990 w 1082031"/>
              <a:gd name="connsiteY3" fmla="*/ 259400 h 727553"/>
              <a:gd name="connsiteX4" fmla="*/ 794955 w 1082031"/>
              <a:gd name="connsiteY4" fmla="*/ 7749 h 727553"/>
              <a:gd name="connsiteX5" fmla="*/ 164686 w 1082031"/>
              <a:gd name="connsiteY5" fmla="*/ 81610 h 727553"/>
              <a:gd name="connsiteX6" fmla="*/ 5863 w 1082031"/>
              <a:gd name="connsiteY6" fmla="*/ 337592 h 727553"/>
              <a:gd name="connsiteX7" fmla="*/ 337755 w 1082031"/>
              <a:gd name="connsiteY7" fmla="*/ 652782 h 727553"/>
              <a:gd name="connsiteX8" fmla="*/ 405097 w 1082031"/>
              <a:gd name="connsiteY8" fmla="*/ 727553 h 727553"/>
              <a:gd name="connsiteX0" fmla="*/ 427815 w 1104749"/>
              <a:gd name="connsiteY0" fmla="*/ 727553 h 727553"/>
              <a:gd name="connsiteX1" fmla="*/ 573166 w 1104749"/>
              <a:gd name="connsiteY1" fmla="*/ 638876 h 727553"/>
              <a:gd name="connsiteX2" fmla="*/ 963982 w 1104749"/>
              <a:gd name="connsiteY2" fmla="*/ 550482 h 727553"/>
              <a:gd name="connsiteX3" fmla="*/ 1097708 w 1104749"/>
              <a:gd name="connsiteY3" fmla="*/ 259400 h 727553"/>
              <a:gd name="connsiteX4" fmla="*/ 817673 w 1104749"/>
              <a:gd name="connsiteY4" fmla="*/ 7749 h 727553"/>
              <a:gd name="connsiteX5" fmla="*/ 187404 w 1104749"/>
              <a:gd name="connsiteY5" fmla="*/ 81610 h 727553"/>
              <a:gd name="connsiteX6" fmla="*/ 4537 w 1104749"/>
              <a:gd name="connsiteY6" fmla="*/ 344274 h 727553"/>
              <a:gd name="connsiteX7" fmla="*/ 360473 w 1104749"/>
              <a:gd name="connsiteY7" fmla="*/ 652782 h 727553"/>
              <a:gd name="connsiteX8" fmla="*/ 427815 w 1104749"/>
              <a:gd name="connsiteY8" fmla="*/ 727553 h 727553"/>
              <a:gd name="connsiteX0" fmla="*/ 423278 w 1100212"/>
              <a:gd name="connsiteY0" fmla="*/ 727553 h 727553"/>
              <a:gd name="connsiteX1" fmla="*/ 568629 w 1100212"/>
              <a:gd name="connsiteY1" fmla="*/ 638876 h 727553"/>
              <a:gd name="connsiteX2" fmla="*/ 959445 w 1100212"/>
              <a:gd name="connsiteY2" fmla="*/ 550482 h 727553"/>
              <a:gd name="connsiteX3" fmla="*/ 1093171 w 1100212"/>
              <a:gd name="connsiteY3" fmla="*/ 259400 h 727553"/>
              <a:gd name="connsiteX4" fmla="*/ 813136 w 1100212"/>
              <a:gd name="connsiteY4" fmla="*/ 7749 h 727553"/>
              <a:gd name="connsiteX5" fmla="*/ 182867 w 1100212"/>
              <a:gd name="connsiteY5" fmla="*/ 81610 h 727553"/>
              <a:gd name="connsiteX6" fmla="*/ 0 w 1100212"/>
              <a:gd name="connsiteY6" fmla="*/ 344274 h 727553"/>
              <a:gd name="connsiteX7" fmla="*/ 355936 w 1100212"/>
              <a:gd name="connsiteY7" fmla="*/ 652782 h 727553"/>
              <a:gd name="connsiteX8" fmla="*/ 423278 w 1100212"/>
              <a:gd name="connsiteY8" fmla="*/ 727553 h 727553"/>
              <a:gd name="connsiteX0" fmla="*/ 423278 w 1100212"/>
              <a:gd name="connsiteY0" fmla="*/ 727553 h 727553"/>
              <a:gd name="connsiteX1" fmla="*/ 568629 w 1100212"/>
              <a:gd name="connsiteY1" fmla="*/ 638876 h 727553"/>
              <a:gd name="connsiteX2" fmla="*/ 959445 w 1100212"/>
              <a:gd name="connsiteY2" fmla="*/ 550482 h 727553"/>
              <a:gd name="connsiteX3" fmla="*/ 1093171 w 1100212"/>
              <a:gd name="connsiteY3" fmla="*/ 259400 h 727553"/>
              <a:gd name="connsiteX4" fmla="*/ 813136 w 1100212"/>
              <a:gd name="connsiteY4" fmla="*/ 7749 h 727553"/>
              <a:gd name="connsiteX5" fmla="*/ 182867 w 1100212"/>
              <a:gd name="connsiteY5" fmla="*/ 81610 h 727553"/>
              <a:gd name="connsiteX6" fmla="*/ 0 w 1100212"/>
              <a:gd name="connsiteY6" fmla="*/ 344274 h 727553"/>
              <a:gd name="connsiteX7" fmla="*/ 355936 w 1100212"/>
              <a:gd name="connsiteY7" fmla="*/ 652782 h 727553"/>
              <a:gd name="connsiteX8" fmla="*/ 423278 w 1100212"/>
              <a:gd name="connsiteY8" fmla="*/ 727553 h 727553"/>
              <a:gd name="connsiteX0" fmla="*/ 437503 w 1114437"/>
              <a:gd name="connsiteY0" fmla="*/ 727553 h 727553"/>
              <a:gd name="connsiteX1" fmla="*/ 582854 w 1114437"/>
              <a:gd name="connsiteY1" fmla="*/ 638876 h 727553"/>
              <a:gd name="connsiteX2" fmla="*/ 973670 w 1114437"/>
              <a:gd name="connsiteY2" fmla="*/ 550482 h 727553"/>
              <a:gd name="connsiteX3" fmla="*/ 1107396 w 1114437"/>
              <a:gd name="connsiteY3" fmla="*/ 259400 h 727553"/>
              <a:gd name="connsiteX4" fmla="*/ 827361 w 1114437"/>
              <a:gd name="connsiteY4" fmla="*/ 7749 h 727553"/>
              <a:gd name="connsiteX5" fmla="*/ 197092 w 1114437"/>
              <a:gd name="connsiteY5" fmla="*/ 81610 h 727553"/>
              <a:gd name="connsiteX6" fmla="*/ 0 w 1114437"/>
              <a:gd name="connsiteY6" fmla="*/ 341962 h 727553"/>
              <a:gd name="connsiteX7" fmla="*/ 370161 w 1114437"/>
              <a:gd name="connsiteY7" fmla="*/ 652782 h 727553"/>
              <a:gd name="connsiteX8" fmla="*/ 437503 w 1114437"/>
              <a:gd name="connsiteY8" fmla="*/ 727553 h 727553"/>
              <a:gd name="connsiteX0" fmla="*/ 463684 w 1140618"/>
              <a:gd name="connsiteY0" fmla="*/ 727553 h 727553"/>
              <a:gd name="connsiteX1" fmla="*/ 609035 w 1140618"/>
              <a:gd name="connsiteY1" fmla="*/ 638876 h 727553"/>
              <a:gd name="connsiteX2" fmla="*/ 999851 w 1140618"/>
              <a:gd name="connsiteY2" fmla="*/ 550482 h 727553"/>
              <a:gd name="connsiteX3" fmla="*/ 1133577 w 1140618"/>
              <a:gd name="connsiteY3" fmla="*/ 259400 h 727553"/>
              <a:gd name="connsiteX4" fmla="*/ 853542 w 1140618"/>
              <a:gd name="connsiteY4" fmla="*/ 7749 h 727553"/>
              <a:gd name="connsiteX5" fmla="*/ 223273 w 1140618"/>
              <a:gd name="connsiteY5" fmla="*/ 81610 h 727553"/>
              <a:gd name="connsiteX6" fmla="*/ 0 w 1140618"/>
              <a:gd name="connsiteY6" fmla="*/ 343816 h 727553"/>
              <a:gd name="connsiteX7" fmla="*/ 396342 w 1140618"/>
              <a:gd name="connsiteY7" fmla="*/ 652782 h 727553"/>
              <a:gd name="connsiteX8" fmla="*/ 463684 w 1140618"/>
              <a:gd name="connsiteY8" fmla="*/ 727553 h 727553"/>
              <a:gd name="connsiteX0" fmla="*/ 463684 w 1140714"/>
              <a:gd name="connsiteY0" fmla="*/ 719277 h 719277"/>
              <a:gd name="connsiteX1" fmla="*/ 609035 w 1140714"/>
              <a:gd name="connsiteY1" fmla="*/ 630600 h 719277"/>
              <a:gd name="connsiteX2" fmla="*/ 999851 w 1140714"/>
              <a:gd name="connsiteY2" fmla="*/ 542206 h 719277"/>
              <a:gd name="connsiteX3" fmla="*/ 1133577 w 1140714"/>
              <a:gd name="connsiteY3" fmla="*/ 251124 h 719277"/>
              <a:gd name="connsiteX4" fmla="*/ 852002 w 1140714"/>
              <a:gd name="connsiteY4" fmla="*/ 8636 h 719277"/>
              <a:gd name="connsiteX5" fmla="*/ 223273 w 1140714"/>
              <a:gd name="connsiteY5" fmla="*/ 73334 h 719277"/>
              <a:gd name="connsiteX6" fmla="*/ 0 w 1140714"/>
              <a:gd name="connsiteY6" fmla="*/ 335540 h 719277"/>
              <a:gd name="connsiteX7" fmla="*/ 396342 w 1140714"/>
              <a:gd name="connsiteY7" fmla="*/ 644506 h 719277"/>
              <a:gd name="connsiteX8" fmla="*/ 463684 w 1140714"/>
              <a:gd name="connsiteY8" fmla="*/ 719277 h 719277"/>
              <a:gd name="connsiteX0" fmla="*/ 463684 w 1140714"/>
              <a:gd name="connsiteY0" fmla="*/ 721380 h 721380"/>
              <a:gd name="connsiteX1" fmla="*/ 609035 w 1140714"/>
              <a:gd name="connsiteY1" fmla="*/ 632703 h 721380"/>
              <a:gd name="connsiteX2" fmla="*/ 999851 w 1140714"/>
              <a:gd name="connsiteY2" fmla="*/ 544309 h 721380"/>
              <a:gd name="connsiteX3" fmla="*/ 1133577 w 1140714"/>
              <a:gd name="connsiteY3" fmla="*/ 253227 h 721380"/>
              <a:gd name="connsiteX4" fmla="*/ 852002 w 1140714"/>
              <a:gd name="connsiteY4" fmla="*/ 10739 h 721380"/>
              <a:gd name="connsiteX5" fmla="*/ 223273 w 1140714"/>
              <a:gd name="connsiteY5" fmla="*/ 64441 h 721380"/>
              <a:gd name="connsiteX6" fmla="*/ 0 w 1140714"/>
              <a:gd name="connsiteY6" fmla="*/ 337643 h 721380"/>
              <a:gd name="connsiteX7" fmla="*/ 396342 w 1140714"/>
              <a:gd name="connsiteY7" fmla="*/ 646609 h 721380"/>
              <a:gd name="connsiteX8" fmla="*/ 463684 w 1140714"/>
              <a:gd name="connsiteY8" fmla="*/ 721380 h 721380"/>
              <a:gd name="connsiteX0" fmla="*/ 463684 w 1140714"/>
              <a:gd name="connsiteY0" fmla="*/ 721380 h 721380"/>
              <a:gd name="connsiteX1" fmla="*/ 609035 w 1140714"/>
              <a:gd name="connsiteY1" fmla="*/ 632703 h 721380"/>
              <a:gd name="connsiteX2" fmla="*/ 999851 w 1140714"/>
              <a:gd name="connsiteY2" fmla="*/ 544309 h 721380"/>
              <a:gd name="connsiteX3" fmla="*/ 1133577 w 1140714"/>
              <a:gd name="connsiteY3" fmla="*/ 253227 h 721380"/>
              <a:gd name="connsiteX4" fmla="*/ 852002 w 1140714"/>
              <a:gd name="connsiteY4" fmla="*/ 10739 h 721380"/>
              <a:gd name="connsiteX5" fmla="*/ 223273 w 1140714"/>
              <a:gd name="connsiteY5" fmla="*/ 64441 h 721380"/>
              <a:gd name="connsiteX6" fmla="*/ 0 w 1140714"/>
              <a:gd name="connsiteY6" fmla="*/ 337643 h 721380"/>
              <a:gd name="connsiteX7" fmla="*/ 396342 w 1140714"/>
              <a:gd name="connsiteY7" fmla="*/ 646609 h 721380"/>
              <a:gd name="connsiteX8" fmla="*/ 463684 w 1140714"/>
              <a:gd name="connsiteY8" fmla="*/ 721380 h 721380"/>
              <a:gd name="connsiteX0" fmla="*/ 463684 w 1138513"/>
              <a:gd name="connsiteY0" fmla="*/ 721380 h 721380"/>
              <a:gd name="connsiteX1" fmla="*/ 610575 w 1138513"/>
              <a:gd name="connsiteY1" fmla="*/ 643699 h 721380"/>
              <a:gd name="connsiteX2" fmla="*/ 999851 w 1138513"/>
              <a:gd name="connsiteY2" fmla="*/ 544309 h 721380"/>
              <a:gd name="connsiteX3" fmla="*/ 1133577 w 1138513"/>
              <a:gd name="connsiteY3" fmla="*/ 253227 h 721380"/>
              <a:gd name="connsiteX4" fmla="*/ 852002 w 1138513"/>
              <a:gd name="connsiteY4" fmla="*/ 10739 h 721380"/>
              <a:gd name="connsiteX5" fmla="*/ 223273 w 1138513"/>
              <a:gd name="connsiteY5" fmla="*/ 64441 h 721380"/>
              <a:gd name="connsiteX6" fmla="*/ 0 w 1138513"/>
              <a:gd name="connsiteY6" fmla="*/ 337643 h 721380"/>
              <a:gd name="connsiteX7" fmla="*/ 396342 w 1138513"/>
              <a:gd name="connsiteY7" fmla="*/ 646609 h 721380"/>
              <a:gd name="connsiteX8" fmla="*/ 463684 w 1138513"/>
              <a:gd name="connsiteY8" fmla="*/ 721380 h 721380"/>
              <a:gd name="connsiteX0" fmla="*/ 463684 w 1138513"/>
              <a:gd name="connsiteY0" fmla="*/ 721380 h 721380"/>
              <a:gd name="connsiteX1" fmla="*/ 610575 w 1138513"/>
              <a:gd name="connsiteY1" fmla="*/ 643699 h 721380"/>
              <a:gd name="connsiteX2" fmla="*/ 999851 w 1138513"/>
              <a:gd name="connsiteY2" fmla="*/ 544309 h 721380"/>
              <a:gd name="connsiteX3" fmla="*/ 1133577 w 1138513"/>
              <a:gd name="connsiteY3" fmla="*/ 253227 h 721380"/>
              <a:gd name="connsiteX4" fmla="*/ 852002 w 1138513"/>
              <a:gd name="connsiteY4" fmla="*/ 10739 h 721380"/>
              <a:gd name="connsiteX5" fmla="*/ 223273 w 1138513"/>
              <a:gd name="connsiteY5" fmla="*/ 64441 h 721380"/>
              <a:gd name="connsiteX6" fmla="*/ 0 w 1138513"/>
              <a:gd name="connsiteY6" fmla="*/ 337643 h 721380"/>
              <a:gd name="connsiteX7" fmla="*/ 396342 w 1138513"/>
              <a:gd name="connsiteY7" fmla="*/ 646609 h 721380"/>
              <a:gd name="connsiteX8" fmla="*/ 463684 w 1138513"/>
              <a:gd name="connsiteY8" fmla="*/ 721380 h 721380"/>
              <a:gd name="connsiteX0" fmla="*/ 463684 w 1136732"/>
              <a:gd name="connsiteY0" fmla="*/ 721380 h 721380"/>
              <a:gd name="connsiteX1" fmla="*/ 610575 w 1136732"/>
              <a:gd name="connsiteY1" fmla="*/ 643699 h 721380"/>
              <a:gd name="connsiteX2" fmla="*/ 999851 w 1136732"/>
              <a:gd name="connsiteY2" fmla="*/ 544309 h 721380"/>
              <a:gd name="connsiteX3" fmla="*/ 1133577 w 1136732"/>
              <a:gd name="connsiteY3" fmla="*/ 253227 h 721380"/>
              <a:gd name="connsiteX4" fmla="*/ 852002 w 1136732"/>
              <a:gd name="connsiteY4" fmla="*/ 10739 h 721380"/>
              <a:gd name="connsiteX5" fmla="*/ 223273 w 1136732"/>
              <a:gd name="connsiteY5" fmla="*/ 64441 h 721380"/>
              <a:gd name="connsiteX6" fmla="*/ 0 w 1136732"/>
              <a:gd name="connsiteY6" fmla="*/ 337643 h 721380"/>
              <a:gd name="connsiteX7" fmla="*/ 396342 w 1136732"/>
              <a:gd name="connsiteY7" fmla="*/ 646609 h 721380"/>
              <a:gd name="connsiteX8" fmla="*/ 463684 w 1136732"/>
              <a:gd name="connsiteY8" fmla="*/ 721380 h 721380"/>
              <a:gd name="connsiteX0" fmla="*/ 463684 w 1121891"/>
              <a:gd name="connsiteY0" fmla="*/ 721255 h 721255"/>
              <a:gd name="connsiteX1" fmla="*/ 610575 w 1121891"/>
              <a:gd name="connsiteY1" fmla="*/ 643574 h 721255"/>
              <a:gd name="connsiteX2" fmla="*/ 999851 w 1121891"/>
              <a:gd name="connsiteY2" fmla="*/ 544184 h 721255"/>
              <a:gd name="connsiteX3" fmla="*/ 1118177 w 1121891"/>
              <a:gd name="connsiteY3" fmla="*/ 251269 h 721255"/>
              <a:gd name="connsiteX4" fmla="*/ 852002 w 1121891"/>
              <a:gd name="connsiteY4" fmla="*/ 10614 h 721255"/>
              <a:gd name="connsiteX5" fmla="*/ 223273 w 1121891"/>
              <a:gd name="connsiteY5" fmla="*/ 64316 h 721255"/>
              <a:gd name="connsiteX6" fmla="*/ 0 w 1121891"/>
              <a:gd name="connsiteY6" fmla="*/ 337518 h 721255"/>
              <a:gd name="connsiteX7" fmla="*/ 396342 w 1121891"/>
              <a:gd name="connsiteY7" fmla="*/ 646484 h 721255"/>
              <a:gd name="connsiteX8" fmla="*/ 463684 w 1121891"/>
              <a:gd name="connsiteY8" fmla="*/ 721255 h 721255"/>
              <a:gd name="connsiteX0" fmla="*/ 463684 w 1123864"/>
              <a:gd name="connsiteY0" fmla="*/ 721255 h 721255"/>
              <a:gd name="connsiteX1" fmla="*/ 610575 w 1123864"/>
              <a:gd name="connsiteY1" fmla="*/ 643574 h 721255"/>
              <a:gd name="connsiteX2" fmla="*/ 999851 w 1123864"/>
              <a:gd name="connsiteY2" fmla="*/ 549682 h 721255"/>
              <a:gd name="connsiteX3" fmla="*/ 1118177 w 1123864"/>
              <a:gd name="connsiteY3" fmla="*/ 251269 h 721255"/>
              <a:gd name="connsiteX4" fmla="*/ 852002 w 1123864"/>
              <a:gd name="connsiteY4" fmla="*/ 10614 h 721255"/>
              <a:gd name="connsiteX5" fmla="*/ 223273 w 1123864"/>
              <a:gd name="connsiteY5" fmla="*/ 64316 h 721255"/>
              <a:gd name="connsiteX6" fmla="*/ 0 w 1123864"/>
              <a:gd name="connsiteY6" fmla="*/ 337518 h 721255"/>
              <a:gd name="connsiteX7" fmla="*/ 396342 w 1123864"/>
              <a:gd name="connsiteY7" fmla="*/ 646484 h 721255"/>
              <a:gd name="connsiteX8" fmla="*/ 463684 w 1123864"/>
              <a:gd name="connsiteY8" fmla="*/ 721255 h 721255"/>
              <a:gd name="connsiteX0" fmla="*/ 463684 w 1123864"/>
              <a:gd name="connsiteY0" fmla="*/ 721255 h 721255"/>
              <a:gd name="connsiteX1" fmla="*/ 610575 w 1123864"/>
              <a:gd name="connsiteY1" fmla="*/ 643574 h 721255"/>
              <a:gd name="connsiteX2" fmla="*/ 999851 w 1123864"/>
              <a:gd name="connsiteY2" fmla="*/ 549682 h 721255"/>
              <a:gd name="connsiteX3" fmla="*/ 1118177 w 1123864"/>
              <a:gd name="connsiteY3" fmla="*/ 251269 h 721255"/>
              <a:gd name="connsiteX4" fmla="*/ 852002 w 1123864"/>
              <a:gd name="connsiteY4" fmla="*/ 10614 h 721255"/>
              <a:gd name="connsiteX5" fmla="*/ 223273 w 1123864"/>
              <a:gd name="connsiteY5" fmla="*/ 64316 h 721255"/>
              <a:gd name="connsiteX6" fmla="*/ 0 w 1123864"/>
              <a:gd name="connsiteY6" fmla="*/ 337518 h 721255"/>
              <a:gd name="connsiteX7" fmla="*/ 396342 w 1123864"/>
              <a:gd name="connsiteY7" fmla="*/ 646484 h 721255"/>
              <a:gd name="connsiteX8" fmla="*/ 463684 w 1123864"/>
              <a:gd name="connsiteY8" fmla="*/ 721255 h 721255"/>
              <a:gd name="connsiteX0" fmla="*/ 463684 w 1123354"/>
              <a:gd name="connsiteY0" fmla="*/ 721255 h 721255"/>
              <a:gd name="connsiteX1" fmla="*/ 610575 w 1123354"/>
              <a:gd name="connsiteY1" fmla="*/ 643574 h 721255"/>
              <a:gd name="connsiteX2" fmla="*/ 999851 w 1123354"/>
              <a:gd name="connsiteY2" fmla="*/ 549682 h 721255"/>
              <a:gd name="connsiteX3" fmla="*/ 1118177 w 1123354"/>
              <a:gd name="connsiteY3" fmla="*/ 251269 h 721255"/>
              <a:gd name="connsiteX4" fmla="*/ 852002 w 1123354"/>
              <a:gd name="connsiteY4" fmla="*/ 10614 h 721255"/>
              <a:gd name="connsiteX5" fmla="*/ 223273 w 1123354"/>
              <a:gd name="connsiteY5" fmla="*/ 64316 h 721255"/>
              <a:gd name="connsiteX6" fmla="*/ 0 w 1123354"/>
              <a:gd name="connsiteY6" fmla="*/ 337518 h 721255"/>
              <a:gd name="connsiteX7" fmla="*/ 396342 w 1123354"/>
              <a:gd name="connsiteY7" fmla="*/ 646484 h 721255"/>
              <a:gd name="connsiteX8" fmla="*/ 463684 w 1123354"/>
              <a:gd name="connsiteY8" fmla="*/ 721255 h 721255"/>
              <a:gd name="connsiteX0" fmla="*/ 411324 w 1070994"/>
              <a:gd name="connsiteY0" fmla="*/ 721255 h 721255"/>
              <a:gd name="connsiteX1" fmla="*/ 558215 w 1070994"/>
              <a:gd name="connsiteY1" fmla="*/ 643574 h 721255"/>
              <a:gd name="connsiteX2" fmla="*/ 947491 w 1070994"/>
              <a:gd name="connsiteY2" fmla="*/ 549682 h 721255"/>
              <a:gd name="connsiteX3" fmla="*/ 1065817 w 1070994"/>
              <a:gd name="connsiteY3" fmla="*/ 251269 h 721255"/>
              <a:gd name="connsiteX4" fmla="*/ 799642 w 1070994"/>
              <a:gd name="connsiteY4" fmla="*/ 10614 h 721255"/>
              <a:gd name="connsiteX5" fmla="*/ 170913 w 1070994"/>
              <a:gd name="connsiteY5" fmla="*/ 64316 h 721255"/>
              <a:gd name="connsiteX6" fmla="*/ 0 w 1070994"/>
              <a:gd name="connsiteY6" fmla="*/ 339351 h 721255"/>
              <a:gd name="connsiteX7" fmla="*/ 343982 w 1070994"/>
              <a:gd name="connsiteY7" fmla="*/ 646484 h 721255"/>
              <a:gd name="connsiteX8" fmla="*/ 411324 w 1070994"/>
              <a:gd name="connsiteY8" fmla="*/ 721255 h 721255"/>
              <a:gd name="connsiteX0" fmla="*/ 391304 w 1050974"/>
              <a:gd name="connsiteY0" fmla="*/ 721255 h 721255"/>
              <a:gd name="connsiteX1" fmla="*/ 538195 w 1050974"/>
              <a:gd name="connsiteY1" fmla="*/ 643574 h 721255"/>
              <a:gd name="connsiteX2" fmla="*/ 927471 w 1050974"/>
              <a:gd name="connsiteY2" fmla="*/ 549682 h 721255"/>
              <a:gd name="connsiteX3" fmla="*/ 1045797 w 1050974"/>
              <a:gd name="connsiteY3" fmla="*/ 251269 h 721255"/>
              <a:gd name="connsiteX4" fmla="*/ 779622 w 1050974"/>
              <a:gd name="connsiteY4" fmla="*/ 10614 h 721255"/>
              <a:gd name="connsiteX5" fmla="*/ 150893 w 1050974"/>
              <a:gd name="connsiteY5" fmla="*/ 64316 h 721255"/>
              <a:gd name="connsiteX6" fmla="*/ 0 w 1050974"/>
              <a:gd name="connsiteY6" fmla="*/ 339351 h 721255"/>
              <a:gd name="connsiteX7" fmla="*/ 323962 w 1050974"/>
              <a:gd name="connsiteY7" fmla="*/ 646484 h 721255"/>
              <a:gd name="connsiteX8" fmla="*/ 391304 w 1050974"/>
              <a:gd name="connsiteY8" fmla="*/ 721255 h 721255"/>
              <a:gd name="connsiteX0" fmla="*/ 391304 w 1050974"/>
              <a:gd name="connsiteY0" fmla="*/ 721255 h 721255"/>
              <a:gd name="connsiteX1" fmla="*/ 538195 w 1050974"/>
              <a:gd name="connsiteY1" fmla="*/ 643574 h 721255"/>
              <a:gd name="connsiteX2" fmla="*/ 927471 w 1050974"/>
              <a:gd name="connsiteY2" fmla="*/ 549682 h 721255"/>
              <a:gd name="connsiteX3" fmla="*/ 1045797 w 1050974"/>
              <a:gd name="connsiteY3" fmla="*/ 251269 h 721255"/>
              <a:gd name="connsiteX4" fmla="*/ 779622 w 1050974"/>
              <a:gd name="connsiteY4" fmla="*/ 10614 h 721255"/>
              <a:gd name="connsiteX5" fmla="*/ 150893 w 1050974"/>
              <a:gd name="connsiteY5" fmla="*/ 64316 h 721255"/>
              <a:gd name="connsiteX6" fmla="*/ 0 w 1050974"/>
              <a:gd name="connsiteY6" fmla="*/ 339351 h 721255"/>
              <a:gd name="connsiteX7" fmla="*/ 323962 w 1050974"/>
              <a:gd name="connsiteY7" fmla="*/ 646484 h 721255"/>
              <a:gd name="connsiteX8" fmla="*/ 391304 w 1050974"/>
              <a:gd name="connsiteY8" fmla="*/ 721255 h 721255"/>
              <a:gd name="connsiteX0" fmla="*/ 391304 w 1050974"/>
              <a:gd name="connsiteY0" fmla="*/ 723864 h 723864"/>
              <a:gd name="connsiteX1" fmla="*/ 538195 w 1050974"/>
              <a:gd name="connsiteY1" fmla="*/ 646183 h 723864"/>
              <a:gd name="connsiteX2" fmla="*/ 927471 w 1050974"/>
              <a:gd name="connsiteY2" fmla="*/ 552291 h 723864"/>
              <a:gd name="connsiteX3" fmla="*/ 1045797 w 1050974"/>
              <a:gd name="connsiteY3" fmla="*/ 253878 h 723864"/>
              <a:gd name="connsiteX4" fmla="*/ 779622 w 1050974"/>
              <a:gd name="connsiteY4" fmla="*/ 13223 h 723864"/>
              <a:gd name="connsiteX5" fmla="*/ 201713 w 1050974"/>
              <a:gd name="connsiteY5" fmla="*/ 55929 h 723864"/>
              <a:gd name="connsiteX6" fmla="*/ 0 w 1050974"/>
              <a:gd name="connsiteY6" fmla="*/ 341960 h 723864"/>
              <a:gd name="connsiteX7" fmla="*/ 323962 w 1050974"/>
              <a:gd name="connsiteY7" fmla="*/ 649093 h 723864"/>
              <a:gd name="connsiteX8" fmla="*/ 391304 w 1050974"/>
              <a:gd name="connsiteY8" fmla="*/ 723864 h 723864"/>
              <a:gd name="connsiteX0" fmla="*/ 391304 w 1050974"/>
              <a:gd name="connsiteY0" fmla="*/ 722931 h 722931"/>
              <a:gd name="connsiteX1" fmla="*/ 538195 w 1050974"/>
              <a:gd name="connsiteY1" fmla="*/ 645250 h 722931"/>
              <a:gd name="connsiteX2" fmla="*/ 927471 w 1050974"/>
              <a:gd name="connsiteY2" fmla="*/ 551358 h 722931"/>
              <a:gd name="connsiteX3" fmla="*/ 1045797 w 1050974"/>
              <a:gd name="connsiteY3" fmla="*/ 252945 h 722931"/>
              <a:gd name="connsiteX4" fmla="*/ 779622 w 1050974"/>
              <a:gd name="connsiteY4" fmla="*/ 12290 h 722931"/>
              <a:gd name="connsiteX5" fmla="*/ 215573 w 1050974"/>
              <a:gd name="connsiteY5" fmla="*/ 58661 h 722931"/>
              <a:gd name="connsiteX6" fmla="*/ 0 w 1050974"/>
              <a:gd name="connsiteY6" fmla="*/ 341027 h 722931"/>
              <a:gd name="connsiteX7" fmla="*/ 323962 w 1050974"/>
              <a:gd name="connsiteY7" fmla="*/ 648160 h 722931"/>
              <a:gd name="connsiteX8" fmla="*/ 391304 w 1050974"/>
              <a:gd name="connsiteY8" fmla="*/ 722931 h 722931"/>
              <a:gd name="connsiteX0" fmla="*/ 382064 w 1041734"/>
              <a:gd name="connsiteY0" fmla="*/ 722931 h 722931"/>
              <a:gd name="connsiteX1" fmla="*/ 528955 w 1041734"/>
              <a:gd name="connsiteY1" fmla="*/ 645250 h 722931"/>
              <a:gd name="connsiteX2" fmla="*/ 918231 w 1041734"/>
              <a:gd name="connsiteY2" fmla="*/ 551358 h 722931"/>
              <a:gd name="connsiteX3" fmla="*/ 1036557 w 1041734"/>
              <a:gd name="connsiteY3" fmla="*/ 252945 h 722931"/>
              <a:gd name="connsiteX4" fmla="*/ 770382 w 1041734"/>
              <a:gd name="connsiteY4" fmla="*/ 12290 h 722931"/>
              <a:gd name="connsiteX5" fmla="*/ 206333 w 1041734"/>
              <a:gd name="connsiteY5" fmla="*/ 58661 h 722931"/>
              <a:gd name="connsiteX6" fmla="*/ 0 w 1041734"/>
              <a:gd name="connsiteY6" fmla="*/ 342860 h 722931"/>
              <a:gd name="connsiteX7" fmla="*/ 314722 w 1041734"/>
              <a:gd name="connsiteY7" fmla="*/ 648160 h 722931"/>
              <a:gd name="connsiteX8" fmla="*/ 382064 w 1041734"/>
              <a:gd name="connsiteY8" fmla="*/ 722931 h 722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1734" h="722931">
                <a:moveTo>
                  <a:pt x="382064" y="722931"/>
                </a:moveTo>
                <a:cubicBezTo>
                  <a:pt x="406019" y="660055"/>
                  <a:pt x="439594" y="666515"/>
                  <a:pt x="528955" y="645250"/>
                </a:cubicBezTo>
                <a:cubicBezTo>
                  <a:pt x="618316" y="623985"/>
                  <a:pt x="833631" y="616742"/>
                  <a:pt x="918231" y="551358"/>
                </a:cubicBezTo>
                <a:cubicBezTo>
                  <a:pt x="1002831" y="485974"/>
                  <a:pt x="1059658" y="370279"/>
                  <a:pt x="1036557" y="252945"/>
                </a:cubicBezTo>
                <a:cubicBezTo>
                  <a:pt x="1013456" y="135611"/>
                  <a:pt x="908753" y="44671"/>
                  <a:pt x="770382" y="12290"/>
                </a:cubicBezTo>
                <a:cubicBezTo>
                  <a:pt x="632011" y="-20091"/>
                  <a:pt x="338916" y="17165"/>
                  <a:pt x="206333" y="58661"/>
                </a:cubicBezTo>
                <a:cubicBezTo>
                  <a:pt x="73750" y="100157"/>
                  <a:pt x="1822" y="199023"/>
                  <a:pt x="0" y="342860"/>
                </a:cubicBezTo>
                <a:cubicBezTo>
                  <a:pt x="27105" y="498943"/>
                  <a:pt x="87932" y="573770"/>
                  <a:pt x="314722" y="648160"/>
                </a:cubicBezTo>
                <a:cubicBezTo>
                  <a:pt x="367872" y="666162"/>
                  <a:pt x="382064" y="722931"/>
                  <a:pt x="382064" y="722931"/>
                </a:cubicBezTo>
                <a:close/>
              </a:path>
            </a:pathLst>
          </a:custGeom>
          <a:noFill/>
          <a:ln w="1905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3169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6D441F-9FBB-4F90-987A-39793DE0E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4/12/2022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C92B1E-8D5D-45CA-9A8B-53E3B7FEC4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489E71-49A9-4CE9-AD1D-780A876BC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6041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4053A-B2EE-4E20-9723-6BB0BBD500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553272"/>
            <a:ext cx="3932237" cy="173272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B065AB-0DF3-4C86-AB5F-EB65021FDB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5642" y="987425"/>
            <a:ext cx="5939745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D99FAE-8825-466D-9F1E-3B7BAED2C0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68550"/>
            <a:ext cx="3932237" cy="350043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3A6375-677F-4A58-B98D-18F3DEF8E6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4/12/2022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B40F2C-7AE7-481B-856A-B3E26AE8B9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E7C48C-9BD9-41CB-915E-A905B8869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466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B6DE4-025D-4D93-A5D0-FB45897207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15915"/>
            <a:ext cx="3932237" cy="167008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993EE21-471F-4B7B-B7AF-192243A127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46B769-8E40-42E6-8F62-C4347B0CE9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65744"/>
            <a:ext cx="3932237" cy="35032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384DC6-1AA3-4779-8EDF-F4A877508E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4/12/2022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47F83E-FAF9-43E1-95CC-6F4EDD76B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3D8C7B-B211-4BAF-9C05-09CF993B0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5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139E3-FB89-4585-A22D-15851E8DE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94B498-70D2-4956-A576-83345B38DC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2A84CB-FF9E-43D6-8805-B4ABB520D6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4/12/2022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A7EE14-0A60-428B-BC0E-A50951E0E3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2A9A22-BBF2-4B23-B17F-B32AC87D2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9103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15CC51B-E0BE-4D50-A04A-571F8BCAE2A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099550" y="692150"/>
            <a:ext cx="2254250" cy="530993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1F5607-7A89-4981-87F4-98BC7CE0A9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692150"/>
            <a:ext cx="8108950" cy="530993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20D5BE-275A-42D5-BCE1-357D53FC50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4/12/2022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525F9A-B406-4028-AC92-D12450519F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A70F0A-5147-4274-A0A1-BD2191794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555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AAE2DA9-9BAF-4D46-BC97-20425C5321FD}"/>
              </a:ext>
            </a:extLst>
          </p:cNvPr>
          <p:cNvSpPr/>
          <p:nvPr/>
        </p:nvSpPr>
        <p:spPr>
          <a:xfrm>
            <a:off x="372926" y="367993"/>
            <a:ext cx="11499601" cy="6203902"/>
          </a:xfrm>
          <a:custGeom>
            <a:avLst/>
            <a:gdLst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21779 w 11499601"/>
              <a:gd name="connsiteY9" fmla="*/ 5958809 h 6250474"/>
              <a:gd name="connsiteX10" fmla="*/ 5021779 w 11499601"/>
              <a:gd name="connsiteY10" fmla="*/ 5972741 h 6250474"/>
              <a:gd name="connsiteX11" fmla="*/ 3239306 w 11499601"/>
              <a:gd name="connsiteY11" fmla="*/ 5972741 h 6250474"/>
              <a:gd name="connsiteX12" fmla="*/ 3217554 w 11499601"/>
              <a:gd name="connsiteY12" fmla="*/ 6005912 h 6250474"/>
              <a:gd name="connsiteX13" fmla="*/ 3219866 w 11499601"/>
              <a:gd name="connsiteY13" fmla="*/ 6250474 h 6250474"/>
              <a:gd name="connsiteX14" fmla="*/ 2855432 w 11499601"/>
              <a:gd name="connsiteY14" fmla="*/ 6045972 h 6250474"/>
              <a:gd name="connsiteX15" fmla="*/ 2785655 w 11499601"/>
              <a:gd name="connsiteY15" fmla="*/ 5972741 h 6250474"/>
              <a:gd name="connsiteX16" fmla="*/ 2321880 w 11499601"/>
              <a:gd name="connsiteY16" fmla="*/ 5972741 h 6250474"/>
              <a:gd name="connsiteX17" fmla="*/ 2321880 w 11499601"/>
              <a:gd name="connsiteY17" fmla="*/ 5943328 h 6250474"/>
              <a:gd name="connsiteX18" fmla="*/ 2161451 w 11499601"/>
              <a:gd name="connsiteY18" fmla="*/ 5941720 h 6250474"/>
              <a:gd name="connsiteX19" fmla="*/ 1884575 w 11499601"/>
              <a:gd name="connsiteY19" fmla="*/ 5937508 h 6250474"/>
              <a:gd name="connsiteX20" fmla="*/ 1731597 w 11499601"/>
              <a:gd name="connsiteY20" fmla="*/ 5934968 h 6250474"/>
              <a:gd name="connsiteX21" fmla="*/ 1588500 w 11499601"/>
              <a:gd name="connsiteY21" fmla="*/ 5940418 h 6250474"/>
              <a:gd name="connsiteX22" fmla="*/ 671167 w 11499601"/>
              <a:gd name="connsiteY22" fmla="*/ 5948382 h 6250474"/>
              <a:gd name="connsiteX23" fmla="*/ 94741 w 11499601"/>
              <a:gd name="connsiteY23" fmla="*/ 5957415 h 6250474"/>
              <a:gd name="connsiteX24" fmla="*/ 37859 w 11499601"/>
              <a:gd name="connsiteY24" fmla="*/ 5876060 h 6250474"/>
              <a:gd name="connsiteX25" fmla="*/ 28975 w 11499601"/>
              <a:gd name="connsiteY25" fmla="*/ 2606888 h 6250474"/>
              <a:gd name="connsiteX26" fmla="*/ 33539 w 11499601"/>
              <a:gd name="connsiteY26" fmla="*/ 59860 h 6250474"/>
              <a:gd name="connsiteX27" fmla="*/ 39830 w 11499601"/>
              <a:gd name="connsiteY27" fmla="*/ 42028 h 6250474"/>
              <a:gd name="connsiteX28" fmla="*/ 88659 w 11499601"/>
              <a:gd name="connsiteY28" fmla="*/ 37282 h 6250474"/>
              <a:gd name="connsiteX29" fmla="*/ 301554 w 11499601"/>
              <a:gd name="connsiteY29" fmla="*/ 37282 h 6250474"/>
              <a:gd name="connsiteX30" fmla="*/ 416464 w 11499601"/>
              <a:gd name="connsiteY30" fmla="*/ 30725 h 6250474"/>
              <a:gd name="connsiteX31" fmla="*/ 907723 w 11499601"/>
              <a:gd name="connsiteY31" fmla="*/ 24269 h 6250474"/>
              <a:gd name="connsiteX32" fmla="*/ 3989089 w 11499601"/>
              <a:gd name="connsiteY32" fmla="*/ 29653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21779 w 11499601"/>
              <a:gd name="connsiteY9" fmla="*/ 5958809 h 6250474"/>
              <a:gd name="connsiteX10" fmla="*/ 5021779 w 11499601"/>
              <a:gd name="connsiteY10" fmla="*/ 5972741 h 6250474"/>
              <a:gd name="connsiteX11" fmla="*/ 3239306 w 11499601"/>
              <a:gd name="connsiteY11" fmla="*/ 5972741 h 6250474"/>
              <a:gd name="connsiteX12" fmla="*/ 3217554 w 11499601"/>
              <a:gd name="connsiteY12" fmla="*/ 6005912 h 6250474"/>
              <a:gd name="connsiteX13" fmla="*/ 3219866 w 11499601"/>
              <a:gd name="connsiteY13" fmla="*/ 6250474 h 6250474"/>
              <a:gd name="connsiteX14" fmla="*/ 2855432 w 11499601"/>
              <a:gd name="connsiteY14" fmla="*/ 6045972 h 6250474"/>
              <a:gd name="connsiteX15" fmla="*/ 2785655 w 11499601"/>
              <a:gd name="connsiteY15" fmla="*/ 5972741 h 6250474"/>
              <a:gd name="connsiteX16" fmla="*/ 2321880 w 11499601"/>
              <a:gd name="connsiteY16" fmla="*/ 5972741 h 6250474"/>
              <a:gd name="connsiteX17" fmla="*/ 2161451 w 11499601"/>
              <a:gd name="connsiteY17" fmla="*/ 5941720 h 6250474"/>
              <a:gd name="connsiteX18" fmla="*/ 1884575 w 11499601"/>
              <a:gd name="connsiteY18" fmla="*/ 5937508 h 6250474"/>
              <a:gd name="connsiteX19" fmla="*/ 1731597 w 11499601"/>
              <a:gd name="connsiteY19" fmla="*/ 5934968 h 6250474"/>
              <a:gd name="connsiteX20" fmla="*/ 1588500 w 11499601"/>
              <a:gd name="connsiteY20" fmla="*/ 5940418 h 6250474"/>
              <a:gd name="connsiteX21" fmla="*/ 671167 w 11499601"/>
              <a:gd name="connsiteY21" fmla="*/ 5948382 h 6250474"/>
              <a:gd name="connsiteX22" fmla="*/ 94741 w 11499601"/>
              <a:gd name="connsiteY22" fmla="*/ 5957415 h 6250474"/>
              <a:gd name="connsiteX23" fmla="*/ 37859 w 11499601"/>
              <a:gd name="connsiteY23" fmla="*/ 5876060 h 6250474"/>
              <a:gd name="connsiteX24" fmla="*/ 28975 w 11499601"/>
              <a:gd name="connsiteY24" fmla="*/ 2606888 h 6250474"/>
              <a:gd name="connsiteX25" fmla="*/ 33539 w 11499601"/>
              <a:gd name="connsiteY25" fmla="*/ 59860 h 6250474"/>
              <a:gd name="connsiteX26" fmla="*/ 39830 w 11499601"/>
              <a:gd name="connsiteY26" fmla="*/ 42028 h 6250474"/>
              <a:gd name="connsiteX27" fmla="*/ 88659 w 11499601"/>
              <a:gd name="connsiteY27" fmla="*/ 37282 h 6250474"/>
              <a:gd name="connsiteX28" fmla="*/ 301554 w 11499601"/>
              <a:gd name="connsiteY28" fmla="*/ 37282 h 6250474"/>
              <a:gd name="connsiteX29" fmla="*/ 416464 w 11499601"/>
              <a:gd name="connsiteY29" fmla="*/ 30725 h 6250474"/>
              <a:gd name="connsiteX30" fmla="*/ 907723 w 11499601"/>
              <a:gd name="connsiteY30" fmla="*/ 24269 h 6250474"/>
              <a:gd name="connsiteX31" fmla="*/ 3989089 w 11499601"/>
              <a:gd name="connsiteY31" fmla="*/ 29653 h 6250474"/>
              <a:gd name="connsiteX32" fmla="*/ 9680053 w 11499601"/>
              <a:gd name="connsiteY32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21779 w 11499601"/>
              <a:gd name="connsiteY9" fmla="*/ 5958809 h 6250474"/>
              <a:gd name="connsiteX10" fmla="*/ 5021779 w 11499601"/>
              <a:gd name="connsiteY10" fmla="*/ 5972741 h 6250474"/>
              <a:gd name="connsiteX11" fmla="*/ 3239306 w 11499601"/>
              <a:gd name="connsiteY11" fmla="*/ 5972741 h 6250474"/>
              <a:gd name="connsiteX12" fmla="*/ 3217554 w 11499601"/>
              <a:gd name="connsiteY12" fmla="*/ 6005912 h 6250474"/>
              <a:gd name="connsiteX13" fmla="*/ 3219866 w 11499601"/>
              <a:gd name="connsiteY13" fmla="*/ 6250474 h 6250474"/>
              <a:gd name="connsiteX14" fmla="*/ 2855432 w 11499601"/>
              <a:gd name="connsiteY14" fmla="*/ 6045972 h 6250474"/>
              <a:gd name="connsiteX15" fmla="*/ 2785655 w 11499601"/>
              <a:gd name="connsiteY15" fmla="*/ 5972741 h 6250474"/>
              <a:gd name="connsiteX16" fmla="*/ 2321880 w 11499601"/>
              <a:gd name="connsiteY16" fmla="*/ 5972741 h 6250474"/>
              <a:gd name="connsiteX17" fmla="*/ 1884575 w 11499601"/>
              <a:gd name="connsiteY17" fmla="*/ 5937508 h 6250474"/>
              <a:gd name="connsiteX18" fmla="*/ 1731597 w 11499601"/>
              <a:gd name="connsiteY18" fmla="*/ 5934968 h 6250474"/>
              <a:gd name="connsiteX19" fmla="*/ 1588500 w 11499601"/>
              <a:gd name="connsiteY19" fmla="*/ 5940418 h 6250474"/>
              <a:gd name="connsiteX20" fmla="*/ 671167 w 11499601"/>
              <a:gd name="connsiteY20" fmla="*/ 5948382 h 6250474"/>
              <a:gd name="connsiteX21" fmla="*/ 94741 w 11499601"/>
              <a:gd name="connsiteY21" fmla="*/ 5957415 h 6250474"/>
              <a:gd name="connsiteX22" fmla="*/ 37859 w 11499601"/>
              <a:gd name="connsiteY22" fmla="*/ 5876060 h 6250474"/>
              <a:gd name="connsiteX23" fmla="*/ 28975 w 11499601"/>
              <a:gd name="connsiteY23" fmla="*/ 2606888 h 6250474"/>
              <a:gd name="connsiteX24" fmla="*/ 33539 w 11499601"/>
              <a:gd name="connsiteY24" fmla="*/ 59860 h 6250474"/>
              <a:gd name="connsiteX25" fmla="*/ 39830 w 11499601"/>
              <a:gd name="connsiteY25" fmla="*/ 42028 h 6250474"/>
              <a:gd name="connsiteX26" fmla="*/ 88659 w 11499601"/>
              <a:gd name="connsiteY26" fmla="*/ 37282 h 6250474"/>
              <a:gd name="connsiteX27" fmla="*/ 301554 w 11499601"/>
              <a:gd name="connsiteY27" fmla="*/ 37282 h 6250474"/>
              <a:gd name="connsiteX28" fmla="*/ 416464 w 11499601"/>
              <a:gd name="connsiteY28" fmla="*/ 30725 h 6250474"/>
              <a:gd name="connsiteX29" fmla="*/ 907723 w 11499601"/>
              <a:gd name="connsiteY29" fmla="*/ 24269 h 6250474"/>
              <a:gd name="connsiteX30" fmla="*/ 3989089 w 11499601"/>
              <a:gd name="connsiteY30" fmla="*/ 29653 h 6250474"/>
              <a:gd name="connsiteX31" fmla="*/ 9680053 w 11499601"/>
              <a:gd name="connsiteY31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21779 w 11499601"/>
              <a:gd name="connsiteY9" fmla="*/ 5958809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11590 w 11499601"/>
              <a:gd name="connsiteY9" fmla="*/ 5989374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01402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731597 w 11499601"/>
              <a:gd name="connsiteY16" fmla="*/ 5934968 h 6250474"/>
              <a:gd name="connsiteX17" fmla="*/ 1588500 w 11499601"/>
              <a:gd name="connsiteY17" fmla="*/ 5940418 h 6250474"/>
              <a:gd name="connsiteX18" fmla="*/ 671167 w 11499601"/>
              <a:gd name="connsiteY18" fmla="*/ 5948382 h 6250474"/>
              <a:gd name="connsiteX19" fmla="*/ 94741 w 11499601"/>
              <a:gd name="connsiteY19" fmla="*/ 5957415 h 6250474"/>
              <a:gd name="connsiteX20" fmla="*/ 37859 w 11499601"/>
              <a:gd name="connsiteY20" fmla="*/ 5876060 h 6250474"/>
              <a:gd name="connsiteX21" fmla="*/ 28975 w 11499601"/>
              <a:gd name="connsiteY21" fmla="*/ 2606888 h 6250474"/>
              <a:gd name="connsiteX22" fmla="*/ 33539 w 11499601"/>
              <a:gd name="connsiteY22" fmla="*/ 59860 h 6250474"/>
              <a:gd name="connsiteX23" fmla="*/ 39830 w 11499601"/>
              <a:gd name="connsiteY23" fmla="*/ 42028 h 6250474"/>
              <a:gd name="connsiteX24" fmla="*/ 88659 w 11499601"/>
              <a:gd name="connsiteY24" fmla="*/ 37282 h 6250474"/>
              <a:gd name="connsiteX25" fmla="*/ 301554 w 11499601"/>
              <a:gd name="connsiteY25" fmla="*/ 37282 h 6250474"/>
              <a:gd name="connsiteX26" fmla="*/ 416464 w 11499601"/>
              <a:gd name="connsiteY26" fmla="*/ 30725 h 6250474"/>
              <a:gd name="connsiteX27" fmla="*/ 907723 w 11499601"/>
              <a:gd name="connsiteY27" fmla="*/ 24269 h 6250474"/>
              <a:gd name="connsiteX28" fmla="*/ 3989089 w 11499601"/>
              <a:gd name="connsiteY28" fmla="*/ 29653 h 6250474"/>
              <a:gd name="connsiteX29" fmla="*/ 9680053 w 11499601"/>
              <a:gd name="connsiteY29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588500 w 11499601"/>
              <a:gd name="connsiteY16" fmla="*/ 5940418 h 6250474"/>
              <a:gd name="connsiteX17" fmla="*/ 671167 w 11499601"/>
              <a:gd name="connsiteY17" fmla="*/ 5948382 h 6250474"/>
              <a:gd name="connsiteX18" fmla="*/ 94741 w 11499601"/>
              <a:gd name="connsiteY18" fmla="*/ 5957415 h 6250474"/>
              <a:gd name="connsiteX19" fmla="*/ 37859 w 11499601"/>
              <a:gd name="connsiteY19" fmla="*/ 5876060 h 6250474"/>
              <a:gd name="connsiteX20" fmla="*/ 28975 w 11499601"/>
              <a:gd name="connsiteY20" fmla="*/ 2606888 h 6250474"/>
              <a:gd name="connsiteX21" fmla="*/ 33539 w 11499601"/>
              <a:gd name="connsiteY21" fmla="*/ 59860 h 6250474"/>
              <a:gd name="connsiteX22" fmla="*/ 39830 w 11499601"/>
              <a:gd name="connsiteY22" fmla="*/ 42028 h 6250474"/>
              <a:gd name="connsiteX23" fmla="*/ 88659 w 11499601"/>
              <a:gd name="connsiteY23" fmla="*/ 37282 h 6250474"/>
              <a:gd name="connsiteX24" fmla="*/ 301554 w 11499601"/>
              <a:gd name="connsiteY24" fmla="*/ 37282 h 6250474"/>
              <a:gd name="connsiteX25" fmla="*/ 416464 w 11499601"/>
              <a:gd name="connsiteY25" fmla="*/ 30725 h 6250474"/>
              <a:gd name="connsiteX26" fmla="*/ 907723 w 11499601"/>
              <a:gd name="connsiteY26" fmla="*/ 24269 h 6250474"/>
              <a:gd name="connsiteX27" fmla="*/ 3989089 w 11499601"/>
              <a:gd name="connsiteY27" fmla="*/ 29653 h 6250474"/>
              <a:gd name="connsiteX28" fmla="*/ 9680053 w 11499601"/>
              <a:gd name="connsiteY28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552841 w 11499601"/>
              <a:gd name="connsiteY16" fmla="*/ 5965889 h 6250474"/>
              <a:gd name="connsiteX17" fmla="*/ 671167 w 11499601"/>
              <a:gd name="connsiteY17" fmla="*/ 5948382 h 6250474"/>
              <a:gd name="connsiteX18" fmla="*/ 94741 w 11499601"/>
              <a:gd name="connsiteY18" fmla="*/ 5957415 h 6250474"/>
              <a:gd name="connsiteX19" fmla="*/ 37859 w 11499601"/>
              <a:gd name="connsiteY19" fmla="*/ 5876060 h 6250474"/>
              <a:gd name="connsiteX20" fmla="*/ 28975 w 11499601"/>
              <a:gd name="connsiteY20" fmla="*/ 2606888 h 6250474"/>
              <a:gd name="connsiteX21" fmla="*/ 33539 w 11499601"/>
              <a:gd name="connsiteY21" fmla="*/ 59860 h 6250474"/>
              <a:gd name="connsiteX22" fmla="*/ 39830 w 11499601"/>
              <a:gd name="connsiteY22" fmla="*/ 42028 h 6250474"/>
              <a:gd name="connsiteX23" fmla="*/ 88659 w 11499601"/>
              <a:gd name="connsiteY23" fmla="*/ 37282 h 6250474"/>
              <a:gd name="connsiteX24" fmla="*/ 301554 w 11499601"/>
              <a:gd name="connsiteY24" fmla="*/ 37282 h 6250474"/>
              <a:gd name="connsiteX25" fmla="*/ 416464 w 11499601"/>
              <a:gd name="connsiteY25" fmla="*/ 30725 h 6250474"/>
              <a:gd name="connsiteX26" fmla="*/ 907723 w 11499601"/>
              <a:gd name="connsiteY26" fmla="*/ 24269 h 6250474"/>
              <a:gd name="connsiteX27" fmla="*/ 3989089 w 11499601"/>
              <a:gd name="connsiteY27" fmla="*/ 29653 h 6250474"/>
              <a:gd name="connsiteX28" fmla="*/ 9680053 w 11499601"/>
              <a:gd name="connsiteY28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16786 w 11499601"/>
              <a:gd name="connsiteY15" fmla="*/ 5901423 h 6250474"/>
              <a:gd name="connsiteX16" fmla="*/ 1552841 w 11499601"/>
              <a:gd name="connsiteY16" fmla="*/ 5965889 h 6250474"/>
              <a:gd name="connsiteX17" fmla="*/ 671167 w 11499601"/>
              <a:gd name="connsiteY17" fmla="*/ 5948382 h 6250474"/>
              <a:gd name="connsiteX18" fmla="*/ 94741 w 11499601"/>
              <a:gd name="connsiteY18" fmla="*/ 5957415 h 6250474"/>
              <a:gd name="connsiteX19" fmla="*/ 37859 w 11499601"/>
              <a:gd name="connsiteY19" fmla="*/ 5876060 h 6250474"/>
              <a:gd name="connsiteX20" fmla="*/ 28975 w 11499601"/>
              <a:gd name="connsiteY20" fmla="*/ 2606888 h 6250474"/>
              <a:gd name="connsiteX21" fmla="*/ 33539 w 11499601"/>
              <a:gd name="connsiteY21" fmla="*/ 59860 h 6250474"/>
              <a:gd name="connsiteX22" fmla="*/ 39830 w 11499601"/>
              <a:gd name="connsiteY22" fmla="*/ 42028 h 6250474"/>
              <a:gd name="connsiteX23" fmla="*/ 88659 w 11499601"/>
              <a:gd name="connsiteY23" fmla="*/ 37282 h 6250474"/>
              <a:gd name="connsiteX24" fmla="*/ 301554 w 11499601"/>
              <a:gd name="connsiteY24" fmla="*/ 37282 h 6250474"/>
              <a:gd name="connsiteX25" fmla="*/ 416464 w 11499601"/>
              <a:gd name="connsiteY25" fmla="*/ 30725 h 6250474"/>
              <a:gd name="connsiteX26" fmla="*/ 907723 w 11499601"/>
              <a:gd name="connsiteY26" fmla="*/ 24269 h 6250474"/>
              <a:gd name="connsiteX27" fmla="*/ 3989089 w 11499601"/>
              <a:gd name="connsiteY27" fmla="*/ 29653 h 6250474"/>
              <a:gd name="connsiteX28" fmla="*/ 9680053 w 11499601"/>
              <a:gd name="connsiteY28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1552841 w 11499601"/>
              <a:gd name="connsiteY16" fmla="*/ 5965889 h 6250474"/>
              <a:gd name="connsiteX17" fmla="*/ 671167 w 11499601"/>
              <a:gd name="connsiteY17" fmla="*/ 5948382 h 6250474"/>
              <a:gd name="connsiteX18" fmla="*/ 94741 w 11499601"/>
              <a:gd name="connsiteY18" fmla="*/ 5957415 h 6250474"/>
              <a:gd name="connsiteX19" fmla="*/ 37859 w 11499601"/>
              <a:gd name="connsiteY19" fmla="*/ 5876060 h 6250474"/>
              <a:gd name="connsiteX20" fmla="*/ 28975 w 11499601"/>
              <a:gd name="connsiteY20" fmla="*/ 2606888 h 6250474"/>
              <a:gd name="connsiteX21" fmla="*/ 33539 w 11499601"/>
              <a:gd name="connsiteY21" fmla="*/ 59860 h 6250474"/>
              <a:gd name="connsiteX22" fmla="*/ 39830 w 11499601"/>
              <a:gd name="connsiteY22" fmla="*/ 42028 h 6250474"/>
              <a:gd name="connsiteX23" fmla="*/ 88659 w 11499601"/>
              <a:gd name="connsiteY23" fmla="*/ 37282 h 6250474"/>
              <a:gd name="connsiteX24" fmla="*/ 301554 w 11499601"/>
              <a:gd name="connsiteY24" fmla="*/ 37282 h 6250474"/>
              <a:gd name="connsiteX25" fmla="*/ 416464 w 11499601"/>
              <a:gd name="connsiteY25" fmla="*/ 30725 h 6250474"/>
              <a:gd name="connsiteX26" fmla="*/ 907723 w 11499601"/>
              <a:gd name="connsiteY26" fmla="*/ 24269 h 6250474"/>
              <a:gd name="connsiteX27" fmla="*/ 3989089 w 11499601"/>
              <a:gd name="connsiteY27" fmla="*/ 29653 h 6250474"/>
              <a:gd name="connsiteX28" fmla="*/ 9680053 w 11499601"/>
              <a:gd name="connsiteY28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71167 w 11499601"/>
              <a:gd name="connsiteY16" fmla="*/ 5948382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70715 w 11499601"/>
              <a:gd name="connsiteY13" fmla="*/ 6056161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70715 w 11499601"/>
              <a:gd name="connsiteY13" fmla="*/ 6056161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1499601" h="6250474">
                <a:moveTo>
                  <a:pt x="9680053" y="0"/>
                </a:moveTo>
                <a:lnTo>
                  <a:pt x="11263634" y="10894"/>
                </a:lnTo>
                <a:cubicBezTo>
                  <a:pt x="11382518" y="17609"/>
                  <a:pt x="11468807" y="-29564"/>
                  <a:pt x="11499601" y="84193"/>
                </a:cubicBezTo>
                <a:lnTo>
                  <a:pt x="11496115" y="333210"/>
                </a:lnTo>
                <a:cubicBezTo>
                  <a:pt x="11496285" y="489431"/>
                  <a:pt x="11496456" y="645651"/>
                  <a:pt x="11496626" y="801872"/>
                </a:cubicBezTo>
                <a:cubicBezTo>
                  <a:pt x="11485119" y="918570"/>
                  <a:pt x="11483798" y="1773917"/>
                  <a:pt x="11482477" y="1834579"/>
                </a:cubicBezTo>
                <a:cubicBezTo>
                  <a:pt x="11462397" y="2645173"/>
                  <a:pt x="11489491" y="2970847"/>
                  <a:pt x="11478714" y="3520214"/>
                </a:cubicBezTo>
                <a:cubicBezTo>
                  <a:pt x="11462615" y="5654060"/>
                  <a:pt x="11560172" y="6010354"/>
                  <a:pt x="11419375" y="5982433"/>
                </a:cubicBezTo>
                <a:cubicBezTo>
                  <a:pt x="9251879" y="6044921"/>
                  <a:pt x="7569480" y="6004728"/>
                  <a:pt x="5959453" y="5973386"/>
                </a:cubicBezTo>
                <a:lnTo>
                  <a:pt x="4858766" y="5999562"/>
                </a:lnTo>
                <a:lnTo>
                  <a:pt x="3239306" y="5972741"/>
                </a:lnTo>
                <a:lnTo>
                  <a:pt x="3217554" y="6005912"/>
                </a:lnTo>
                <a:cubicBezTo>
                  <a:pt x="3195952" y="6047442"/>
                  <a:pt x="3201415" y="6144511"/>
                  <a:pt x="3219866" y="6250474"/>
                </a:cubicBezTo>
                <a:cubicBezTo>
                  <a:pt x="3113618" y="6201492"/>
                  <a:pt x="2980145" y="6145854"/>
                  <a:pt x="2870715" y="6056161"/>
                </a:cubicBezTo>
                <a:lnTo>
                  <a:pt x="2785655" y="5972741"/>
                </a:lnTo>
                <a:lnTo>
                  <a:pt x="2301504" y="5967647"/>
                </a:lnTo>
                <a:lnTo>
                  <a:pt x="666073" y="5958571"/>
                </a:lnTo>
                <a:cubicBezTo>
                  <a:pt x="416338" y="5959078"/>
                  <a:pt x="199443" y="5971167"/>
                  <a:pt x="94741" y="5957415"/>
                </a:cubicBezTo>
                <a:cubicBezTo>
                  <a:pt x="-9961" y="5943663"/>
                  <a:pt x="43390" y="5957506"/>
                  <a:pt x="37859" y="5876060"/>
                </a:cubicBezTo>
                <a:cubicBezTo>
                  <a:pt x="13485" y="5737802"/>
                  <a:pt x="42281" y="4414258"/>
                  <a:pt x="28975" y="2606888"/>
                </a:cubicBezTo>
                <a:cubicBezTo>
                  <a:pt x="-19249" y="1512253"/>
                  <a:pt x="110" y="488851"/>
                  <a:pt x="33539" y="59860"/>
                </a:cubicBezTo>
                <a:cubicBezTo>
                  <a:pt x="34137" y="52184"/>
                  <a:pt x="36271" y="46366"/>
                  <a:pt x="39830" y="42028"/>
                </a:cubicBezTo>
                <a:lnTo>
                  <a:pt x="88659" y="37282"/>
                </a:lnTo>
                <a:lnTo>
                  <a:pt x="301554" y="37282"/>
                </a:lnTo>
                <a:lnTo>
                  <a:pt x="416464" y="30725"/>
                </a:lnTo>
                <a:lnTo>
                  <a:pt x="907723" y="24269"/>
                </a:lnTo>
                <a:lnTo>
                  <a:pt x="3989089" y="29653"/>
                </a:lnTo>
                <a:lnTo>
                  <a:pt x="9680053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C489E99-8A12-4C4F-92F9-95B01D814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0724" y="558209"/>
            <a:ext cx="10333075" cy="14141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11B211-A6C3-4384-AA0B-7A8561A53C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20726" y="2089298"/>
            <a:ext cx="10333074" cy="3827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007E98-5ED3-41C2-BC39-EA8FB826AB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67834" y="6356350"/>
            <a:ext cx="26049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1"/>
                </a:solidFill>
              </a:defRPr>
            </a:lvl1pPr>
          </a:lstStyle>
          <a:p>
            <a:fld id="{C1691109-F4F8-4597-962C-A4F4B7960636}" type="datetimeFigureOut">
              <a:rPr lang="en-US" smtClean="0"/>
              <a:t>4/12/2022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493049-EC55-4ABD-8F77-F5A84AE384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756153" y="6356350"/>
            <a:ext cx="34441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cap="all" spc="10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21B6DF-CCDC-4ED0-A4B2-1512B668F4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00263" y="6356350"/>
            <a:ext cx="5239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2D2C6CA-56BB-4A08-A1E2-342F83955EDB}"/>
              </a:ext>
            </a:extLst>
          </p:cNvPr>
          <p:cNvSpPr/>
          <p:nvPr/>
        </p:nvSpPr>
        <p:spPr>
          <a:xfrm>
            <a:off x="403284" y="389461"/>
            <a:ext cx="11499601" cy="6203902"/>
          </a:xfrm>
          <a:custGeom>
            <a:avLst/>
            <a:gdLst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21779 w 11499601"/>
              <a:gd name="connsiteY9" fmla="*/ 5958809 h 6250474"/>
              <a:gd name="connsiteX10" fmla="*/ 5021779 w 11499601"/>
              <a:gd name="connsiteY10" fmla="*/ 5972741 h 6250474"/>
              <a:gd name="connsiteX11" fmla="*/ 3239306 w 11499601"/>
              <a:gd name="connsiteY11" fmla="*/ 5972741 h 6250474"/>
              <a:gd name="connsiteX12" fmla="*/ 3217554 w 11499601"/>
              <a:gd name="connsiteY12" fmla="*/ 6005912 h 6250474"/>
              <a:gd name="connsiteX13" fmla="*/ 3219866 w 11499601"/>
              <a:gd name="connsiteY13" fmla="*/ 6250474 h 6250474"/>
              <a:gd name="connsiteX14" fmla="*/ 2855432 w 11499601"/>
              <a:gd name="connsiteY14" fmla="*/ 6045972 h 6250474"/>
              <a:gd name="connsiteX15" fmla="*/ 2785655 w 11499601"/>
              <a:gd name="connsiteY15" fmla="*/ 5972741 h 6250474"/>
              <a:gd name="connsiteX16" fmla="*/ 2321880 w 11499601"/>
              <a:gd name="connsiteY16" fmla="*/ 5972741 h 6250474"/>
              <a:gd name="connsiteX17" fmla="*/ 2321880 w 11499601"/>
              <a:gd name="connsiteY17" fmla="*/ 5943328 h 6250474"/>
              <a:gd name="connsiteX18" fmla="*/ 2161451 w 11499601"/>
              <a:gd name="connsiteY18" fmla="*/ 5941720 h 6250474"/>
              <a:gd name="connsiteX19" fmla="*/ 1884575 w 11499601"/>
              <a:gd name="connsiteY19" fmla="*/ 5937508 h 6250474"/>
              <a:gd name="connsiteX20" fmla="*/ 1731597 w 11499601"/>
              <a:gd name="connsiteY20" fmla="*/ 5934968 h 6250474"/>
              <a:gd name="connsiteX21" fmla="*/ 1588500 w 11499601"/>
              <a:gd name="connsiteY21" fmla="*/ 5940418 h 6250474"/>
              <a:gd name="connsiteX22" fmla="*/ 671167 w 11499601"/>
              <a:gd name="connsiteY22" fmla="*/ 5948382 h 6250474"/>
              <a:gd name="connsiteX23" fmla="*/ 94741 w 11499601"/>
              <a:gd name="connsiteY23" fmla="*/ 5957415 h 6250474"/>
              <a:gd name="connsiteX24" fmla="*/ 37859 w 11499601"/>
              <a:gd name="connsiteY24" fmla="*/ 5876060 h 6250474"/>
              <a:gd name="connsiteX25" fmla="*/ 28975 w 11499601"/>
              <a:gd name="connsiteY25" fmla="*/ 2606888 h 6250474"/>
              <a:gd name="connsiteX26" fmla="*/ 33539 w 11499601"/>
              <a:gd name="connsiteY26" fmla="*/ 59860 h 6250474"/>
              <a:gd name="connsiteX27" fmla="*/ 39830 w 11499601"/>
              <a:gd name="connsiteY27" fmla="*/ 42028 h 6250474"/>
              <a:gd name="connsiteX28" fmla="*/ 88659 w 11499601"/>
              <a:gd name="connsiteY28" fmla="*/ 37282 h 6250474"/>
              <a:gd name="connsiteX29" fmla="*/ 301554 w 11499601"/>
              <a:gd name="connsiteY29" fmla="*/ 37282 h 6250474"/>
              <a:gd name="connsiteX30" fmla="*/ 416464 w 11499601"/>
              <a:gd name="connsiteY30" fmla="*/ 30725 h 6250474"/>
              <a:gd name="connsiteX31" fmla="*/ 907723 w 11499601"/>
              <a:gd name="connsiteY31" fmla="*/ 24269 h 6250474"/>
              <a:gd name="connsiteX32" fmla="*/ 3989089 w 11499601"/>
              <a:gd name="connsiteY32" fmla="*/ 29653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21779 w 11499601"/>
              <a:gd name="connsiteY9" fmla="*/ 5958809 h 6250474"/>
              <a:gd name="connsiteX10" fmla="*/ 5021779 w 11499601"/>
              <a:gd name="connsiteY10" fmla="*/ 5972741 h 6250474"/>
              <a:gd name="connsiteX11" fmla="*/ 3239306 w 11499601"/>
              <a:gd name="connsiteY11" fmla="*/ 5972741 h 6250474"/>
              <a:gd name="connsiteX12" fmla="*/ 3217554 w 11499601"/>
              <a:gd name="connsiteY12" fmla="*/ 6005912 h 6250474"/>
              <a:gd name="connsiteX13" fmla="*/ 3219866 w 11499601"/>
              <a:gd name="connsiteY13" fmla="*/ 6250474 h 6250474"/>
              <a:gd name="connsiteX14" fmla="*/ 2855432 w 11499601"/>
              <a:gd name="connsiteY14" fmla="*/ 6045972 h 6250474"/>
              <a:gd name="connsiteX15" fmla="*/ 2785655 w 11499601"/>
              <a:gd name="connsiteY15" fmla="*/ 5972741 h 6250474"/>
              <a:gd name="connsiteX16" fmla="*/ 2321880 w 11499601"/>
              <a:gd name="connsiteY16" fmla="*/ 5972741 h 6250474"/>
              <a:gd name="connsiteX17" fmla="*/ 2161451 w 11499601"/>
              <a:gd name="connsiteY17" fmla="*/ 5941720 h 6250474"/>
              <a:gd name="connsiteX18" fmla="*/ 1884575 w 11499601"/>
              <a:gd name="connsiteY18" fmla="*/ 5937508 h 6250474"/>
              <a:gd name="connsiteX19" fmla="*/ 1731597 w 11499601"/>
              <a:gd name="connsiteY19" fmla="*/ 5934968 h 6250474"/>
              <a:gd name="connsiteX20" fmla="*/ 1588500 w 11499601"/>
              <a:gd name="connsiteY20" fmla="*/ 5940418 h 6250474"/>
              <a:gd name="connsiteX21" fmla="*/ 671167 w 11499601"/>
              <a:gd name="connsiteY21" fmla="*/ 5948382 h 6250474"/>
              <a:gd name="connsiteX22" fmla="*/ 94741 w 11499601"/>
              <a:gd name="connsiteY22" fmla="*/ 5957415 h 6250474"/>
              <a:gd name="connsiteX23" fmla="*/ 37859 w 11499601"/>
              <a:gd name="connsiteY23" fmla="*/ 5876060 h 6250474"/>
              <a:gd name="connsiteX24" fmla="*/ 28975 w 11499601"/>
              <a:gd name="connsiteY24" fmla="*/ 2606888 h 6250474"/>
              <a:gd name="connsiteX25" fmla="*/ 33539 w 11499601"/>
              <a:gd name="connsiteY25" fmla="*/ 59860 h 6250474"/>
              <a:gd name="connsiteX26" fmla="*/ 39830 w 11499601"/>
              <a:gd name="connsiteY26" fmla="*/ 42028 h 6250474"/>
              <a:gd name="connsiteX27" fmla="*/ 88659 w 11499601"/>
              <a:gd name="connsiteY27" fmla="*/ 37282 h 6250474"/>
              <a:gd name="connsiteX28" fmla="*/ 301554 w 11499601"/>
              <a:gd name="connsiteY28" fmla="*/ 37282 h 6250474"/>
              <a:gd name="connsiteX29" fmla="*/ 416464 w 11499601"/>
              <a:gd name="connsiteY29" fmla="*/ 30725 h 6250474"/>
              <a:gd name="connsiteX30" fmla="*/ 907723 w 11499601"/>
              <a:gd name="connsiteY30" fmla="*/ 24269 h 6250474"/>
              <a:gd name="connsiteX31" fmla="*/ 3989089 w 11499601"/>
              <a:gd name="connsiteY31" fmla="*/ 29653 h 6250474"/>
              <a:gd name="connsiteX32" fmla="*/ 9680053 w 11499601"/>
              <a:gd name="connsiteY32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21779 w 11499601"/>
              <a:gd name="connsiteY9" fmla="*/ 5958809 h 6250474"/>
              <a:gd name="connsiteX10" fmla="*/ 5021779 w 11499601"/>
              <a:gd name="connsiteY10" fmla="*/ 5972741 h 6250474"/>
              <a:gd name="connsiteX11" fmla="*/ 3239306 w 11499601"/>
              <a:gd name="connsiteY11" fmla="*/ 5972741 h 6250474"/>
              <a:gd name="connsiteX12" fmla="*/ 3217554 w 11499601"/>
              <a:gd name="connsiteY12" fmla="*/ 6005912 h 6250474"/>
              <a:gd name="connsiteX13" fmla="*/ 3219866 w 11499601"/>
              <a:gd name="connsiteY13" fmla="*/ 6250474 h 6250474"/>
              <a:gd name="connsiteX14" fmla="*/ 2855432 w 11499601"/>
              <a:gd name="connsiteY14" fmla="*/ 6045972 h 6250474"/>
              <a:gd name="connsiteX15" fmla="*/ 2785655 w 11499601"/>
              <a:gd name="connsiteY15" fmla="*/ 5972741 h 6250474"/>
              <a:gd name="connsiteX16" fmla="*/ 2321880 w 11499601"/>
              <a:gd name="connsiteY16" fmla="*/ 5972741 h 6250474"/>
              <a:gd name="connsiteX17" fmla="*/ 1884575 w 11499601"/>
              <a:gd name="connsiteY17" fmla="*/ 5937508 h 6250474"/>
              <a:gd name="connsiteX18" fmla="*/ 1731597 w 11499601"/>
              <a:gd name="connsiteY18" fmla="*/ 5934968 h 6250474"/>
              <a:gd name="connsiteX19" fmla="*/ 1588500 w 11499601"/>
              <a:gd name="connsiteY19" fmla="*/ 5940418 h 6250474"/>
              <a:gd name="connsiteX20" fmla="*/ 671167 w 11499601"/>
              <a:gd name="connsiteY20" fmla="*/ 5948382 h 6250474"/>
              <a:gd name="connsiteX21" fmla="*/ 94741 w 11499601"/>
              <a:gd name="connsiteY21" fmla="*/ 5957415 h 6250474"/>
              <a:gd name="connsiteX22" fmla="*/ 37859 w 11499601"/>
              <a:gd name="connsiteY22" fmla="*/ 5876060 h 6250474"/>
              <a:gd name="connsiteX23" fmla="*/ 28975 w 11499601"/>
              <a:gd name="connsiteY23" fmla="*/ 2606888 h 6250474"/>
              <a:gd name="connsiteX24" fmla="*/ 33539 w 11499601"/>
              <a:gd name="connsiteY24" fmla="*/ 59860 h 6250474"/>
              <a:gd name="connsiteX25" fmla="*/ 39830 w 11499601"/>
              <a:gd name="connsiteY25" fmla="*/ 42028 h 6250474"/>
              <a:gd name="connsiteX26" fmla="*/ 88659 w 11499601"/>
              <a:gd name="connsiteY26" fmla="*/ 37282 h 6250474"/>
              <a:gd name="connsiteX27" fmla="*/ 301554 w 11499601"/>
              <a:gd name="connsiteY27" fmla="*/ 37282 h 6250474"/>
              <a:gd name="connsiteX28" fmla="*/ 416464 w 11499601"/>
              <a:gd name="connsiteY28" fmla="*/ 30725 h 6250474"/>
              <a:gd name="connsiteX29" fmla="*/ 907723 w 11499601"/>
              <a:gd name="connsiteY29" fmla="*/ 24269 h 6250474"/>
              <a:gd name="connsiteX30" fmla="*/ 3989089 w 11499601"/>
              <a:gd name="connsiteY30" fmla="*/ 29653 h 6250474"/>
              <a:gd name="connsiteX31" fmla="*/ 9680053 w 11499601"/>
              <a:gd name="connsiteY31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21779 w 11499601"/>
              <a:gd name="connsiteY9" fmla="*/ 5958809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11590 w 11499601"/>
              <a:gd name="connsiteY9" fmla="*/ 5989374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01402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731597 w 11499601"/>
              <a:gd name="connsiteY16" fmla="*/ 5934968 h 6250474"/>
              <a:gd name="connsiteX17" fmla="*/ 1588500 w 11499601"/>
              <a:gd name="connsiteY17" fmla="*/ 5940418 h 6250474"/>
              <a:gd name="connsiteX18" fmla="*/ 671167 w 11499601"/>
              <a:gd name="connsiteY18" fmla="*/ 5948382 h 6250474"/>
              <a:gd name="connsiteX19" fmla="*/ 94741 w 11499601"/>
              <a:gd name="connsiteY19" fmla="*/ 5957415 h 6250474"/>
              <a:gd name="connsiteX20" fmla="*/ 37859 w 11499601"/>
              <a:gd name="connsiteY20" fmla="*/ 5876060 h 6250474"/>
              <a:gd name="connsiteX21" fmla="*/ 28975 w 11499601"/>
              <a:gd name="connsiteY21" fmla="*/ 2606888 h 6250474"/>
              <a:gd name="connsiteX22" fmla="*/ 33539 w 11499601"/>
              <a:gd name="connsiteY22" fmla="*/ 59860 h 6250474"/>
              <a:gd name="connsiteX23" fmla="*/ 39830 w 11499601"/>
              <a:gd name="connsiteY23" fmla="*/ 42028 h 6250474"/>
              <a:gd name="connsiteX24" fmla="*/ 88659 w 11499601"/>
              <a:gd name="connsiteY24" fmla="*/ 37282 h 6250474"/>
              <a:gd name="connsiteX25" fmla="*/ 301554 w 11499601"/>
              <a:gd name="connsiteY25" fmla="*/ 37282 h 6250474"/>
              <a:gd name="connsiteX26" fmla="*/ 416464 w 11499601"/>
              <a:gd name="connsiteY26" fmla="*/ 30725 h 6250474"/>
              <a:gd name="connsiteX27" fmla="*/ 907723 w 11499601"/>
              <a:gd name="connsiteY27" fmla="*/ 24269 h 6250474"/>
              <a:gd name="connsiteX28" fmla="*/ 3989089 w 11499601"/>
              <a:gd name="connsiteY28" fmla="*/ 29653 h 6250474"/>
              <a:gd name="connsiteX29" fmla="*/ 9680053 w 11499601"/>
              <a:gd name="connsiteY29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588500 w 11499601"/>
              <a:gd name="connsiteY16" fmla="*/ 5940418 h 6250474"/>
              <a:gd name="connsiteX17" fmla="*/ 671167 w 11499601"/>
              <a:gd name="connsiteY17" fmla="*/ 5948382 h 6250474"/>
              <a:gd name="connsiteX18" fmla="*/ 94741 w 11499601"/>
              <a:gd name="connsiteY18" fmla="*/ 5957415 h 6250474"/>
              <a:gd name="connsiteX19" fmla="*/ 37859 w 11499601"/>
              <a:gd name="connsiteY19" fmla="*/ 5876060 h 6250474"/>
              <a:gd name="connsiteX20" fmla="*/ 28975 w 11499601"/>
              <a:gd name="connsiteY20" fmla="*/ 2606888 h 6250474"/>
              <a:gd name="connsiteX21" fmla="*/ 33539 w 11499601"/>
              <a:gd name="connsiteY21" fmla="*/ 59860 h 6250474"/>
              <a:gd name="connsiteX22" fmla="*/ 39830 w 11499601"/>
              <a:gd name="connsiteY22" fmla="*/ 42028 h 6250474"/>
              <a:gd name="connsiteX23" fmla="*/ 88659 w 11499601"/>
              <a:gd name="connsiteY23" fmla="*/ 37282 h 6250474"/>
              <a:gd name="connsiteX24" fmla="*/ 301554 w 11499601"/>
              <a:gd name="connsiteY24" fmla="*/ 37282 h 6250474"/>
              <a:gd name="connsiteX25" fmla="*/ 416464 w 11499601"/>
              <a:gd name="connsiteY25" fmla="*/ 30725 h 6250474"/>
              <a:gd name="connsiteX26" fmla="*/ 907723 w 11499601"/>
              <a:gd name="connsiteY26" fmla="*/ 24269 h 6250474"/>
              <a:gd name="connsiteX27" fmla="*/ 3989089 w 11499601"/>
              <a:gd name="connsiteY27" fmla="*/ 29653 h 6250474"/>
              <a:gd name="connsiteX28" fmla="*/ 9680053 w 11499601"/>
              <a:gd name="connsiteY28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552841 w 11499601"/>
              <a:gd name="connsiteY16" fmla="*/ 5965889 h 6250474"/>
              <a:gd name="connsiteX17" fmla="*/ 671167 w 11499601"/>
              <a:gd name="connsiteY17" fmla="*/ 5948382 h 6250474"/>
              <a:gd name="connsiteX18" fmla="*/ 94741 w 11499601"/>
              <a:gd name="connsiteY18" fmla="*/ 5957415 h 6250474"/>
              <a:gd name="connsiteX19" fmla="*/ 37859 w 11499601"/>
              <a:gd name="connsiteY19" fmla="*/ 5876060 h 6250474"/>
              <a:gd name="connsiteX20" fmla="*/ 28975 w 11499601"/>
              <a:gd name="connsiteY20" fmla="*/ 2606888 h 6250474"/>
              <a:gd name="connsiteX21" fmla="*/ 33539 w 11499601"/>
              <a:gd name="connsiteY21" fmla="*/ 59860 h 6250474"/>
              <a:gd name="connsiteX22" fmla="*/ 39830 w 11499601"/>
              <a:gd name="connsiteY22" fmla="*/ 42028 h 6250474"/>
              <a:gd name="connsiteX23" fmla="*/ 88659 w 11499601"/>
              <a:gd name="connsiteY23" fmla="*/ 37282 h 6250474"/>
              <a:gd name="connsiteX24" fmla="*/ 301554 w 11499601"/>
              <a:gd name="connsiteY24" fmla="*/ 37282 h 6250474"/>
              <a:gd name="connsiteX25" fmla="*/ 416464 w 11499601"/>
              <a:gd name="connsiteY25" fmla="*/ 30725 h 6250474"/>
              <a:gd name="connsiteX26" fmla="*/ 907723 w 11499601"/>
              <a:gd name="connsiteY26" fmla="*/ 24269 h 6250474"/>
              <a:gd name="connsiteX27" fmla="*/ 3989089 w 11499601"/>
              <a:gd name="connsiteY27" fmla="*/ 29653 h 6250474"/>
              <a:gd name="connsiteX28" fmla="*/ 9680053 w 11499601"/>
              <a:gd name="connsiteY28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16786 w 11499601"/>
              <a:gd name="connsiteY15" fmla="*/ 5901423 h 6250474"/>
              <a:gd name="connsiteX16" fmla="*/ 1552841 w 11499601"/>
              <a:gd name="connsiteY16" fmla="*/ 5965889 h 6250474"/>
              <a:gd name="connsiteX17" fmla="*/ 671167 w 11499601"/>
              <a:gd name="connsiteY17" fmla="*/ 5948382 h 6250474"/>
              <a:gd name="connsiteX18" fmla="*/ 94741 w 11499601"/>
              <a:gd name="connsiteY18" fmla="*/ 5957415 h 6250474"/>
              <a:gd name="connsiteX19" fmla="*/ 37859 w 11499601"/>
              <a:gd name="connsiteY19" fmla="*/ 5876060 h 6250474"/>
              <a:gd name="connsiteX20" fmla="*/ 28975 w 11499601"/>
              <a:gd name="connsiteY20" fmla="*/ 2606888 h 6250474"/>
              <a:gd name="connsiteX21" fmla="*/ 33539 w 11499601"/>
              <a:gd name="connsiteY21" fmla="*/ 59860 h 6250474"/>
              <a:gd name="connsiteX22" fmla="*/ 39830 w 11499601"/>
              <a:gd name="connsiteY22" fmla="*/ 42028 h 6250474"/>
              <a:gd name="connsiteX23" fmla="*/ 88659 w 11499601"/>
              <a:gd name="connsiteY23" fmla="*/ 37282 h 6250474"/>
              <a:gd name="connsiteX24" fmla="*/ 301554 w 11499601"/>
              <a:gd name="connsiteY24" fmla="*/ 37282 h 6250474"/>
              <a:gd name="connsiteX25" fmla="*/ 416464 w 11499601"/>
              <a:gd name="connsiteY25" fmla="*/ 30725 h 6250474"/>
              <a:gd name="connsiteX26" fmla="*/ 907723 w 11499601"/>
              <a:gd name="connsiteY26" fmla="*/ 24269 h 6250474"/>
              <a:gd name="connsiteX27" fmla="*/ 3989089 w 11499601"/>
              <a:gd name="connsiteY27" fmla="*/ 29653 h 6250474"/>
              <a:gd name="connsiteX28" fmla="*/ 9680053 w 11499601"/>
              <a:gd name="connsiteY28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1552841 w 11499601"/>
              <a:gd name="connsiteY16" fmla="*/ 5965889 h 6250474"/>
              <a:gd name="connsiteX17" fmla="*/ 671167 w 11499601"/>
              <a:gd name="connsiteY17" fmla="*/ 5948382 h 6250474"/>
              <a:gd name="connsiteX18" fmla="*/ 94741 w 11499601"/>
              <a:gd name="connsiteY18" fmla="*/ 5957415 h 6250474"/>
              <a:gd name="connsiteX19" fmla="*/ 37859 w 11499601"/>
              <a:gd name="connsiteY19" fmla="*/ 5876060 h 6250474"/>
              <a:gd name="connsiteX20" fmla="*/ 28975 w 11499601"/>
              <a:gd name="connsiteY20" fmla="*/ 2606888 h 6250474"/>
              <a:gd name="connsiteX21" fmla="*/ 33539 w 11499601"/>
              <a:gd name="connsiteY21" fmla="*/ 59860 h 6250474"/>
              <a:gd name="connsiteX22" fmla="*/ 39830 w 11499601"/>
              <a:gd name="connsiteY22" fmla="*/ 42028 h 6250474"/>
              <a:gd name="connsiteX23" fmla="*/ 88659 w 11499601"/>
              <a:gd name="connsiteY23" fmla="*/ 37282 h 6250474"/>
              <a:gd name="connsiteX24" fmla="*/ 301554 w 11499601"/>
              <a:gd name="connsiteY24" fmla="*/ 37282 h 6250474"/>
              <a:gd name="connsiteX25" fmla="*/ 416464 w 11499601"/>
              <a:gd name="connsiteY25" fmla="*/ 30725 h 6250474"/>
              <a:gd name="connsiteX26" fmla="*/ 907723 w 11499601"/>
              <a:gd name="connsiteY26" fmla="*/ 24269 h 6250474"/>
              <a:gd name="connsiteX27" fmla="*/ 3989089 w 11499601"/>
              <a:gd name="connsiteY27" fmla="*/ 29653 h 6250474"/>
              <a:gd name="connsiteX28" fmla="*/ 9680053 w 11499601"/>
              <a:gd name="connsiteY28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71167 w 11499601"/>
              <a:gd name="connsiteY16" fmla="*/ 5948382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70715 w 11499601"/>
              <a:gd name="connsiteY13" fmla="*/ 6056161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70715 w 11499601"/>
              <a:gd name="connsiteY13" fmla="*/ 6056161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5500 h 6255974"/>
              <a:gd name="connsiteX1" fmla="*/ 11263634 w 11499601"/>
              <a:gd name="connsiteY1" fmla="*/ 16394 h 6255974"/>
              <a:gd name="connsiteX2" fmla="*/ 11499601 w 11499601"/>
              <a:gd name="connsiteY2" fmla="*/ 64794 h 6255974"/>
              <a:gd name="connsiteX3" fmla="*/ 11496115 w 11499601"/>
              <a:gd name="connsiteY3" fmla="*/ 338710 h 6255974"/>
              <a:gd name="connsiteX4" fmla="*/ 11496626 w 11499601"/>
              <a:gd name="connsiteY4" fmla="*/ 807372 h 6255974"/>
              <a:gd name="connsiteX5" fmla="*/ 11482477 w 11499601"/>
              <a:gd name="connsiteY5" fmla="*/ 1840079 h 6255974"/>
              <a:gd name="connsiteX6" fmla="*/ 11478714 w 11499601"/>
              <a:gd name="connsiteY6" fmla="*/ 3525714 h 6255974"/>
              <a:gd name="connsiteX7" fmla="*/ 11419375 w 11499601"/>
              <a:gd name="connsiteY7" fmla="*/ 5987933 h 6255974"/>
              <a:gd name="connsiteX8" fmla="*/ 5959453 w 11499601"/>
              <a:gd name="connsiteY8" fmla="*/ 5978886 h 6255974"/>
              <a:gd name="connsiteX9" fmla="*/ 4858766 w 11499601"/>
              <a:gd name="connsiteY9" fmla="*/ 6005062 h 6255974"/>
              <a:gd name="connsiteX10" fmla="*/ 3239306 w 11499601"/>
              <a:gd name="connsiteY10" fmla="*/ 5978241 h 6255974"/>
              <a:gd name="connsiteX11" fmla="*/ 3217554 w 11499601"/>
              <a:gd name="connsiteY11" fmla="*/ 6011412 h 6255974"/>
              <a:gd name="connsiteX12" fmla="*/ 3219866 w 11499601"/>
              <a:gd name="connsiteY12" fmla="*/ 6255974 h 6255974"/>
              <a:gd name="connsiteX13" fmla="*/ 2870715 w 11499601"/>
              <a:gd name="connsiteY13" fmla="*/ 6061661 h 6255974"/>
              <a:gd name="connsiteX14" fmla="*/ 2785655 w 11499601"/>
              <a:gd name="connsiteY14" fmla="*/ 5978241 h 6255974"/>
              <a:gd name="connsiteX15" fmla="*/ 2301504 w 11499601"/>
              <a:gd name="connsiteY15" fmla="*/ 5973147 h 6255974"/>
              <a:gd name="connsiteX16" fmla="*/ 666073 w 11499601"/>
              <a:gd name="connsiteY16" fmla="*/ 5964071 h 6255974"/>
              <a:gd name="connsiteX17" fmla="*/ 94741 w 11499601"/>
              <a:gd name="connsiteY17" fmla="*/ 5962915 h 6255974"/>
              <a:gd name="connsiteX18" fmla="*/ 37859 w 11499601"/>
              <a:gd name="connsiteY18" fmla="*/ 5881560 h 6255974"/>
              <a:gd name="connsiteX19" fmla="*/ 28975 w 11499601"/>
              <a:gd name="connsiteY19" fmla="*/ 2612388 h 6255974"/>
              <a:gd name="connsiteX20" fmla="*/ 33539 w 11499601"/>
              <a:gd name="connsiteY20" fmla="*/ 65360 h 6255974"/>
              <a:gd name="connsiteX21" fmla="*/ 39830 w 11499601"/>
              <a:gd name="connsiteY21" fmla="*/ 47528 h 6255974"/>
              <a:gd name="connsiteX22" fmla="*/ 88659 w 11499601"/>
              <a:gd name="connsiteY22" fmla="*/ 42782 h 6255974"/>
              <a:gd name="connsiteX23" fmla="*/ 301554 w 11499601"/>
              <a:gd name="connsiteY23" fmla="*/ 42782 h 6255974"/>
              <a:gd name="connsiteX24" fmla="*/ 416464 w 11499601"/>
              <a:gd name="connsiteY24" fmla="*/ 36225 h 6255974"/>
              <a:gd name="connsiteX25" fmla="*/ 907723 w 11499601"/>
              <a:gd name="connsiteY25" fmla="*/ 29769 h 6255974"/>
              <a:gd name="connsiteX26" fmla="*/ 3989089 w 11499601"/>
              <a:gd name="connsiteY26" fmla="*/ 35153 h 6255974"/>
              <a:gd name="connsiteX27" fmla="*/ 9680053 w 11499601"/>
              <a:gd name="connsiteY27" fmla="*/ 5500 h 62559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59294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70715 w 11499601"/>
              <a:gd name="connsiteY13" fmla="*/ 6056161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39374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70715 w 11499601"/>
              <a:gd name="connsiteY13" fmla="*/ 6056161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39374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70715 w 11499601"/>
              <a:gd name="connsiteY13" fmla="*/ 6056161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39374 h 6250474"/>
              <a:gd name="connsiteX3" fmla="*/ 11491172 w 11499601"/>
              <a:gd name="connsiteY3" fmla="*/ 31329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70715 w 11499601"/>
              <a:gd name="connsiteY13" fmla="*/ 6056161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1499601" h="6250474">
                <a:moveTo>
                  <a:pt x="9680053" y="0"/>
                </a:moveTo>
                <a:lnTo>
                  <a:pt x="11263634" y="10894"/>
                </a:lnTo>
                <a:cubicBezTo>
                  <a:pt x="11382518" y="17609"/>
                  <a:pt x="11483635" y="5293"/>
                  <a:pt x="11499601" y="39374"/>
                </a:cubicBezTo>
                <a:lnTo>
                  <a:pt x="11491172" y="313290"/>
                </a:lnTo>
                <a:cubicBezTo>
                  <a:pt x="11491342" y="469511"/>
                  <a:pt x="11496456" y="645651"/>
                  <a:pt x="11496626" y="801872"/>
                </a:cubicBezTo>
                <a:cubicBezTo>
                  <a:pt x="11485119" y="918570"/>
                  <a:pt x="11483798" y="1773917"/>
                  <a:pt x="11482477" y="1834579"/>
                </a:cubicBezTo>
                <a:cubicBezTo>
                  <a:pt x="11462397" y="2645173"/>
                  <a:pt x="11489491" y="2970847"/>
                  <a:pt x="11478714" y="3520214"/>
                </a:cubicBezTo>
                <a:cubicBezTo>
                  <a:pt x="11462615" y="5654060"/>
                  <a:pt x="11560172" y="6010354"/>
                  <a:pt x="11419375" y="5982433"/>
                </a:cubicBezTo>
                <a:cubicBezTo>
                  <a:pt x="9251879" y="6044921"/>
                  <a:pt x="7569480" y="6004728"/>
                  <a:pt x="5959453" y="5973386"/>
                </a:cubicBezTo>
                <a:lnTo>
                  <a:pt x="4858766" y="5999562"/>
                </a:lnTo>
                <a:lnTo>
                  <a:pt x="3239306" y="5972741"/>
                </a:lnTo>
                <a:lnTo>
                  <a:pt x="3217554" y="6005912"/>
                </a:lnTo>
                <a:cubicBezTo>
                  <a:pt x="3195952" y="6047442"/>
                  <a:pt x="3201415" y="6144511"/>
                  <a:pt x="3219866" y="6250474"/>
                </a:cubicBezTo>
                <a:cubicBezTo>
                  <a:pt x="3113618" y="6201492"/>
                  <a:pt x="2980145" y="6145854"/>
                  <a:pt x="2870715" y="6056161"/>
                </a:cubicBezTo>
                <a:lnTo>
                  <a:pt x="2785655" y="5972741"/>
                </a:lnTo>
                <a:lnTo>
                  <a:pt x="2301504" y="5967647"/>
                </a:lnTo>
                <a:lnTo>
                  <a:pt x="666073" y="5958571"/>
                </a:lnTo>
                <a:cubicBezTo>
                  <a:pt x="416338" y="5959078"/>
                  <a:pt x="199443" y="5971167"/>
                  <a:pt x="94741" y="5957415"/>
                </a:cubicBezTo>
                <a:cubicBezTo>
                  <a:pt x="-9961" y="5943663"/>
                  <a:pt x="43390" y="5957506"/>
                  <a:pt x="37859" y="5876060"/>
                </a:cubicBezTo>
                <a:cubicBezTo>
                  <a:pt x="13485" y="5737802"/>
                  <a:pt x="42281" y="4414258"/>
                  <a:pt x="28975" y="2606888"/>
                </a:cubicBezTo>
                <a:cubicBezTo>
                  <a:pt x="-19249" y="1512253"/>
                  <a:pt x="110" y="488851"/>
                  <a:pt x="33539" y="59860"/>
                </a:cubicBezTo>
                <a:cubicBezTo>
                  <a:pt x="34137" y="52184"/>
                  <a:pt x="36271" y="46366"/>
                  <a:pt x="39830" y="42028"/>
                </a:cubicBezTo>
                <a:lnTo>
                  <a:pt x="88659" y="37282"/>
                </a:lnTo>
                <a:lnTo>
                  <a:pt x="301554" y="37282"/>
                </a:lnTo>
                <a:lnTo>
                  <a:pt x="416464" y="30725"/>
                </a:lnTo>
                <a:lnTo>
                  <a:pt x="907723" y="24269"/>
                </a:lnTo>
                <a:lnTo>
                  <a:pt x="3989089" y="29653"/>
                </a:lnTo>
                <a:lnTo>
                  <a:pt x="9680053" y="0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852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697" r:id="rId6"/>
    <p:sldLayoutId id="2147483702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800" b="1" kern="1200" spc="1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SzPct val="73000"/>
        <a:buFontTx/>
        <a:buNone/>
        <a:defRPr sz="3200" b="1" kern="1200" spc="50" baseline="0">
          <a:solidFill>
            <a:schemeClr val="tx1"/>
          </a:solidFill>
          <a:latin typeface="+mn-lt"/>
          <a:ea typeface="+mn-ea"/>
          <a:cs typeface="+mn-cs"/>
        </a:defRPr>
      </a:lvl1pPr>
      <a:lvl2pPr marL="228600" indent="-18288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2800" b="1" kern="1200" spc="50" baseline="0">
          <a:solidFill>
            <a:schemeClr val="tx1"/>
          </a:solidFill>
          <a:latin typeface="+mn-lt"/>
          <a:ea typeface="+mn-ea"/>
          <a:cs typeface="+mn-cs"/>
        </a:defRPr>
      </a:lvl2pPr>
      <a:lvl3pPr marL="274320" indent="0" algn="l" defTabSz="914400" rtl="0" eaLnBrk="1" latinLnBrk="0" hangingPunct="1">
        <a:lnSpc>
          <a:spcPct val="100000"/>
        </a:lnSpc>
        <a:spcBef>
          <a:spcPts val="500"/>
        </a:spcBef>
        <a:buSzPct val="73000"/>
        <a:buFontTx/>
        <a:buNone/>
        <a:defRPr sz="2400" b="1" kern="1200" spc="50" baseline="0">
          <a:solidFill>
            <a:schemeClr val="tx1"/>
          </a:solidFill>
          <a:latin typeface="+mn-lt"/>
          <a:ea typeface="+mn-ea"/>
          <a:cs typeface="+mn-cs"/>
        </a:defRPr>
      </a:lvl3pPr>
      <a:lvl4pPr marL="548640" indent="-182880" algn="l" defTabSz="914400" rtl="0" eaLnBrk="1" latinLnBrk="0" hangingPunct="1">
        <a:lnSpc>
          <a:spcPct val="100000"/>
        </a:lnSpc>
        <a:spcBef>
          <a:spcPts val="500"/>
        </a:spcBef>
        <a:buSzPct val="73000"/>
        <a:buFont typeface="Arial" panose="020B0604020202020204" pitchFamily="34" charset="0"/>
        <a:buChar char="•"/>
        <a:defRPr sz="2000" b="1" kern="1200" spc="50" baseline="0">
          <a:solidFill>
            <a:schemeClr val="tx1"/>
          </a:solidFill>
          <a:latin typeface="+mn-lt"/>
          <a:ea typeface="+mn-ea"/>
          <a:cs typeface="+mn-cs"/>
        </a:defRPr>
      </a:lvl4pPr>
      <a:lvl5pPr marL="548640" indent="0" algn="l" defTabSz="914400" rtl="0" eaLnBrk="1" latinLnBrk="0" hangingPunct="1">
        <a:lnSpc>
          <a:spcPct val="100000"/>
        </a:lnSpc>
        <a:spcBef>
          <a:spcPts val="500"/>
        </a:spcBef>
        <a:buSzPct val="73000"/>
        <a:buFontTx/>
        <a:buNone/>
        <a:defRPr sz="2000" b="1" kern="1200" spc="5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canvas.tccd.edu/courses/27267/pages/writing-is-a-skill?module_item_id=1129580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https://canvas.tccd.edu/courses/44633/pages/meet-your-instructor-ms-hanna-intro-video-and-favorite-songs-playlist?module_item_id=2070371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7" Type="http://schemas.openxmlformats.org/officeDocument/2006/relationships/image" Target="../media/image29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421117CB-D197-45F3-B441-4AC4D215E7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4F4BB964-F5AA-45BD-906E-192DA00A90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 flipV="1">
            <a:off x="564605" y="1208504"/>
            <a:ext cx="4728955" cy="4459758"/>
          </a:xfrm>
          <a:custGeom>
            <a:avLst/>
            <a:gdLst>
              <a:gd name="connsiteX0" fmla="*/ 1892744 w 11603130"/>
              <a:gd name="connsiteY0" fmla="*/ 0 h 6362961"/>
              <a:gd name="connsiteX1" fmla="*/ 304663 w 11603130"/>
              <a:gd name="connsiteY1" fmla="*/ 10761 h 6362961"/>
              <a:gd name="connsiteX2" fmla="*/ 0 w 11603130"/>
              <a:gd name="connsiteY2" fmla="*/ 47942 h 6362961"/>
              <a:gd name="connsiteX3" fmla="*/ 0 w 11603130"/>
              <a:gd name="connsiteY3" fmla="*/ 909146 h 6362961"/>
              <a:gd name="connsiteX4" fmla="*/ 4597 w 11603130"/>
              <a:gd name="connsiteY4" fmla="*/ 909146 h 6362961"/>
              <a:gd name="connsiteX5" fmla="*/ 8568 w 11603130"/>
              <a:gd name="connsiteY5" fmla="*/ 1088908 h 6362961"/>
              <a:gd name="connsiteX6" fmla="*/ 88972 w 11603130"/>
              <a:gd name="connsiteY6" fmla="*/ 3523848 h 6362961"/>
              <a:gd name="connsiteX7" fmla="*/ 148480 w 11603130"/>
              <a:gd name="connsiteY7" fmla="*/ 5930841 h 6362961"/>
              <a:gd name="connsiteX8" fmla="*/ 5623915 w 11603130"/>
              <a:gd name="connsiteY8" fmla="*/ 5947064 h 6362961"/>
              <a:gd name="connsiteX9" fmla="*/ 8143603 w 11603130"/>
              <a:gd name="connsiteY9" fmla="*/ 5913030 h 6362961"/>
              <a:gd name="connsiteX10" fmla="*/ 8168400 w 11603130"/>
              <a:gd name="connsiteY10" fmla="*/ 5914173 h 6362961"/>
              <a:gd name="connsiteX11" fmla="*/ 8334742 w 11603130"/>
              <a:gd name="connsiteY11" fmla="*/ 5912754 h 6362961"/>
              <a:gd name="connsiteX12" fmla="*/ 8343333 w 11603130"/>
              <a:gd name="connsiteY12" fmla="*/ 6362961 h 6362961"/>
              <a:gd name="connsiteX13" fmla="*/ 8951337 w 11603130"/>
              <a:gd name="connsiteY13" fmla="*/ 5912879 h 6362961"/>
              <a:gd name="connsiteX14" fmla="*/ 9710371 w 11603130"/>
              <a:gd name="connsiteY14" fmla="*/ 5911624 h 6362961"/>
              <a:gd name="connsiteX15" fmla="*/ 9804791 w 11603130"/>
              <a:gd name="connsiteY15" fmla="*/ 5908320 h 6362961"/>
              <a:gd name="connsiteX16" fmla="*/ 9863784 w 11603130"/>
              <a:gd name="connsiteY16" fmla="*/ 5909115 h 6362961"/>
              <a:gd name="connsiteX17" fmla="*/ 10007288 w 11603130"/>
              <a:gd name="connsiteY17" fmla="*/ 5914499 h 6362961"/>
              <a:gd name="connsiteX18" fmla="*/ 10927227 w 11603130"/>
              <a:gd name="connsiteY18" fmla="*/ 5922366 h 6362961"/>
              <a:gd name="connsiteX19" fmla="*/ 11562333 w 11603130"/>
              <a:gd name="connsiteY19" fmla="*/ 5906085 h 6362961"/>
              <a:gd name="connsiteX20" fmla="*/ 11571244 w 11603130"/>
              <a:gd name="connsiteY20" fmla="*/ 2621674 h 6362961"/>
              <a:gd name="connsiteX21" fmla="*/ 11561892 w 11603130"/>
              <a:gd name="connsiteY21" fmla="*/ 176313 h 6362961"/>
              <a:gd name="connsiteX22" fmla="*/ 11289537 w 11603130"/>
              <a:gd name="connsiteY22" fmla="*/ 107615 h 6362961"/>
              <a:gd name="connsiteX23" fmla="*/ 10689999 w 11603130"/>
              <a:gd name="connsiteY23" fmla="*/ 70591 h 6362961"/>
              <a:gd name="connsiteX24" fmla="*/ 7599878 w 11603130"/>
              <a:gd name="connsiteY24" fmla="*/ 75910 h 6362961"/>
              <a:gd name="connsiteX0" fmla="*/ 1892744 w 11603130"/>
              <a:gd name="connsiteY0" fmla="*/ 0 h 6362961"/>
              <a:gd name="connsiteX1" fmla="*/ 304663 w 11603130"/>
              <a:gd name="connsiteY1" fmla="*/ 10761 h 6362961"/>
              <a:gd name="connsiteX2" fmla="*/ 0 w 11603130"/>
              <a:gd name="connsiteY2" fmla="*/ 47942 h 6362961"/>
              <a:gd name="connsiteX3" fmla="*/ 0 w 11603130"/>
              <a:gd name="connsiteY3" fmla="*/ 909146 h 6362961"/>
              <a:gd name="connsiteX4" fmla="*/ 4597 w 11603130"/>
              <a:gd name="connsiteY4" fmla="*/ 909146 h 6362961"/>
              <a:gd name="connsiteX5" fmla="*/ 8568 w 11603130"/>
              <a:gd name="connsiteY5" fmla="*/ 1088908 h 6362961"/>
              <a:gd name="connsiteX6" fmla="*/ 88972 w 11603130"/>
              <a:gd name="connsiteY6" fmla="*/ 3523848 h 6362961"/>
              <a:gd name="connsiteX7" fmla="*/ 148480 w 11603130"/>
              <a:gd name="connsiteY7" fmla="*/ 5930841 h 6362961"/>
              <a:gd name="connsiteX8" fmla="*/ 5623915 w 11603130"/>
              <a:gd name="connsiteY8" fmla="*/ 5947064 h 6362961"/>
              <a:gd name="connsiteX9" fmla="*/ 8143603 w 11603130"/>
              <a:gd name="connsiteY9" fmla="*/ 5913030 h 6362961"/>
              <a:gd name="connsiteX10" fmla="*/ 8168400 w 11603130"/>
              <a:gd name="connsiteY10" fmla="*/ 5914173 h 6362961"/>
              <a:gd name="connsiteX11" fmla="*/ 8343333 w 11603130"/>
              <a:gd name="connsiteY11" fmla="*/ 6362961 h 6362961"/>
              <a:gd name="connsiteX12" fmla="*/ 8951337 w 11603130"/>
              <a:gd name="connsiteY12" fmla="*/ 5912879 h 6362961"/>
              <a:gd name="connsiteX13" fmla="*/ 9710371 w 11603130"/>
              <a:gd name="connsiteY13" fmla="*/ 5911624 h 6362961"/>
              <a:gd name="connsiteX14" fmla="*/ 9804791 w 11603130"/>
              <a:gd name="connsiteY14" fmla="*/ 5908320 h 6362961"/>
              <a:gd name="connsiteX15" fmla="*/ 9863784 w 11603130"/>
              <a:gd name="connsiteY15" fmla="*/ 5909115 h 6362961"/>
              <a:gd name="connsiteX16" fmla="*/ 10007288 w 11603130"/>
              <a:gd name="connsiteY16" fmla="*/ 5914499 h 6362961"/>
              <a:gd name="connsiteX17" fmla="*/ 10927227 w 11603130"/>
              <a:gd name="connsiteY17" fmla="*/ 5922366 h 6362961"/>
              <a:gd name="connsiteX18" fmla="*/ 11562333 w 11603130"/>
              <a:gd name="connsiteY18" fmla="*/ 5906085 h 6362961"/>
              <a:gd name="connsiteX19" fmla="*/ 11571244 w 11603130"/>
              <a:gd name="connsiteY19" fmla="*/ 2621674 h 6362961"/>
              <a:gd name="connsiteX20" fmla="*/ 11561892 w 11603130"/>
              <a:gd name="connsiteY20" fmla="*/ 176313 h 6362961"/>
              <a:gd name="connsiteX21" fmla="*/ 11289537 w 11603130"/>
              <a:gd name="connsiteY21" fmla="*/ 107615 h 6362961"/>
              <a:gd name="connsiteX22" fmla="*/ 10689999 w 11603130"/>
              <a:gd name="connsiteY22" fmla="*/ 70591 h 6362961"/>
              <a:gd name="connsiteX23" fmla="*/ 7599878 w 11603130"/>
              <a:gd name="connsiteY23" fmla="*/ 75910 h 6362961"/>
              <a:gd name="connsiteX24" fmla="*/ 1892744 w 11603130"/>
              <a:gd name="connsiteY24" fmla="*/ 0 h 6362961"/>
              <a:gd name="connsiteX0" fmla="*/ 1892744 w 11603130"/>
              <a:gd name="connsiteY0" fmla="*/ 0 h 6362961"/>
              <a:gd name="connsiteX1" fmla="*/ 304663 w 11603130"/>
              <a:gd name="connsiteY1" fmla="*/ 10761 h 6362961"/>
              <a:gd name="connsiteX2" fmla="*/ 0 w 11603130"/>
              <a:gd name="connsiteY2" fmla="*/ 47942 h 6362961"/>
              <a:gd name="connsiteX3" fmla="*/ 0 w 11603130"/>
              <a:gd name="connsiteY3" fmla="*/ 909146 h 6362961"/>
              <a:gd name="connsiteX4" fmla="*/ 4597 w 11603130"/>
              <a:gd name="connsiteY4" fmla="*/ 909146 h 6362961"/>
              <a:gd name="connsiteX5" fmla="*/ 8568 w 11603130"/>
              <a:gd name="connsiteY5" fmla="*/ 1088908 h 6362961"/>
              <a:gd name="connsiteX6" fmla="*/ 88972 w 11603130"/>
              <a:gd name="connsiteY6" fmla="*/ 3523848 h 6362961"/>
              <a:gd name="connsiteX7" fmla="*/ 148480 w 11603130"/>
              <a:gd name="connsiteY7" fmla="*/ 5930841 h 6362961"/>
              <a:gd name="connsiteX8" fmla="*/ 5623915 w 11603130"/>
              <a:gd name="connsiteY8" fmla="*/ 5947064 h 6362961"/>
              <a:gd name="connsiteX9" fmla="*/ 8143603 w 11603130"/>
              <a:gd name="connsiteY9" fmla="*/ 5913030 h 6362961"/>
              <a:gd name="connsiteX10" fmla="*/ 8444794 w 11603130"/>
              <a:gd name="connsiteY10" fmla="*/ 5914172 h 6362961"/>
              <a:gd name="connsiteX11" fmla="*/ 8343333 w 11603130"/>
              <a:gd name="connsiteY11" fmla="*/ 6362961 h 6362961"/>
              <a:gd name="connsiteX12" fmla="*/ 8951337 w 11603130"/>
              <a:gd name="connsiteY12" fmla="*/ 5912879 h 6362961"/>
              <a:gd name="connsiteX13" fmla="*/ 9710371 w 11603130"/>
              <a:gd name="connsiteY13" fmla="*/ 5911624 h 6362961"/>
              <a:gd name="connsiteX14" fmla="*/ 9804791 w 11603130"/>
              <a:gd name="connsiteY14" fmla="*/ 5908320 h 6362961"/>
              <a:gd name="connsiteX15" fmla="*/ 9863784 w 11603130"/>
              <a:gd name="connsiteY15" fmla="*/ 5909115 h 6362961"/>
              <a:gd name="connsiteX16" fmla="*/ 10007288 w 11603130"/>
              <a:gd name="connsiteY16" fmla="*/ 5914499 h 6362961"/>
              <a:gd name="connsiteX17" fmla="*/ 10927227 w 11603130"/>
              <a:gd name="connsiteY17" fmla="*/ 5922366 h 6362961"/>
              <a:gd name="connsiteX18" fmla="*/ 11562333 w 11603130"/>
              <a:gd name="connsiteY18" fmla="*/ 5906085 h 6362961"/>
              <a:gd name="connsiteX19" fmla="*/ 11571244 w 11603130"/>
              <a:gd name="connsiteY19" fmla="*/ 2621674 h 6362961"/>
              <a:gd name="connsiteX20" fmla="*/ 11561892 w 11603130"/>
              <a:gd name="connsiteY20" fmla="*/ 176313 h 6362961"/>
              <a:gd name="connsiteX21" fmla="*/ 11289537 w 11603130"/>
              <a:gd name="connsiteY21" fmla="*/ 107615 h 6362961"/>
              <a:gd name="connsiteX22" fmla="*/ 10689999 w 11603130"/>
              <a:gd name="connsiteY22" fmla="*/ 70591 h 6362961"/>
              <a:gd name="connsiteX23" fmla="*/ 7599878 w 11603130"/>
              <a:gd name="connsiteY23" fmla="*/ 75910 h 6362961"/>
              <a:gd name="connsiteX24" fmla="*/ 1892744 w 11603130"/>
              <a:gd name="connsiteY24" fmla="*/ 0 h 6362961"/>
              <a:gd name="connsiteX0" fmla="*/ 1892744 w 11603130"/>
              <a:gd name="connsiteY0" fmla="*/ 0 h 6362961"/>
              <a:gd name="connsiteX1" fmla="*/ 304663 w 11603130"/>
              <a:gd name="connsiteY1" fmla="*/ 10761 h 6362961"/>
              <a:gd name="connsiteX2" fmla="*/ 0 w 11603130"/>
              <a:gd name="connsiteY2" fmla="*/ 47942 h 6362961"/>
              <a:gd name="connsiteX3" fmla="*/ 0 w 11603130"/>
              <a:gd name="connsiteY3" fmla="*/ 909146 h 6362961"/>
              <a:gd name="connsiteX4" fmla="*/ 4597 w 11603130"/>
              <a:gd name="connsiteY4" fmla="*/ 909146 h 6362961"/>
              <a:gd name="connsiteX5" fmla="*/ 8568 w 11603130"/>
              <a:gd name="connsiteY5" fmla="*/ 1088908 h 6362961"/>
              <a:gd name="connsiteX6" fmla="*/ 88972 w 11603130"/>
              <a:gd name="connsiteY6" fmla="*/ 3523848 h 6362961"/>
              <a:gd name="connsiteX7" fmla="*/ 148480 w 11603130"/>
              <a:gd name="connsiteY7" fmla="*/ 5930841 h 6362961"/>
              <a:gd name="connsiteX8" fmla="*/ 5623915 w 11603130"/>
              <a:gd name="connsiteY8" fmla="*/ 5947064 h 6362961"/>
              <a:gd name="connsiteX9" fmla="*/ 6347077 w 11603130"/>
              <a:gd name="connsiteY9" fmla="*/ 5954091 h 6362961"/>
              <a:gd name="connsiteX10" fmla="*/ 8444794 w 11603130"/>
              <a:gd name="connsiteY10" fmla="*/ 5914172 h 6362961"/>
              <a:gd name="connsiteX11" fmla="*/ 8343333 w 11603130"/>
              <a:gd name="connsiteY11" fmla="*/ 6362961 h 6362961"/>
              <a:gd name="connsiteX12" fmla="*/ 8951337 w 11603130"/>
              <a:gd name="connsiteY12" fmla="*/ 5912879 h 6362961"/>
              <a:gd name="connsiteX13" fmla="*/ 9710371 w 11603130"/>
              <a:gd name="connsiteY13" fmla="*/ 5911624 h 6362961"/>
              <a:gd name="connsiteX14" fmla="*/ 9804791 w 11603130"/>
              <a:gd name="connsiteY14" fmla="*/ 5908320 h 6362961"/>
              <a:gd name="connsiteX15" fmla="*/ 9863784 w 11603130"/>
              <a:gd name="connsiteY15" fmla="*/ 5909115 h 6362961"/>
              <a:gd name="connsiteX16" fmla="*/ 10007288 w 11603130"/>
              <a:gd name="connsiteY16" fmla="*/ 5914499 h 6362961"/>
              <a:gd name="connsiteX17" fmla="*/ 10927227 w 11603130"/>
              <a:gd name="connsiteY17" fmla="*/ 5922366 h 6362961"/>
              <a:gd name="connsiteX18" fmla="*/ 11562333 w 11603130"/>
              <a:gd name="connsiteY18" fmla="*/ 5906085 h 6362961"/>
              <a:gd name="connsiteX19" fmla="*/ 11571244 w 11603130"/>
              <a:gd name="connsiteY19" fmla="*/ 2621674 h 6362961"/>
              <a:gd name="connsiteX20" fmla="*/ 11561892 w 11603130"/>
              <a:gd name="connsiteY20" fmla="*/ 176313 h 6362961"/>
              <a:gd name="connsiteX21" fmla="*/ 11289537 w 11603130"/>
              <a:gd name="connsiteY21" fmla="*/ 107615 h 6362961"/>
              <a:gd name="connsiteX22" fmla="*/ 10689999 w 11603130"/>
              <a:gd name="connsiteY22" fmla="*/ 70591 h 6362961"/>
              <a:gd name="connsiteX23" fmla="*/ 7599878 w 11603130"/>
              <a:gd name="connsiteY23" fmla="*/ 75910 h 6362961"/>
              <a:gd name="connsiteX24" fmla="*/ 1892744 w 11603130"/>
              <a:gd name="connsiteY24" fmla="*/ 0 h 6362961"/>
              <a:gd name="connsiteX0" fmla="*/ 1892744 w 11603130"/>
              <a:gd name="connsiteY0" fmla="*/ 0 h 6362961"/>
              <a:gd name="connsiteX1" fmla="*/ 304663 w 11603130"/>
              <a:gd name="connsiteY1" fmla="*/ 10761 h 6362961"/>
              <a:gd name="connsiteX2" fmla="*/ 0 w 11603130"/>
              <a:gd name="connsiteY2" fmla="*/ 47942 h 6362961"/>
              <a:gd name="connsiteX3" fmla="*/ 0 w 11603130"/>
              <a:gd name="connsiteY3" fmla="*/ 909146 h 6362961"/>
              <a:gd name="connsiteX4" fmla="*/ 4597 w 11603130"/>
              <a:gd name="connsiteY4" fmla="*/ 909146 h 6362961"/>
              <a:gd name="connsiteX5" fmla="*/ 8568 w 11603130"/>
              <a:gd name="connsiteY5" fmla="*/ 1088908 h 6362961"/>
              <a:gd name="connsiteX6" fmla="*/ 88972 w 11603130"/>
              <a:gd name="connsiteY6" fmla="*/ 3523848 h 6362961"/>
              <a:gd name="connsiteX7" fmla="*/ 148480 w 11603130"/>
              <a:gd name="connsiteY7" fmla="*/ 5930841 h 6362961"/>
              <a:gd name="connsiteX8" fmla="*/ 2638911 w 11603130"/>
              <a:gd name="connsiteY8" fmla="*/ 5933377 h 6362961"/>
              <a:gd name="connsiteX9" fmla="*/ 6347077 w 11603130"/>
              <a:gd name="connsiteY9" fmla="*/ 5954091 h 6362961"/>
              <a:gd name="connsiteX10" fmla="*/ 8444794 w 11603130"/>
              <a:gd name="connsiteY10" fmla="*/ 5914172 h 6362961"/>
              <a:gd name="connsiteX11" fmla="*/ 8343333 w 11603130"/>
              <a:gd name="connsiteY11" fmla="*/ 6362961 h 6362961"/>
              <a:gd name="connsiteX12" fmla="*/ 8951337 w 11603130"/>
              <a:gd name="connsiteY12" fmla="*/ 5912879 h 6362961"/>
              <a:gd name="connsiteX13" fmla="*/ 9710371 w 11603130"/>
              <a:gd name="connsiteY13" fmla="*/ 5911624 h 6362961"/>
              <a:gd name="connsiteX14" fmla="*/ 9804791 w 11603130"/>
              <a:gd name="connsiteY14" fmla="*/ 5908320 h 6362961"/>
              <a:gd name="connsiteX15" fmla="*/ 9863784 w 11603130"/>
              <a:gd name="connsiteY15" fmla="*/ 5909115 h 6362961"/>
              <a:gd name="connsiteX16" fmla="*/ 10007288 w 11603130"/>
              <a:gd name="connsiteY16" fmla="*/ 5914499 h 6362961"/>
              <a:gd name="connsiteX17" fmla="*/ 10927227 w 11603130"/>
              <a:gd name="connsiteY17" fmla="*/ 5922366 h 6362961"/>
              <a:gd name="connsiteX18" fmla="*/ 11562333 w 11603130"/>
              <a:gd name="connsiteY18" fmla="*/ 5906085 h 6362961"/>
              <a:gd name="connsiteX19" fmla="*/ 11571244 w 11603130"/>
              <a:gd name="connsiteY19" fmla="*/ 2621674 h 6362961"/>
              <a:gd name="connsiteX20" fmla="*/ 11561892 w 11603130"/>
              <a:gd name="connsiteY20" fmla="*/ 176313 h 6362961"/>
              <a:gd name="connsiteX21" fmla="*/ 11289537 w 11603130"/>
              <a:gd name="connsiteY21" fmla="*/ 107615 h 6362961"/>
              <a:gd name="connsiteX22" fmla="*/ 10689999 w 11603130"/>
              <a:gd name="connsiteY22" fmla="*/ 70591 h 6362961"/>
              <a:gd name="connsiteX23" fmla="*/ 7599878 w 11603130"/>
              <a:gd name="connsiteY23" fmla="*/ 75910 h 6362961"/>
              <a:gd name="connsiteX24" fmla="*/ 1892744 w 11603130"/>
              <a:gd name="connsiteY24" fmla="*/ 0 h 6362961"/>
              <a:gd name="connsiteX0" fmla="*/ 1892744 w 11603130"/>
              <a:gd name="connsiteY0" fmla="*/ 0 h 6362961"/>
              <a:gd name="connsiteX1" fmla="*/ 304663 w 11603130"/>
              <a:gd name="connsiteY1" fmla="*/ 10761 h 6362961"/>
              <a:gd name="connsiteX2" fmla="*/ 0 w 11603130"/>
              <a:gd name="connsiteY2" fmla="*/ 47942 h 6362961"/>
              <a:gd name="connsiteX3" fmla="*/ 0 w 11603130"/>
              <a:gd name="connsiteY3" fmla="*/ 909146 h 6362961"/>
              <a:gd name="connsiteX4" fmla="*/ 4597 w 11603130"/>
              <a:gd name="connsiteY4" fmla="*/ 909146 h 6362961"/>
              <a:gd name="connsiteX5" fmla="*/ 8568 w 11603130"/>
              <a:gd name="connsiteY5" fmla="*/ 1088908 h 6362961"/>
              <a:gd name="connsiteX6" fmla="*/ 88972 w 11603130"/>
              <a:gd name="connsiteY6" fmla="*/ 3523848 h 6362961"/>
              <a:gd name="connsiteX7" fmla="*/ 148480 w 11603130"/>
              <a:gd name="connsiteY7" fmla="*/ 5930841 h 6362961"/>
              <a:gd name="connsiteX8" fmla="*/ 2638911 w 11603130"/>
              <a:gd name="connsiteY8" fmla="*/ 5933377 h 6362961"/>
              <a:gd name="connsiteX9" fmla="*/ 4080684 w 11603130"/>
              <a:gd name="connsiteY9" fmla="*/ 5926717 h 6362961"/>
              <a:gd name="connsiteX10" fmla="*/ 8444794 w 11603130"/>
              <a:gd name="connsiteY10" fmla="*/ 5914172 h 6362961"/>
              <a:gd name="connsiteX11" fmla="*/ 8343333 w 11603130"/>
              <a:gd name="connsiteY11" fmla="*/ 6362961 h 6362961"/>
              <a:gd name="connsiteX12" fmla="*/ 8951337 w 11603130"/>
              <a:gd name="connsiteY12" fmla="*/ 5912879 h 6362961"/>
              <a:gd name="connsiteX13" fmla="*/ 9710371 w 11603130"/>
              <a:gd name="connsiteY13" fmla="*/ 5911624 h 6362961"/>
              <a:gd name="connsiteX14" fmla="*/ 9804791 w 11603130"/>
              <a:gd name="connsiteY14" fmla="*/ 5908320 h 6362961"/>
              <a:gd name="connsiteX15" fmla="*/ 9863784 w 11603130"/>
              <a:gd name="connsiteY15" fmla="*/ 5909115 h 6362961"/>
              <a:gd name="connsiteX16" fmla="*/ 10007288 w 11603130"/>
              <a:gd name="connsiteY16" fmla="*/ 5914499 h 6362961"/>
              <a:gd name="connsiteX17" fmla="*/ 10927227 w 11603130"/>
              <a:gd name="connsiteY17" fmla="*/ 5922366 h 6362961"/>
              <a:gd name="connsiteX18" fmla="*/ 11562333 w 11603130"/>
              <a:gd name="connsiteY18" fmla="*/ 5906085 h 6362961"/>
              <a:gd name="connsiteX19" fmla="*/ 11571244 w 11603130"/>
              <a:gd name="connsiteY19" fmla="*/ 2621674 h 6362961"/>
              <a:gd name="connsiteX20" fmla="*/ 11561892 w 11603130"/>
              <a:gd name="connsiteY20" fmla="*/ 176313 h 6362961"/>
              <a:gd name="connsiteX21" fmla="*/ 11289537 w 11603130"/>
              <a:gd name="connsiteY21" fmla="*/ 107615 h 6362961"/>
              <a:gd name="connsiteX22" fmla="*/ 10689999 w 11603130"/>
              <a:gd name="connsiteY22" fmla="*/ 70591 h 6362961"/>
              <a:gd name="connsiteX23" fmla="*/ 7599878 w 11603130"/>
              <a:gd name="connsiteY23" fmla="*/ 75910 h 6362961"/>
              <a:gd name="connsiteX24" fmla="*/ 1892744 w 11603130"/>
              <a:gd name="connsiteY24" fmla="*/ 0 h 6362961"/>
              <a:gd name="connsiteX0" fmla="*/ 1892744 w 11603130"/>
              <a:gd name="connsiteY0" fmla="*/ 0 h 6362961"/>
              <a:gd name="connsiteX1" fmla="*/ 304663 w 11603130"/>
              <a:gd name="connsiteY1" fmla="*/ 10761 h 6362961"/>
              <a:gd name="connsiteX2" fmla="*/ 0 w 11603130"/>
              <a:gd name="connsiteY2" fmla="*/ 47942 h 6362961"/>
              <a:gd name="connsiteX3" fmla="*/ 0 w 11603130"/>
              <a:gd name="connsiteY3" fmla="*/ 909146 h 6362961"/>
              <a:gd name="connsiteX4" fmla="*/ 4597 w 11603130"/>
              <a:gd name="connsiteY4" fmla="*/ 909146 h 6362961"/>
              <a:gd name="connsiteX5" fmla="*/ 8568 w 11603130"/>
              <a:gd name="connsiteY5" fmla="*/ 1088908 h 6362961"/>
              <a:gd name="connsiteX6" fmla="*/ 88972 w 11603130"/>
              <a:gd name="connsiteY6" fmla="*/ 3523848 h 6362961"/>
              <a:gd name="connsiteX7" fmla="*/ 148480 w 11603130"/>
              <a:gd name="connsiteY7" fmla="*/ 5930841 h 6362961"/>
              <a:gd name="connsiteX8" fmla="*/ 2638911 w 11603130"/>
              <a:gd name="connsiteY8" fmla="*/ 5933377 h 6362961"/>
              <a:gd name="connsiteX9" fmla="*/ 4080684 w 11603130"/>
              <a:gd name="connsiteY9" fmla="*/ 5926717 h 6362961"/>
              <a:gd name="connsiteX10" fmla="*/ 5045206 w 11603130"/>
              <a:gd name="connsiteY10" fmla="*/ 5927859 h 6362961"/>
              <a:gd name="connsiteX11" fmla="*/ 8343333 w 11603130"/>
              <a:gd name="connsiteY11" fmla="*/ 6362961 h 6362961"/>
              <a:gd name="connsiteX12" fmla="*/ 8951337 w 11603130"/>
              <a:gd name="connsiteY12" fmla="*/ 5912879 h 6362961"/>
              <a:gd name="connsiteX13" fmla="*/ 9710371 w 11603130"/>
              <a:gd name="connsiteY13" fmla="*/ 5911624 h 6362961"/>
              <a:gd name="connsiteX14" fmla="*/ 9804791 w 11603130"/>
              <a:gd name="connsiteY14" fmla="*/ 5908320 h 6362961"/>
              <a:gd name="connsiteX15" fmla="*/ 9863784 w 11603130"/>
              <a:gd name="connsiteY15" fmla="*/ 5909115 h 6362961"/>
              <a:gd name="connsiteX16" fmla="*/ 10007288 w 11603130"/>
              <a:gd name="connsiteY16" fmla="*/ 5914499 h 6362961"/>
              <a:gd name="connsiteX17" fmla="*/ 10927227 w 11603130"/>
              <a:gd name="connsiteY17" fmla="*/ 5922366 h 6362961"/>
              <a:gd name="connsiteX18" fmla="*/ 11562333 w 11603130"/>
              <a:gd name="connsiteY18" fmla="*/ 5906085 h 6362961"/>
              <a:gd name="connsiteX19" fmla="*/ 11571244 w 11603130"/>
              <a:gd name="connsiteY19" fmla="*/ 2621674 h 6362961"/>
              <a:gd name="connsiteX20" fmla="*/ 11561892 w 11603130"/>
              <a:gd name="connsiteY20" fmla="*/ 176313 h 6362961"/>
              <a:gd name="connsiteX21" fmla="*/ 11289537 w 11603130"/>
              <a:gd name="connsiteY21" fmla="*/ 107615 h 6362961"/>
              <a:gd name="connsiteX22" fmla="*/ 10689999 w 11603130"/>
              <a:gd name="connsiteY22" fmla="*/ 70591 h 6362961"/>
              <a:gd name="connsiteX23" fmla="*/ 7599878 w 11603130"/>
              <a:gd name="connsiteY23" fmla="*/ 75910 h 6362961"/>
              <a:gd name="connsiteX24" fmla="*/ 1892744 w 11603130"/>
              <a:gd name="connsiteY24" fmla="*/ 0 h 6362961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8951337 w 11603130"/>
              <a:gd name="connsiteY12" fmla="*/ 5912879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9863784 w 11603130"/>
              <a:gd name="connsiteY15" fmla="*/ 5909115 h 6335587"/>
              <a:gd name="connsiteX16" fmla="*/ 10007288 w 11603130"/>
              <a:gd name="connsiteY16" fmla="*/ 5914499 h 6335587"/>
              <a:gd name="connsiteX17" fmla="*/ 10927227 w 11603130"/>
              <a:gd name="connsiteY17" fmla="*/ 5922366 h 6335587"/>
              <a:gd name="connsiteX18" fmla="*/ 11562333 w 11603130"/>
              <a:gd name="connsiteY18" fmla="*/ 5906085 h 6335587"/>
              <a:gd name="connsiteX19" fmla="*/ 11571244 w 11603130"/>
              <a:gd name="connsiteY19" fmla="*/ 2621674 h 6335587"/>
              <a:gd name="connsiteX20" fmla="*/ 11561892 w 11603130"/>
              <a:gd name="connsiteY20" fmla="*/ 176313 h 6335587"/>
              <a:gd name="connsiteX21" fmla="*/ 11289537 w 11603130"/>
              <a:gd name="connsiteY21" fmla="*/ 107615 h 6335587"/>
              <a:gd name="connsiteX22" fmla="*/ 10689999 w 11603130"/>
              <a:gd name="connsiteY22" fmla="*/ 70591 h 6335587"/>
              <a:gd name="connsiteX23" fmla="*/ 7599878 w 11603130"/>
              <a:gd name="connsiteY23" fmla="*/ 75910 h 6335587"/>
              <a:gd name="connsiteX24" fmla="*/ 1892744 w 11603130"/>
              <a:gd name="connsiteY24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242722 w 11603130"/>
              <a:gd name="connsiteY12" fmla="*/ 5885506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9863784 w 11603130"/>
              <a:gd name="connsiteY15" fmla="*/ 5909115 h 6335587"/>
              <a:gd name="connsiteX16" fmla="*/ 10007288 w 11603130"/>
              <a:gd name="connsiteY16" fmla="*/ 5914499 h 6335587"/>
              <a:gd name="connsiteX17" fmla="*/ 10927227 w 11603130"/>
              <a:gd name="connsiteY17" fmla="*/ 5922366 h 6335587"/>
              <a:gd name="connsiteX18" fmla="*/ 11562333 w 11603130"/>
              <a:gd name="connsiteY18" fmla="*/ 5906085 h 6335587"/>
              <a:gd name="connsiteX19" fmla="*/ 11571244 w 11603130"/>
              <a:gd name="connsiteY19" fmla="*/ 2621674 h 6335587"/>
              <a:gd name="connsiteX20" fmla="*/ 11561892 w 11603130"/>
              <a:gd name="connsiteY20" fmla="*/ 176313 h 6335587"/>
              <a:gd name="connsiteX21" fmla="*/ 11289537 w 11603130"/>
              <a:gd name="connsiteY21" fmla="*/ 107615 h 6335587"/>
              <a:gd name="connsiteX22" fmla="*/ 10689999 w 11603130"/>
              <a:gd name="connsiteY22" fmla="*/ 70591 h 6335587"/>
              <a:gd name="connsiteX23" fmla="*/ 7599878 w 11603130"/>
              <a:gd name="connsiteY23" fmla="*/ 75910 h 6335587"/>
              <a:gd name="connsiteX24" fmla="*/ 1892744 w 11603130"/>
              <a:gd name="connsiteY24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408556 w 11603130"/>
              <a:gd name="connsiteY12" fmla="*/ 5899194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9863784 w 11603130"/>
              <a:gd name="connsiteY15" fmla="*/ 5909115 h 6335587"/>
              <a:gd name="connsiteX16" fmla="*/ 10007288 w 11603130"/>
              <a:gd name="connsiteY16" fmla="*/ 5914499 h 6335587"/>
              <a:gd name="connsiteX17" fmla="*/ 10927227 w 11603130"/>
              <a:gd name="connsiteY17" fmla="*/ 5922366 h 6335587"/>
              <a:gd name="connsiteX18" fmla="*/ 11562333 w 11603130"/>
              <a:gd name="connsiteY18" fmla="*/ 5906085 h 6335587"/>
              <a:gd name="connsiteX19" fmla="*/ 11571244 w 11603130"/>
              <a:gd name="connsiteY19" fmla="*/ 2621674 h 6335587"/>
              <a:gd name="connsiteX20" fmla="*/ 11561892 w 11603130"/>
              <a:gd name="connsiteY20" fmla="*/ 176313 h 6335587"/>
              <a:gd name="connsiteX21" fmla="*/ 11289537 w 11603130"/>
              <a:gd name="connsiteY21" fmla="*/ 107615 h 6335587"/>
              <a:gd name="connsiteX22" fmla="*/ 10689999 w 11603130"/>
              <a:gd name="connsiteY22" fmla="*/ 70591 h 6335587"/>
              <a:gd name="connsiteX23" fmla="*/ 7599878 w 11603130"/>
              <a:gd name="connsiteY23" fmla="*/ 75910 h 6335587"/>
              <a:gd name="connsiteX24" fmla="*/ 1892744 w 11603130"/>
              <a:gd name="connsiteY24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408556 w 11603130"/>
              <a:gd name="connsiteY12" fmla="*/ 5899194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10007288 w 11603130"/>
              <a:gd name="connsiteY15" fmla="*/ 5914499 h 6335587"/>
              <a:gd name="connsiteX16" fmla="*/ 10927227 w 11603130"/>
              <a:gd name="connsiteY16" fmla="*/ 5922366 h 6335587"/>
              <a:gd name="connsiteX17" fmla="*/ 11562333 w 11603130"/>
              <a:gd name="connsiteY17" fmla="*/ 5906085 h 6335587"/>
              <a:gd name="connsiteX18" fmla="*/ 11571244 w 11603130"/>
              <a:gd name="connsiteY18" fmla="*/ 2621674 h 6335587"/>
              <a:gd name="connsiteX19" fmla="*/ 11561892 w 11603130"/>
              <a:gd name="connsiteY19" fmla="*/ 176313 h 6335587"/>
              <a:gd name="connsiteX20" fmla="*/ 11289537 w 11603130"/>
              <a:gd name="connsiteY20" fmla="*/ 107615 h 6335587"/>
              <a:gd name="connsiteX21" fmla="*/ 10689999 w 11603130"/>
              <a:gd name="connsiteY21" fmla="*/ 70591 h 6335587"/>
              <a:gd name="connsiteX22" fmla="*/ 7599878 w 11603130"/>
              <a:gd name="connsiteY22" fmla="*/ 75910 h 6335587"/>
              <a:gd name="connsiteX23" fmla="*/ 1892744 w 11603130"/>
              <a:gd name="connsiteY23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408556 w 11603130"/>
              <a:gd name="connsiteY12" fmla="*/ 5899194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10007288 w 11603130"/>
              <a:gd name="connsiteY15" fmla="*/ 5914499 h 6335587"/>
              <a:gd name="connsiteX16" fmla="*/ 10927227 w 11603130"/>
              <a:gd name="connsiteY16" fmla="*/ 5922366 h 6335587"/>
              <a:gd name="connsiteX17" fmla="*/ 11562333 w 11603130"/>
              <a:gd name="connsiteY17" fmla="*/ 5906085 h 6335587"/>
              <a:gd name="connsiteX18" fmla="*/ 11571244 w 11603130"/>
              <a:gd name="connsiteY18" fmla="*/ 2621674 h 6335587"/>
              <a:gd name="connsiteX19" fmla="*/ 11561892 w 11603130"/>
              <a:gd name="connsiteY19" fmla="*/ 176313 h 6335587"/>
              <a:gd name="connsiteX20" fmla="*/ 11289537 w 11603130"/>
              <a:gd name="connsiteY20" fmla="*/ 107615 h 6335587"/>
              <a:gd name="connsiteX21" fmla="*/ 10689999 w 11603130"/>
              <a:gd name="connsiteY21" fmla="*/ 70591 h 6335587"/>
              <a:gd name="connsiteX22" fmla="*/ 7599878 w 11603130"/>
              <a:gd name="connsiteY22" fmla="*/ 75910 h 6335587"/>
              <a:gd name="connsiteX23" fmla="*/ 1892744 w 11603130"/>
              <a:gd name="connsiteY23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408556 w 11603130"/>
              <a:gd name="connsiteY12" fmla="*/ 5899194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10007288 w 11603130"/>
              <a:gd name="connsiteY15" fmla="*/ 5914499 h 6335587"/>
              <a:gd name="connsiteX16" fmla="*/ 10927227 w 11603130"/>
              <a:gd name="connsiteY16" fmla="*/ 5922366 h 6335587"/>
              <a:gd name="connsiteX17" fmla="*/ 11562333 w 11603130"/>
              <a:gd name="connsiteY17" fmla="*/ 5906085 h 6335587"/>
              <a:gd name="connsiteX18" fmla="*/ 11571244 w 11603130"/>
              <a:gd name="connsiteY18" fmla="*/ 2621674 h 6335587"/>
              <a:gd name="connsiteX19" fmla="*/ 11561892 w 11603130"/>
              <a:gd name="connsiteY19" fmla="*/ 176313 h 6335587"/>
              <a:gd name="connsiteX20" fmla="*/ 11289537 w 11603130"/>
              <a:gd name="connsiteY20" fmla="*/ 107615 h 6335587"/>
              <a:gd name="connsiteX21" fmla="*/ 10689999 w 11603130"/>
              <a:gd name="connsiteY21" fmla="*/ 70591 h 6335587"/>
              <a:gd name="connsiteX22" fmla="*/ 7599878 w 11603130"/>
              <a:gd name="connsiteY22" fmla="*/ 75910 h 6335587"/>
              <a:gd name="connsiteX23" fmla="*/ 1892744 w 11603130"/>
              <a:gd name="connsiteY23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408556 w 11603130"/>
              <a:gd name="connsiteY12" fmla="*/ 5899194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10007288 w 11603130"/>
              <a:gd name="connsiteY15" fmla="*/ 5914499 h 6335587"/>
              <a:gd name="connsiteX16" fmla="*/ 10927227 w 11603130"/>
              <a:gd name="connsiteY16" fmla="*/ 5922366 h 6335587"/>
              <a:gd name="connsiteX17" fmla="*/ 11562333 w 11603130"/>
              <a:gd name="connsiteY17" fmla="*/ 5906085 h 6335587"/>
              <a:gd name="connsiteX18" fmla="*/ 11571244 w 11603130"/>
              <a:gd name="connsiteY18" fmla="*/ 2621674 h 6335587"/>
              <a:gd name="connsiteX19" fmla="*/ 11561892 w 11603130"/>
              <a:gd name="connsiteY19" fmla="*/ 176313 h 6335587"/>
              <a:gd name="connsiteX20" fmla="*/ 11289537 w 11603130"/>
              <a:gd name="connsiteY20" fmla="*/ 107615 h 6335587"/>
              <a:gd name="connsiteX21" fmla="*/ 10689999 w 11603130"/>
              <a:gd name="connsiteY21" fmla="*/ 70591 h 6335587"/>
              <a:gd name="connsiteX22" fmla="*/ 7599878 w 11603130"/>
              <a:gd name="connsiteY22" fmla="*/ 75910 h 6335587"/>
              <a:gd name="connsiteX23" fmla="*/ 1892744 w 11603130"/>
              <a:gd name="connsiteY23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274422 w 11603130"/>
              <a:gd name="connsiteY12" fmla="*/ 5903346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10007288 w 11603130"/>
              <a:gd name="connsiteY15" fmla="*/ 5914499 h 6335587"/>
              <a:gd name="connsiteX16" fmla="*/ 10927227 w 11603130"/>
              <a:gd name="connsiteY16" fmla="*/ 5922366 h 6335587"/>
              <a:gd name="connsiteX17" fmla="*/ 11562333 w 11603130"/>
              <a:gd name="connsiteY17" fmla="*/ 5906085 h 6335587"/>
              <a:gd name="connsiteX18" fmla="*/ 11571244 w 11603130"/>
              <a:gd name="connsiteY18" fmla="*/ 2621674 h 6335587"/>
              <a:gd name="connsiteX19" fmla="*/ 11561892 w 11603130"/>
              <a:gd name="connsiteY19" fmla="*/ 176313 h 6335587"/>
              <a:gd name="connsiteX20" fmla="*/ 11289537 w 11603130"/>
              <a:gd name="connsiteY20" fmla="*/ 107615 h 6335587"/>
              <a:gd name="connsiteX21" fmla="*/ 10689999 w 11603130"/>
              <a:gd name="connsiteY21" fmla="*/ 70591 h 6335587"/>
              <a:gd name="connsiteX22" fmla="*/ 7599878 w 11603130"/>
              <a:gd name="connsiteY22" fmla="*/ 75910 h 6335587"/>
              <a:gd name="connsiteX23" fmla="*/ 1892744 w 11603130"/>
              <a:gd name="connsiteY23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274422 w 11603130"/>
              <a:gd name="connsiteY12" fmla="*/ 5903346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10007288 w 11603130"/>
              <a:gd name="connsiteY15" fmla="*/ 5914499 h 6335587"/>
              <a:gd name="connsiteX16" fmla="*/ 10927227 w 11603130"/>
              <a:gd name="connsiteY16" fmla="*/ 5922366 h 6335587"/>
              <a:gd name="connsiteX17" fmla="*/ 11562333 w 11603130"/>
              <a:gd name="connsiteY17" fmla="*/ 5906085 h 6335587"/>
              <a:gd name="connsiteX18" fmla="*/ 11571244 w 11603130"/>
              <a:gd name="connsiteY18" fmla="*/ 2621674 h 6335587"/>
              <a:gd name="connsiteX19" fmla="*/ 11561892 w 11603130"/>
              <a:gd name="connsiteY19" fmla="*/ 176313 h 6335587"/>
              <a:gd name="connsiteX20" fmla="*/ 11289537 w 11603130"/>
              <a:gd name="connsiteY20" fmla="*/ 107615 h 6335587"/>
              <a:gd name="connsiteX21" fmla="*/ 10689999 w 11603130"/>
              <a:gd name="connsiteY21" fmla="*/ 70591 h 6335587"/>
              <a:gd name="connsiteX22" fmla="*/ 7599878 w 11603130"/>
              <a:gd name="connsiteY22" fmla="*/ 75910 h 6335587"/>
              <a:gd name="connsiteX23" fmla="*/ 1892744 w 11603130"/>
              <a:gd name="connsiteY23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274422 w 11603130"/>
              <a:gd name="connsiteY12" fmla="*/ 5903346 h 6335587"/>
              <a:gd name="connsiteX13" fmla="*/ 9710371 w 11603130"/>
              <a:gd name="connsiteY13" fmla="*/ 5911624 h 6335587"/>
              <a:gd name="connsiteX14" fmla="*/ 10007288 w 11603130"/>
              <a:gd name="connsiteY14" fmla="*/ 5914499 h 6335587"/>
              <a:gd name="connsiteX15" fmla="*/ 10927227 w 11603130"/>
              <a:gd name="connsiteY15" fmla="*/ 5922366 h 6335587"/>
              <a:gd name="connsiteX16" fmla="*/ 11562333 w 11603130"/>
              <a:gd name="connsiteY16" fmla="*/ 5906085 h 6335587"/>
              <a:gd name="connsiteX17" fmla="*/ 11571244 w 11603130"/>
              <a:gd name="connsiteY17" fmla="*/ 2621674 h 6335587"/>
              <a:gd name="connsiteX18" fmla="*/ 11561892 w 11603130"/>
              <a:gd name="connsiteY18" fmla="*/ 176313 h 6335587"/>
              <a:gd name="connsiteX19" fmla="*/ 11289537 w 11603130"/>
              <a:gd name="connsiteY19" fmla="*/ 107615 h 6335587"/>
              <a:gd name="connsiteX20" fmla="*/ 10689999 w 11603130"/>
              <a:gd name="connsiteY20" fmla="*/ 70591 h 6335587"/>
              <a:gd name="connsiteX21" fmla="*/ 7599878 w 11603130"/>
              <a:gd name="connsiteY21" fmla="*/ 75910 h 6335587"/>
              <a:gd name="connsiteX22" fmla="*/ 1892744 w 11603130"/>
              <a:gd name="connsiteY22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274422 w 11603130"/>
              <a:gd name="connsiteY12" fmla="*/ 5903346 h 6335587"/>
              <a:gd name="connsiteX13" fmla="*/ 9710371 w 11603130"/>
              <a:gd name="connsiteY13" fmla="*/ 5911624 h 6335587"/>
              <a:gd name="connsiteX14" fmla="*/ 10007288 w 11603130"/>
              <a:gd name="connsiteY14" fmla="*/ 5914499 h 6335587"/>
              <a:gd name="connsiteX15" fmla="*/ 10927227 w 11603130"/>
              <a:gd name="connsiteY15" fmla="*/ 5922366 h 6335587"/>
              <a:gd name="connsiteX16" fmla="*/ 11562333 w 11603130"/>
              <a:gd name="connsiteY16" fmla="*/ 5906085 h 6335587"/>
              <a:gd name="connsiteX17" fmla="*/ 11571244 w 11603130"/>
              <a:gd name="connsiteY17" fmla="*/ 2621674 h 6335587"/>
              <a:gd name="connsiteX18" fmla="*/ 11561892 w 11603130"/>
              <a:gd name="connsiteY18" fmla="*/ 176313 h 6335587"/>
              <a:gd name="connsiteX19" fmla="*/ 11289537 w 11603130"/>
              <a:gd name="connsiteY19" fmla="*/ 107615 h 6335587"/>
              <a:gd name="connsiteX20" fmla="*/ 10689999 w 11603130"/>
              <a:gd name="connsiteY20" fmla="*/ 70591 h 6335587"/>
              <a:gd name="connsiteX21" fmla="*/ 7599878 w 11603130"/>
              <a:gd name="connsiteY21" fmla="*/ 75910 h 6335587"/>
              <a:gd name="connsiteX22" fmla="*/ 1892744 w 11603130"/>
              <a:gd name="connsiteY22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274422 w 11603130"/>
              <a:gd name="connsiteY12" fmla="*/ 5903346 h 6335587"/>
              <a:gd name="connsiteX13" fmla="*/ 9710371 w 11603130"/>
              <a:gd name="connsiteY13" fmla="*/ 5911624 h 6335587"/>
              <a:gd name="connsiteX14" fmla="*/ 10007288 w 11603130"/>
              <a:gd name="connsiteY14" fmla="*/ 5914499 h 6335587"/>
              <a:gd name="connsiteX15" fmla="*/ 10927227 w 11603130"/>
              <a:gd name="connsiteY15" fmla="*/ 5922366 h 6335587"/>
              <a:gd name="connsiteX16" fmla="*/ 11562333 w 11603130"/>
              <a:gd name="connsiteY16" fmla="*/ 5906085 h 6335587"/>
              <a:gd name="connsiteX17" fmla="*/ 11571244 w 11603130"/>
              <a:gd name="connsiteY17" fmla="*/ 2621674 h 6335587"/>
              <a:gd name="connsiteX18" fmla="*/ 11561892 w 11603130"/>
              <a:gd name="connsiteY18" fmla="*/ 176313 h 6335587"/>
              <a:gd name="connsiteX19" fmla="*/ 11289537 w 11603130"/>
              <a:gd name="connsiteY19" fmla="*/ 107615 h 6335587"/>
              <a:gd name="connsiteX20" fmla="*/ 10689999 w 11603130"/>
              <a:gd name="connsiteY20" fmla="*/ 70591 h 6335587"/>
              <a:gd name="connsiteX21" fmla="*/ 7599878 w 11603130"/>
              <a:gd name="connsiteY21" fmla="*/ 75910 h 6335587"/>
              <a:gd name="connsiteX22" fmla="*/ 1892744 w 11603130"/>
              <a:gd name="connsiteY22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274422 w 11603130"/>
              <a:gd name="connsiteY12" fmla="*/ 5903346 h 6335587"/>
              <a:gd name="connsiteX13" fmla="*/ 9098386 w 11603130"/>
              <a:gd name="connsiteY13" fmla="*/ 5911624 h 6335587"/>
              <a:gd name="connsiteX14" fmla="*/ 10007288 w 11603130"/>
              <a:gd name="connsiteY14" fmla="*/ 5914499 h 6335587"/>
              <a:gd name="connsiteX15" fmla="*/ 10927227 w 11603130"/>
              <a:gd name="connsiteY15" fmla="*/ 5922366 h 6335587"/>
              <a:gd name="connsiteX16" fmla="*/ 11562333 w 11603130"/>
              <a:gd name="connsiteY16" fmla="*/ 5906085 h 6335587"/>
              <a:gd name="connsiteX17" fmla="*/ 11571244 w 11603130"/>
              <a:gd name="connsiteY17" fmla="*/ 2621674 h 6335587"/>
              <a:gd name="connsiteX18" fmla="*/ 11561892 w 11603130"/>
              <a:gd name="connsiteY18" fmla="*/ 176313 h 6335587"/>
              <a:gd name="connsiteX19" fmla="*/ 11289537 w 11603130"/>
              <a:gd name="connsiteY19" fmla="*/ 107615 h 6335587"/>
              <a:gd name="connsiteX20" fmla="*/ 10689999 w 11603130"/>
              <a:gd name="connsiteY20" fmla="*/ 70591 h 6335587"/>
              <a:gd name="connsiteX21" fmla="*/ 7599878 w 11603130"/>
              <a:gd name="connsiteY21" fmla="*/ 75910 h 6335587"/>
              <a:gd name="connsiteX22" fmla="*/ 1892744 w 11603130"/>
              <a:gd name="connsiteY22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8972 w 11603130"/>
              <a:gd name="connsiteY5" fmla="*/ 3523848 h 6335587"/>
              <a:gd name="connsiteX6" fmla="*/ 148480 w 11603130"/>
              <a:gd name="connsiteY6" fmla="*/ 5930841 h 6335587"/>
              <a:gd name="connsiteX7" fmla="*/ 2638911 w 11603130"/>
              <a:gd name="connsiteY7" fmla="*/ 5933377 h 6335587"/>
              <a:gd name="connsiteX8" fmla="*/ 4080684 w 11603130"/>
              <a:gd name="connsiteY8" fmla="*/ 5926717 h 6335587"/>
              <a:gd name="connsiteX9" fmla="*/ 5045206 w 11603130"/>
              <a:gd name="connsiteY9" fmla="*/ 5927859 h 6335587"/>
              <a:gd name="connsiteX10" fmla="*/ 5855834 w 11603130"/>
              <a:gd name="connsiteY10" fmla="*/ 6335587 h 6335587"/>
              <a:gd name="connsiteX11" fmla="*/ 6274422 w 11603130"/>
              <a:gd name="connsiteY11" fmla="*/ 5903346 h 6335587"/>
              <a:gd name="connsiteX12" fmla="*/ 9098386 w 11603130"/>
              <a:gd name="connsiteY12" fmla="*/ 5911624 h 6335587"/>
              <a:gd name="connsiteX13" fmla="*/ 10007288 w 11603130"/>
              <a:gd name="connsiteY13" fmla="*/ 5914499 h 6335587"/>
              <a:gd name="connsiteX14" fmla="*/ 10927227 w 11603130"/>
              <a:gd name="connsiteY14" fmla="*/ 5922366 h 6335587"/>
              <a:gd name="connsiteX15" fmla="*/ 11562333 w 11603130"/>
              <a:gd name="connsiteY15" fmla="*/ 5906085 h 6335587"/>
              <a:gd name="connsiteX16" fmla="*/ 11571244 w 11603130"/>
              <a:gd name="connsiteY16" fmla="*/ 2621674 h 6335587"/>
              <a:gd name="connsiteX17" fmla="*/ 11561892 w 11603130"/>
              <a:gd name="connsiteY17" fmla="*/ 176313 h 6335587"/>
              <a:gd name="connsiteX18" fmla="*/ 11289537 w 11603130"/>
              <a:gd name="connsiteY18" fmla="*/ 107615 h 6335587"/>
              <a:gd name="connsiteX19" fmla="*/ 10689999 w 11603130"/>
              <a:gd name="connsiteY19" fmla="*/ 70591 h 6335587"/>
              <a:gd name="connsiteX20" fmla="*/ 7599878 w 11603130"/>
              <a:gd name="connsiteY20" fmla="*/ 75910 h 6335587"/>
              <a:gd name="connsiteX21" fmla="*/ 1892744 w 11603130"/>
              <a:gd name="connsiteY21" fmla="*/ 0 h 6335587"/>
              <a:gd name="connsiteX0" fmla="*/ 1892744 w 12087184"/>
              <a:gd name="connsiteY0" fmla="*/ 0 h 6335587"/>
              <a:gd name="connsiteX1" fmla="*/ 304663 w 12087184"/>
              <a:gd name="connsiteY1" fmla="*/ 10761 h 6335587"/>
              <a:gd name="connsiteX2" fmla="*/ 0 w 12087184"/>
              <a:gd name="connsiteY2" fmla="*/ 47942 h 6335587"/>
              <a:gd name="connsiteX3" fmla="*/ 0 w 12087184"/>
              <a:gd name="connsiteY3" fmla="*/ 909146 h 6335587"/>
              <a:gd name="connsiteX4" fmla="*/ 4597 w 12087184"/>
              <a:gd name="connsiteY4" fmla="*/ 909146 h 6335587"/>
              <a:gd name="connsiteX5" fmla="*/ 88972 w 12087184"/>
              <a:gd name="connsiteY5" fmla="*/ 3523848 h 6335587"/>
              <a:gd name="connsiteX6" fmla="*/ 148480 w 12087184"/>
              <a:gd name="connsiteY6" fmla="*/ 5930841 h 6335587"/>
              <a:gd name="connsiteX7" fmla="*/ 2638911 w 12087184"/>
              <a:gd name="connsiteY7" fmla="*/ 5933377 h 6335587"/>
              <a:gd name="connsiteX8" fmla="*/ 4080684 w 12087184"/>
              <a:gd name="connsiteY8" fmla="*/ 5926717 h 6335587"/>
              <a:gd name="connsiteX9" fmla="*/ 5045206 w 12087184"/>
              <a:gd name="connsiteY9" fmla="*/ 5927859 h 6335587"/>
              <a:gd name="connsiteX10" fmla="*/ 5855834 w 12087184"/>
              <a:gd name="connsiteY10" fmla="*/ 6335587 h 6335587"/>
              <a:gd name="connsiteX11" fmla="*/ 6274422 w 12087184"/>
              <a:gd name="connsiteY11" fmla="*/ 5903346 h 6335587"/>
              <a:gd name="connsiteX12" fmla="*/ 9098386 w 12087184"/>
              <a:gd name="connsiteY12" fmla="*/ 5911624 h 6335587"/>
              <a:gd name="connsiteX13" fmla="*/ 10007288 w 12087184"/>
              <a:gd name="connsiteY13" fmla="*/ 5914499 h 6335587"/>
              <a:gd name="connsiteX14" fmla="*/ 10927227 w 12087184"/>
              <a:gd name="connsiteY14" fmla="*/ 5922366 h 6335587"/>
              <a:gd name="connsiteX15" fmla="*/ 12085310 w 12087184"/>
              <a:gd name="connsiteY15" fmla="*/ 5921320 h 6335587"/>
              <a:gd name="connsiteX16" fmla="*/ 11571244 w 12087184"/>
              <a:gd name="connsiteY16" fmla="*/ 2621674 h 6335587"/>
              <a:gd name="connsiteX17" fmla="*/ 11561892 w 12087184"/>
              <a:gd name="connsiteY17" fmla="*/ 176313 h 6335587"/>
              <a:gd name="connsiteX18" fmla="*/ 11289537 w 12087184"/>
              <a:gd name="connsiteY18" fmla="*/ 107615 h 6335587"/>
              <a:gd name="connsiteX19" fmla="*/ 10689999 w 12087184"/>
              <a:gd name="connsiteY19" fmla="*/ 70591 h 6335587"/>
              <a:gd name="connsiteX20" fmla="*/ 7599878 w 12087184"/>
              <a:gd name="connsiteY20" fmla="*/ 75910 h 6335587"/>
              <a:gd name="connsiteX21" fmla="*/ 1892744 w 12087184"/>
              <a:gd name="connsiteY21" fmla="*/ 0 h 6335587"/>
              <a:gd name="connsiteX0" fmla="*/ 1892744 w 12096545"/>
              <a:gd name="connsiteY0" fmla="*/ 24998 h 6360585"/>
              <a:gd name="connsiteX1" fmla="*/ 304663 w 12096545"/>
              <a:gd name="connsiteY1" fmla="*/ 35759 h 6360585"/>
              <a:gd name="connsiteX2" fmla="*/ 0 w 12096545"/>
              <a:gd name="connsiteY2" fmla="*/ 72940 h 6360585"/>
              <a:gd name="connsiteX3" fmla="*/ 0 w 12096545"/>
              <a:gd name="connsiteY3" fmla="*/ 934144 h 6360585"/>
              <a:gd name="connsiteX4" fmla="*/ 4597 w 12096545"/>
              <a:gd name="connsiteY4" fmla="*/ 934144 h 6360585"/>
              <a:gd name="connsiteX5" fmla="*/ 88972 w 12096545"/>
              <a:gd name="connsiteY5" fmla="*/ 3548846 h 6360585"/>
              <a:gd name="connsiteX6" fmla="*/ 148480 w 12096545"/>
              <a:gd name="connsiteY6" fmla="*/ 5955839 h 6360585"/>
              <a:gd name="connsiteX7" fmla="*/ 2638911 w 12096545"/>
              <a:gd name="connsiteY7" fmla="*/ 5958375 h 6360585"/>
              <a:gd name="connsiteX8" fmla="*/ 4080684 w 12096545"/>
              <a:gd name="connsiteY8" fmla="*/ 5951715 h 6360585"/>
              <a:gd name="connsiteX9" fmla="*/ 5045206 w 12096545"/>
              <a:gd name="connsiteY9" fmla="*/ 5952857 h 6360585"/>
              <a:gd name="connsiteX10" fmla="*/ 5855834 w 12096545"/>
              <a:gd name="connsiteY10" fmla="*/ 6360585 h 6360585"/>
              <a:gd name="connsiteX11" fmla="*/ 6274422 w 12096545"/>
              <a:gd name="connsiteY11" fmla="*/ 5928344 h 6360585"/>
              <a:gd name="connsiteX12" fmla="*/ 9098386 w 12096545"/>
              <a:gd name="connsiteY12" fmla="*/ 5936622 h 6360585"/>
              <a:gd name="connsiteX13" fmla="*/ 10007288 w 12096545"/>
              <a:gd name="connsiteY13" fmla="*/ 5939497 h 6360585"/>
              <a:gd name="connsiteX14" fmla="*/ 10927227 w 12096545"/>
              <a:gd name="connsiteY14" fmla="*/ 5947364 h 6360585"/>
              <a:gd name="connsiteX15" fmla="*/ 12085310 w 12096545"/>
              <a:gd name="connsiteY15" fmla="*/ 5946318 h 6360585"/>
              <a:gd name="connsiteX16" fmla="*/ 12063456 w 12096545"/>
              <a:gd name="connsiteY16" fmla="*/ 2646672 h 6360585"/>
              <a:gd name="connsiteX17" fmla="*/ 11561892 w 12096545"/>
              <a:gd name="connsiteY17" fmla="*/ 201311 h 6360585"/>
              <a:gd name="connsiteX18" fmla="*/ 11289537 w 12096545"/>
              <a:gd name="connsiteY18" fmla="*/ 132613 h 6360585"/>
              <a:gd name="connsiteX19" fmla="*/ 10689999 w 12096545"/>
              <a:gd name="connsiteY19" fmla="*/ 95589 h 6360585"/>
              <a:gd name="connsiteX20" fmla="*/ 7599878 w 12096545"/>
              <a:gd name="connsiteY20" fmla="*/ 100908 h 6360585"/>
              <a:gd name="connsiteX21" fmla="*/ 1892744 w 12096545"/>
              <a:gd name="connsiteY21" fmla="*/ 24998 h 6360585"/>
              <a:gd name="connsiteX0" fmla="*/ 1892744 w 12127183"/>
              <a:gd name="connsiteY0" fmla="*/ 24998 h 6360585"/>
              <a:gd name="connsiteX1" fmla="*/ 304663 w 12127183"/>
              <a:gd name="connsiteY1" fmla="*/ 35759 h 6360585"/>
              <a:gd name="connsiteX2" fmla="*/ 0 w 12127183"/>
              <a:gd name="connsiteY2" fmla="*/ 72940 h 6360585"/>
              <a:gd name="connsiteX3" fmla="*/ 0 w 12127183"/>
              <a:gd name="connsiteY3" fmla="*/ 934144 h 6360585"/>
              <a:gd name="connsiteX4" fmla="*/ 4597 w 12127183"/>
              <a:gd name="connsiteY4" fmla="*/ 934144 h 6360585"/>
              <a:gd name="connsiteX5" fmla="*/ 88972 w 12127183"/>
              <a:gd name="connsiteY5" fmla="*/ 3548846 h 6360585"/>
              <a:gd name="connsiteX6" fmla="*/ 148480 w 12127183"/>
              <a:gd name="connsiteY6" fmla="*/ 5955839 h 6360585"/>
              <a:gd name="connsiteX7" fmla="*/ 2638911 w 12127183"/>
              <a:gd name="connsiteY7" fmla="*/ 5958375 h 6360585"/>
              <a:gd name="connsiteX8" fmla="*/ 4080684 w 12127183"/>
              <a:gd name="connsiteY8" fmla="*/ 5951715 h 6360585"/>
              <a:gd name="connsiteX9" fmla="*/ 5045206 w 12127183"/>
              <a:gd name="connsiteY9" fmla="*/ 5952857 h 6360585"/>
              <a:gd name="connsiteX10" fmla="*/ 5855834 w 12127183"/>
              <a:gd name="connsiteY10" fmla="*/ 6360585 h 6360585"/>
              <a:gd name="connsiteX11" fmla="*/ 6274422 w 12127183"/>
              <a:gd name="connsiteY11" fmla="*/ 5928344 h 6360585"/>
              <a:gd name="connsiteX12" fmla="*/ 9098386 w 12127183"/>
              <a:gd name="connsiteY12" fmla="*/ 5936622 h 6360585"/>
              <a:gd name="connsiteX13" fmla="*/ 10007288 w 12127183"/>
              <a:gd name="connsiteY13" fmla="*/ 5939497 h 6360585"/>
              <a:gd name="connsiteX14" fmla="*/ 10927227 w 12127183"/>
              <a:gd name="connsiteY14" fmla="*/ 5947364 h 6360585"/>
              <a:gd name="connsiteX15" fmla="*/ 12085310 w 12127183"/>
              <a:gd name="connsiteY15" fmla="*/ 5946318 h 6360585"/>
              <a:gd name="connsiteX16" fmla="*/ 12063456 w 12127183"/>
              <a:gd name="connsiteY16" fmla="*/ 2646672 h 6360585"/>
              <a:gd name="connsiteX17" fmla="*/ 12054104 w 12127183"/>
              <a:gd name="connsiteY17" fmla="*/ 201311 h 6360585"/>
              <a:gd name="connsiteX18" fmla="*/ 11289537 w 12127183"/>
              <a:gd name="connsiteY18" fmla="*/ 132613 h 6360585"/>
              <a:gd name="connsiteX19" fmla="*/ 10689999 w 12127183"/>
              <a:gd name="connsiteY19" fmla="*/ 95589 h 6360585"/>
              <a:gd name="connsiteX20" fmla="*/ 7599878 w 12127183"/>
              <a:gd name="connsiteY20" fmla="*/ 100908 h 6360585"/>
              <a:gd name="connsiteX21" fmla="*/ 1892744 w 12127183"/>
              <a:gd name="connsiteY21" fmla="*/ 24998 h 6360585"/>
              <a:gd name="connsiteX0" fmla="*/ 1892744 w 12114255"/>
              <a:gd name="connsiteY0" fmla="*/ 0 h 6335587"/>
              <a:gd name="connsiteX1" fmla="*/ 304663 w 12114255"/>
              <a:gd name="connsiteY1" fmla="*/ 10761 h 6335587"/>
              <a:gd name="connsiteX2" fmla="*/ 0 w 12114255"/>
              <a:gd name="connsiteY2" fmla="*/ 47942 h 6335587"/>
              <a:gd name="connsiteX3" fmla="*/ 0 w 12114255"/>
              <a:gd name="connsiteY3" fmla="*/ 909146 h 6335587"/>
              <a:gd name="connsiteX4" fmla="*/ 4597 w 12114255"/>
              <a:gd name="connsiteY4" fmla="*/ 909146 h 6335587"/>
              <a:gd name="connsiteX5" fmla="*/ 88972 w 12114255"/>
              <a:gd name="connsiteY5" fmla="*/ 3523848 h 6335587"/>
              <a:gd name="connsiteX6" fmla="*/ 148480 w 12114255"/>
              <a:gd name="connsiteY6" fmla="*/ 5930841 h 6335587"/>
              <a:gd name="connsiteX7" fmla="*/ 2638911 w 12114255"/>
              <a:gd name="connsiteY7" fmla="*/ 5933377 h 6335587"/>
              <a:gd name="connsiteX8" fmla="*/ 4080684 w 12114255"/>
              <a:gd name="connsiteY8" fmla="*/ 5926717 h 6335587"/>
              <a:gd name="connsiteX9" fmla="*/ 5045206 w 12114255"/>
              <a:gd name="connsiteY9" fmla="*/ 5927859 h 6335587"/>
              <a:gd name="connsiteX10" fmla="*/ 5855834 w 12114255"/>
              <a:gd name="connsiteY10" fmla="*/ 6335587 h 6335587"/>
              <a:gd name="connsiteX11" fmla="*/ 6274422 w 12114255"/>
              <a:gd name="connsiteY11" fmla="*/ 5903346 h 6335587"/>
              <a:gd name="connsiteX12" fmla="*/ 9098386 w 12114255"/>
              <a:gd name="connsiteY12" fmla="*/ 5911624 h 6335587"/>
              <a:gd name="connsiteX13" fmla="*/ 10007288 w 12114255"/>
              <a:gd name="connsiteY13" fmla="*/ 5914499 h 6335587"/>
              <a:gd name="connsiteX14" fmla="*/ 10927227 w 12114255"/>
              <a:gd name="connsiteY14" fmla="*/ 5922366 h 6335587"/>
              <a:gd name="connsiteX15" fmla="*/ 12085310 w 12114255"/>
              <a:gd name="connsiteY15" fmla="*/ 5921320 h 6335587"/>
              <a:gd name="connsiteX16" fmla="*/ 12063456 w 12114255"/>
              <a:gd name="connsiteY16" fmla="*/ 2621674 h 6335587"/>
              <a:gd name="connsiteX17" fmla="*/ 12054104 w 12114255"/>
              <a:gd name="connsiteY17" fmla="*/ 176313 h 6335587"/>
              <a:gd name="connsiteX18" fmla="*/ 11289537 w 12114255"/>
              <a:gd name="connsiteY18" fmla="*/ 107615 h 6335587"/>
              <a:gd name="connsiteX19" fmla="*/ 10689999 w 12114255"/>
              <a:gd name="connsiteY19" fmla="*/ 70591 h 6335587"/>
              <a:gd name="connsiteX20" fmla="*/ 7599878 w 12114255"/>
              <a:gd name="connsiteY20" fmla="*/ 75910 h 6335587"/>
              <a:gd name="connsiteX21" fmla="*/ 1892744 w 12114255"/>
              <a:gd name="connsiteY21" fmla="*/ 0 h 6335587"/>
              <a:gd name="connsiteX0" fmla="*/ 1892744 w 12114253"/>
              <a:gd name="connsiteY0" fmla="*/ 0 h 6335587"/>
              <a:gd name="connsiteX1" fmla="*/ 304663 w 12114253"/>
              <a:gd name="connsiteY1" fmla="*/ 10761 h 6335587"/>
              <a:gd name="connsiteX2" fmla="*/ 0 w 12114253"/>
              <a:gd name="connsiteY2" fmla="*/ 47942 h 6335587"/>
              <a:gd name="connsiteX3" fmla="*/ 0 w 12114253"/>
              <a:gd name="connsiteY3" fmla="*/ 909146 h 6335587"/>
              <a:gd name="connsiteX4" fmla="*/ 4597 w 12114253"/>
              <a:gd name="connsiteY4" fmla="*/ 909146 h 6335587"/>
              <a:gd name="connsiteX5" fmla="*/ 88972 w 12114253"/>
              <a:gd name="connsiteY5" fmla="*/ 3523848 h 6335587"/>
              <a:gd name="connsiteX6" fmla="*/ 148480 w 12114253"/>
              <a:gd name="connsiteY6" fmla="*/ 5930841 h 6335587"/>
              <a:gd name="connsiteX7" fmla="*/ 2638911 w 12114253"/>
              <a:gd name="connsiteY7" fmla="*/ 5933377 h 6335587"/>
              <a:gd name="connsiteX8" fmla="*/ 4080684 w 12114253"/>
              <a:gd name="connsiteY8" fmla="*/ 5926717 h 6335587"/>
              <a:gd name="connsiteX9" fmla="*/ 5045206 w 12114253"/>
              <a:gd name="connsiteY9" fmla="*/ 5927859 h 6335587"/>
              <a:gd name="connsiteX10" fmla="*/ 5855834 w 12114253"/>
              <a:gd name="connsiteY10" fmla="*/ 6335587 h 6335587"/>
              <a:gd name="connsiteX11" fmla="*/ 6274422 w 12114253"/>
              <a:gd name="connsiteY11" fmla="*/ 5903346 h 6335587"/>
              <a:gd name="connsiteX12" fmla="*/ 9098386 w 12114253"/>
              <a:gd name="connsiteY12" fmla="*/ 5911624 h 6335587"/>
              <a:gd name="connsiteX13" fmla="*/ 10007288 w 12114253"/>
              <a:gd name="connsiteY13" fmla="*/ 5914499 h 6335587"/>
              <a:gd name="connsiteX14" fmla="*/ 10927227 w 12114253"/>
              <a:gd name="connsiteY14" fmla="*/ 5922366 h 6335587"/>
              <a:gd name="connsiteX15" fmla="*/ 12085310 w 12114253"/>
              <a:gd name="connsiteY15" fmla="*/ 5921320 h 6335587"/>
              <a:gd name="connsiteX16" fmla="*/ 12063456 w 12114253"/>
              <a:gd name="connsiteY16" fmla="*/ 2621674 h 6335587"/>
              <a:gd name="connsiteX17" fmla="*/ 12054104 w 12114253"/>
              <a:gd name="connsiteY17" fmla="*/ 176313 h 6335587"/>
              <a:gd name="connsiteX18" fmla="*/ 11289537 w 12114253"/>
              <a:gd name="connsiteY18" fmla="*/ 107615 h 6335587"/>
              <a:gd name="connsiteX19" fmla="*/ 10259313 w 12114253"/>
              <a:gd name="connsiteY19" fmla="*/ 101059 h 6335587"/>
              <a:gd name="connsiteX20" fmla="*/ 7599878 w 12114253"/>
              <a:gd name="connsiteY20" fmla="*/ 75910 h 6335587"/>
              <a:gd name="connsiteX21" fmla="*/ 1892744 w 12114253"/>
              <a:gd name="connsiteY21" fmla="*/ 0 h 6335587"/>
              <a:gd name="connsiteX0" fmla="*/ 1892744 w 12114255"/>
              <a:gd name="connsiteY0" fmla="*/ 0 h 6335587"/>
              <a:gd name="connsiteX1" fmla="*/ 304663 w 12114255"/>
              <a:gd name="connsiteY1" fmla="*/ 10761 h 6335587"/>
              <a:gd name="connsiteX2" fmla="*/ 0 w 12114255"/>
              <a:gd name="connsiteY2" fmla="*/ 47942 h 6335587"/>
              <a:gd name="connsiteX3" fmla="*/ 0 w 12114255"/>
              <a:gd name="connsiteY3" fmla="*/ 909146 h 6335587"/>
              <a:gd name="connsiteX4" fmla="*/ 4597 w 12114255"/>
              <a:gd name="connsiteY4" fmla="*/ 909146 h 6335587"/>
              <a:gd name="connsiteX5" fmla="*/ 88972 w 12114255"/>
              <a:gd name="connsiteY5" fmla="*/ 3523848 h 6335587"/>
              <a:gd name="connsiteX6" fmla="*/ 148480 w 12114255"/>
              <a:gd name="connsiteY6" fmla="*/ 5930841 h 6335587"/>
              <a:gd name="connsiteX7" fmla="*/ 2638911 w 12114255"/>
              <a:gd name="connsiteY7" fmla="*/ 5933377 h 6335587"/>
              <a:gd name="connsiteX8" fmla="*/ 4080684 w 12114255"/>
              <a:gd name="connsiteY8" fmla="*/ 5926717 h 6335587"/>
              <a:gd name="connsiteX9" fmla="*/ 5045206 w 12114255"/>
              <a:gd name="connsiteY9" fmla="*/ 5927859 h 6335587"/>
              <a:gd name="connsiteX10" fmla="*/ 5855834 w 12114255"/>
              <a:gd name="connsiteY10" fmla="*/ 6335587 h 6335587"/>
              <a:gd name="connsiteX11" fmla="*/ 6274422 w 12114255"/>
              <a:gd name="connsiteY11" fmla="*/ 5903346 h 6335587"/>
              <a:gd name="connsiteX12" fmla="*/ 9098386 w 12114255"/>
              <a:gd name="connsiteY12" fmla="*/ 5911624 h 6335587"/>
              <a:gd name="connsiteX13" fmla="*/ 10007288 w 12114255"/>
              <a:gd name="connsiteY13" fmla="*/ 5914499 h 6335587"/>
              <a:gd name="connsiteX14" fmla="*/ 10927227 w 12114255"/>
              <a:gd name="connsiteY14" fmla="*/ 5922366 h 6335587"/>
              <a:gd name="connsiteX15" fmla="*/ 12085310 w 12114255"/>
              <a:gd name="connsiteY15" fmla="*/ 5921320 h 6335587"/>
              <a:gd name="connsiteX16" fmla="*/ 12063456 w 12114255"/>
              <a:gd name="connsiteY16" fmla="*/ 2621674 h 6335587"/>
              <a:gd name="connsiteX17" fmla="*/ 12054104 w 12114255"/>
              <a:gd name="connsiteY17" fmla="*/ 176313 h 6335587"/>
              <a:gd name="connsiteX18" fmla="*/ 11289537 w 12114255"/>
              <a:gd name="connsiteY18" fmla="*/ 107615 h 6335587"/>
              <a:gd name="connsiteX19" fmla="*/ 10259313 w 12114255"/>
              <a:gd name="connsiteY19" fmla="*/ 101059 h 6335587"/>
              <a:gd name="connsiteX20" fmla="*/ 7599878 w 12114255"/>
              <a:gd name="connsiteY20" fmla="*/ 75910 h 6335587"/>
              <a:gd name="connsiteX21" fmla="*/ 1892744 w 12114255"/>
              <a:gd name="connsiteY21" fmla="*/ 0 h 6335587"/>
              <a:gd name="connsiteX0" fmla="*/ 1892744 w 12114253"/>
              <a:gd name="connsiteY0" fmla="*/ 0 h 6330524"/>
              <a:gd name="connsiteX1" fmla="*/ 304663 w 12114253"/>
              <a:gd name="connsiteY1" fmla="*/ 10761 h 6330524"/>
              <a:gd name="connsiteX2" fmla="*/ 0 w 12114253"/>
              <a:gd name="connsiteY2" fmla="*/ 47942 h 6330524"/>
              <a:gd name="connsiteX3" fmla="*/ 0 w 12114253"/>
              <a:gd name="connsiteY3" fmla="*/ 909146 h 6330524"/>
              <a:gd name="connsiteX4" fmla="*/ 4597 w 12114253"/>
              <a:gd name="connsiteY4" fmla="*/ 909146 h 6330524"/>
              <a:gd name="connsiteX5" fmla="*/ 88972 w 12114253"/>
              <a:gd name="connsiteY5" fmla="*/ 3523848 h 6330524"/>
              <a:gd name="connsiteX6" fmla="*/ 148480 w 12114253"/>
              <a:gd name="connsiteY6" fmla="*/ 5930841 h 6330524"/>
              <a:gd name="connsiteX7" fmla="*/ 2638911 w 12114253"/>
              <a:gd name="connsiteY7" fmla="*/ 5933377 h 6330524"/>
              <a:gd name="connsiteX8" fmla="*/ 4080684 w 12114253"/>
              <a:gd name="connsiteY8" fmla="*/ 5926717 h 6330524"/>
              <a:gd name="connsiteX9" fmla="*/ 5045206 w 12114253"/>
              <a:gd name="connsiteY9" fmla="*/ 5927859 h 6330524"/>
              <a:gd name="connsiteX10" fmla="*/ 5731339 w 12114253"/>
              <a:gd name="connsiteY10" fmla="*/ 6330524 h 6330524"/>
              <a:gd name="connsiteX11" fmla="*/ 6274422 w 12114253"/>
              <a:gd name="connsiteY11" fmla="*/ 5903346 h 6330524"/>
              <a:gd name="connsiteX12" fmla="*/ 9098386 w 12114253"/>
              <a:gd name="connsiteY12" fmla="*/ 5911624 h 6330524"/>
              <a:gd name="connsiteX13" fmla="*/ 10007288 w 12114253"/>
              <a:gd name="connsiteY13" fmla="*/ 5914499 h 6330524"/>
              <a:gd name="connsiteX14" fmla="*/ 10927227 w 12114253"/>
              <a:gd name="connsiteY14" fmla="*/ 5922366 h 6330524"/>
              <a:gd name="connsiteX15" fmla="*/ 12085310 w 12114253"/>
              <a:gd name="connsiteY15" fmla="*/ 5921320 h 6330524"/>
              <a:gd name="connsiteX16" fmla="*/ 12063456 w 12114253"/>
              <a:gd name="connsiteY16" fmla="*/ 2621674 h 6330524"/>
              <a:gd name="connsiteX17" fmla="*/ 12054104 w 12114253"/>
              <a:gd name="connsiteY17" fmla="*/ 176313 h 6330524"/>
              <a:gd name="connsiteX18" fmla="*/ 11289537 w 12114253"/>
              <a:gd name="connsiteY18" fmla="*/ 107615 h 6330524"/>
              <a:gd name="connsiteX19" fmla="*/ 10259313 w 12114253"/>
              <a:gd name="connsiteY19" fmla="*/ 101059 h 6330524"/>
              <a:gd name="connsiteX20" fmla="*/ 7599878 w 12114253"/>
              <a:gd name="connsiteY20" fmla="*/ 75910 h 6330524"/>
              <a:gd name="connsiteX21" fmla="*/ 1892744 w 12114253"/>
              <a:gd name="connsiteY21" fmla="*/ 0 h 6330524"/>
              <a:gd name="connsiteX0" fmla="*/ 1892744 w 12114255"/>
              <a:gd name="connsiteY0" fmla="*/ 0 h 6330524"/>
              <a:gd name="connsiteX1" fmla="*/ 304663 w 12114255"/>
              <a:gd name="connsiteY1" fmla="*/ 10761 h 6330524"/>
              <a:gd name="connsiteX2" fmla="*/ 0 w 12114255"/>
              <a:gd name="connsiteY2" fmla="*/ 47942 h 6330524"/>
              <a:gd name="connsiteX3" fmla="*/ 0 w 12114255"/>
              <a:gd name="connsiteY3" fmla="*/ 909146 h 6330524"/>
              <a:gd name="connsiteX4" fmla="*/ 4597 w 12114255"/>
              <a:gd name="connsiteY4" fmla="*/ 909146 h 6330524"/>
              <a:gd name="connsiteX5" fmla="*/ 88972 w 12114255"/>
              <a:gd name="connsiteY5" fmla="*/ 3523848 h 6330524"/>
              <a:gd name="connsiteX6" fmla="*/ 148480 w 12114255"/>
              <a:gd name="connsiteY6" fmla="*/ 5930841 h 6330524"/>
              <a:gd name="connsiteX7" fmla="*/ 2638911 w 12114255"/>
              <a:gd name="connsiteY7" fmla="*/ 5933377 h 6330524"/>
              <a:gd name="connsiteX8" fmla="*/ 4080684 w 12114255"/>
              <a:gd name="connsiteY8" fmla="*/ 5926717 h 6330524"/>
              <a:gd name="connsiteX9" fmla="*/ 5045206 w 12114255"/>
              <a:gd name="connsiteY9" fmla="*/ 5927859 h 6330524"/>
              <a:gd name="connsiteX10" fmla="*/ 5731339 w 12114255"/>
              <a:gd name="connsiteY10" fmla="*/ 6330524 h 6330524"/>
              <a:gd name="connsiteX11" fmla="*/ 6077302 w 12114255"/>
              <a:gd name="connsiteY11" fmla="*/ 5908409 h 6330524"/>
              <a:gd name="connsiteX12" fmla="*/ 9098386 w 12114255"/>
              <a:gd name="connsiteY12" fmla="*/ 5911624 h 6330524"/>
              <a:gd name="connsiteX13" fmla="*/ 10007288 w 12114255"/>
              <a:gd name="connsiteY13" fmla="*/ 5914499 h 6330524"/>
              <a:gd name="connsiteX14" fmla="*/ 10927227 w 12114255"/>
              <a:gd name="connsiteY14" fmla="*/ 5922366 h 6330524"/>
              <a:gd name="connsiteX15" fmla="*/ 12085310 w 12114255"/>
              <a:gd name="connsiteY15" fmla="*/ 5921320 h 6330524"/>
              <a:gd name="connsiteX16" fmla="*/ 12063456 w 12114255"/>
              <a:gd name="connsiteY16" fmla="*/ 2621674 h 6330524"/>
              <a:gd name="connsiteX17" fmla="*/ 12054104 w 12114255"/>
              <a:gd name="connsiteY17" fmla="*/ 176313 h 6330524"/>
              <a:gd name="connsiteX18" fmla="*/ 11289537 w 12114255"/>
              <a:gd name="connsiteY18" fmla="*/ 107615 h 6330524"/>
              <a:gd name="connsiteX19" fmla="*/ 10259313 w 12114255"/>
              <a:gd name="connsiteY19" fmla="*/ 101059 h 6330524"/>
              <a:gd name="connsiteX20" fmla="*/ 7599878 w 12114255"/>
              <a:gd name="connsiteY20" fmla="*/ 75910 h 6330524"/>
              <a:gd name="connsiteX21" fmla="*/ 1892744 w 12114255"/>
              <a:gd name="connsiteY21" fmla="*/ 0 h 6330524"/>
              <a:gd name="connsiteX0" fmla="*/ 1892744 w 12114253"/>
              <a:gd name="connsiteY0" fmla="*/ 0 h 6330524"/>
              <a:gd name="connsiteX1" fmla="*/ 304663 w 12114253"/>
              <a:gd name="connsiteY1" fmla="*/ 10761 h 6330524"/>
              <a:gd name="connsiteX2" fmla="*/ 0 w 12114253"/>
              <a:gd name="connsiteY2" fmla="*/ 47942 h 6330524"/>
              <a:gd name="connsiteX3" fmla="*/ 0 w 12114253"/>
              <a:gd name="connsiteY3" fmla="*/ 909146 h 6330524"/>
              <a:gd name="connsiteX4" fmla="*/ 4597 w 12114253"/>
              <a:gd name="connsiteY4" fmla="*/ 909146 h 6330524"/>
              <a:gd name="connsiteX5" fmla="*/ 88972 w 12114253"/>
              <a:gd name="connsiteY5" fmla="*/ 3523848 h 6330524"/>
              <a:gd name="connsiteX6" fmla="*/ 148480 w 12114253"/>
              <a:gd name="connsiteY6" fmla="*/ 5930841 h 6330524"/>
              <a:gd name="connsiteX7" fmla="*/ 2638911 w 12114253"/>
              <a:gd name="connsiteY7" fmla="*/ 5933377 h 6330524"/>
              <a:gd name="connsiteX8" fmla="*/ 4080684 w 12114253"/>
              <a:gd name="connsiteY8" fmla="*/ 5926717 h 6330524"/>
              <a:gd name="connsiteX9" fmla="*/ 5045206 w 12114253"/>
              <a:gd name="connsiteY9" fmla="*/ 5927859 h 6330524"/>
              <a:gd name="connsiteX10" fmla="*/ 5731339 w 12114253"/>
              <a:gd name="connsiteY10" fmla="*/ 6330524 h 6330524"/>
              <a:gd name="connsiteX11" fmla="*/ 6077302 w 12114253"/>
              <a:gd name="connsiteY11" fmla="*/ 5908409 h 6330524"/>
              <a:gd name="connsiteX12" fmla="*/ 9098386 w 12114253"/>
              <a:gd name="connsiteY12" fmla="*/ 5911624 h 6330524"/>
              <a:gd name="connsiteX13" fmla="*/ 10007288 w 12114253"/>
              <a:gd name="connsiteY13" fmla="*/ 5914499 h 6330524"/>
              <a:gd name="connsiteX14" fmla="*/ 10927227 w 12114253"/>
              <a:gd name="connsiteY14" fmla="*/ 5922366 h 6330524"/>
              <a:gd name="connsiteX15" fmla="*/ 12085310 w 12114253"/>
              <a:gd name="connsiteY15" fmla="*/ 5921320 h 6330524"/>
              <a:gd name="connsiteX16" fmla="*/ 12063456 w 12114253"/>
              <a:gd name="connsiteY16" fmla="*/ 2621674 h 6330524"/>
              <a:gd name="connsiteX17" fmla="*/ 12054104 w 12114253"/>
              <a:gd name="connsiteY17" fmla="*/ 176313 h 6330524"/>
              <a:gd name="connsiteX18" fmla="*/ 11289537 w 12114253"/>
              <a:gd name="connsiteY18" fmla="*/ 107615 h 6330524"/>
              <a:gd name="connsiteX19" fmla="*/ 10259313 w 12114253"/>
              <a:gd name="connsiteY19" fmla="*/ 101059 h 6330524"/>
              <a:gd name="connsiteX20" fmla="*/ 7599878 w 12114253"/>
              <a:gd name="connsiteY20" fmla="*/ 75910 h 6330524"/>
              <a:gd name="connsiteX21" fmla="*/ 1892744 w 12114253"/>
              <a:gd name="connsiteY21" fmla="*/ 0 h 6330524"/>
              <a:gd name="connsiteX0" fmla="*/ 1892744 w 12114255"/>
              <a:gd name="connsiteY0" fmla="*/ 0 h 6330524"/>
              <a:gd name="connsiteX1" fmla="*/ 304663 w 12114255"/>
              <a:gd name="connsiteY1" fmla="*/ 10761 h 6330524"/>
              <a:gd name="connsiteX2" fmla="*/ 0 w 12114255"/>
              <a:gd name="connsiteY2" fmla="*/ 47942 h 6330524"/>
              <a:gd name="connsiteX3" fmla="*/ 0 w 12114255"/>
              <a:gd name="connsiteY3" fmla="*/ 909146 h 6330524"/>
              <a:gd name="connsiteX4" fmla="*/ 4597 w 12114255"/>
              <a:gd name="connsiteY4" fmla="*/ 909146 h 6330524"/>
              <a:gd name="connsiteX5" fmla="*/ 88972 w 12114255"/>
              <a:gd name="connsiteY5" fmla="*/ 3523848 h 6330524"/>
              <a:gd name="connsiteX6" fmla="*/ 148480 w 12114255"/>
              <a:gd name="connsiteY6" fmla="*/ 5930841 h 6330524"/>
              <a:gd name="connsiteX7" fmla="*/ 2638911 w 12114255"/>
              <a:gd name="connsiteY7" fmla="*/ 5933377 h 6330524"/>
              <a:gd name="connsiteX8" fmla="*/ 4308929 w 12114255"/>
              <a:gd name="connsiteY8" fmla="*/ 5926717 h 6330524"/>
              <a:gd name="connsiteX9" fmla="*/ 5045206 w 12114255"/>
              <a:gd name="connsiteY9" fmla="*/ 5927859 h 6330524"/>
              <a:gd name="connsiteX10" fmla="*/ 5731339 w 12114255"/>
              <a:gd name="connsiteY10" fmla="*/ 6330524 h 6330524"/>
              <a:gd name="connsiteX11" fmla="*/ 6077302 w 12114255"/>
              <a:gd name="connsiteY11" fmla="*/ 5908409 h 6330524"/>
              <a:gd name="connsiteX12" fmla="*/ 9098386 w 12114255"/>
              <a:gd name="connsiteY12" fmla="*/ 5911624 h 6330524"/>
              <a:gd name="connsiteX13" fmla="*/ 10007288 w 12114255"/>
              <a:gd name="connsiteY13" fmla="*/ 5914499 h 6330524"/>
              <a:gd name="connsiteX14" fmla="*/ 10927227 w 12114255"/>
              <a:gd name="connsiteY14" fmla="*/ 5922366 h 6330524"/>
              <a:gd name="connsiteX15" fmla="*/ 12085310 w 12114255"/>
              <a:gd name="connsiteY15" fmla="*/ 5921320 h 6330524"/>
              <a:gd name="connsiteX16" fmla="*/ 12063456 w 12114255"/>
              <a:gd name="connsiteY16" fmla="*/ 2621674 h 6330524"/>
              <a:gd name="connsiteX17" fmla="*/ 12054104 w 12114255"/>
              <a:gd name="connsiteY17" fmla="*/ 176313 h 6330524"/>
              <a:gd name="connsiteX18" fmla="*/ 11289537 w 12114255"/>
              <a:gd name="connsiteY18" fmla="*/ 107615 h 6330524"/>
              <a:gd name="connsiteX19" fmla="*/ 10259313 w 12114255"/>
              <a:gd name="connsiteY19" fmla="*/ 101059 h 6330524"/>
              <a:gd name="connsiteX20" fmla="*/ 7599878 w 12114255"/>
              <a:gd name="connsiteY20" fmla="*/ 75910 h 6330524"/>
              <a:gd name="connsiteX21" fmla="*/ 1892744 w 12114255"/>
              <a:gd name="connsiteY21" fmla="*/ 0 h 6330524"/>
              <a:gd name="connsiteX0" fmla="*/ 1892744 w 12114253"/>
              <a:gd name="connsiteY0" fmla="*/ 0 h 6330524"/>
              <a:gd name="connsiteX1" fmla="*/ 304663 w 12114253"/>
              <a:gd name="connsiteY1" fmla="*/ 10761 h 6330524"/>
              <a:gd name="connsiteX2" fmla="*/ 0 w 12114253"/>
              <a:gd name="connsiteY2" fmla="*/ 47942 h 6330524"/>
              <a:gd name="connsiteX3" fmla="*/ 0 w 12114253"/>
              <a:gd name="connsiteY3" fmla="*/ 909146 h 6330524"/>
              <a:gd name="connsiteX4" fmla="*/ 4597 w 12114253"/>
              <a:gd name="connsiteY4" fmla="*/ 909146 h 6330524"/>
              <a:gd name="connsiteX5" fmla="*/ 88972 w 12114253"/>
              <a:gd name="connsiteY5" fmla="*/ 3523848 h 6330524"/>
              <a:gd name="connsiteX6" fmla="*/ 148480 w 12114253"/>
              <a:gd name="connsiteY6" fmla="*/ 5930841 h 6330524"/>
              <a:gd name="connsiteX7" fmla="*/ 2638911 w 12114253"/>
              <a:gd name="connsiteY7" fmla="*/ 5933377 h 6330524"/>
              <a:gd name="connsiteX8" fmla="*/ 4308929 w 12114253"/>
              <a:gd name="connsiteY8" fmla="*/ 5926717 h 6330524"/>
              <a:gd name="connsiteX9" fmla="*/ 5141474 w 12114253"/>
              <a:gd name="connsiteY9" fmla="*/ 5927859 h 6330524"/>
              <a:gd name="connsiteX10" fmla="*/ 5731339 w 12114253"/>
              <a:gd name="connsiteY10" fmla="*/ 6330524 h 6330524"/>
              <a:gd name="connsiteX11" fmla="*/ 6077302 w 12114253"/>
              <a:gd name="connsiteY11" fmla="*/ 5908409 h 6330524"/>
              <a:gd name="connsiteX12" fmla="*/ 9098386 w 12114253"/>
              <a:gd name="connsiteY12" fmla="*/ 5911624 h 6330524"/>
              <a:gd name="connsiteX13" fmla="*/ 10007288 w 12114253"/>
              <a:gd name="connsiteY13" fmla="*/ 5914499 h 6330524"/>
              <a:gd name="connsiteX14" fmla="*/ 10927227 w 12114253"/>
              <a:gd name="connsiteY14" fmla="*/ 5922366 h 6330524"/>
              <a:gd name="connsiteX15" fmla="*/ 12085310 w 12114253"/>
              <a:gd name="connsiteY15" fmla="*/ 5921320 h 6330524"/>
              <a:gd name="connsiteX16" fmla="*/ 12063456 w 12114253"/>
              <a:gd name="connsiteY16" fmla="*/ 2621674 h 6330524"/>
              <a:gd name="connsiteX17" fmla="*/ 12054104 w 12114253"/>
              <a:gd name="connsiteY17" fmla="*/ 176313 h 6330524"/>
              <a:gd name="connsiteX18" fmla="*/ 11289537 w 12114253"/>
              <a:gd name="connsiteY18" fmla="*/ 107615 h 6330524"/>
              <a:gd name="connsiteX19" fmla="*/ 10259313 w 12114253"/>
              <a:gd name="connsiteY19" fmla="*/ 101059 h 6330524"/>
              <a:gd name="connsiteX20" fmla="*/ 7599878 w 12114253"/>
              <a:gd name="connsiteY20" fmla="*/ 75910 h 6330524"/>
              <a:gd name="connsiteX21" fmla="*/ 1892744 w 12114253"/>
              <a:gd name="connsiteY21" fmla="*/ 0 h 6330524"/>
              <a:gd name="connsiteX0" fmla="*/ 1892744 w 12114253"/>
              <a:gd name="connsiteY0" fmla="*/ 0 h 6330524"/>
              <a:gd name="connsiteX1" fmla="*/ 304663 w 12114253"/>
              <a:gd name="connsiteY1" fmla="*/ 10761 h 6330524"/>
              <a:gd name="connsiteX2" fmla="*/ 0 w 12114253"/>
              <a:gd name="connsiteY2" fmla="*/ 47942 h 6330524"/>
              <a:gd name="connsiteX3" fmla="*/ 0 w 12114253"/>
              <a:gd name="connsiteY3" fmla="*/ 909146 h 6330524"/>
              <a:gd name="connsiteX4" fmla="*/ 4597 w 12114253"/>
              <a:gd name="connsiteY4" fmla="*/ 909146 h 6330524"/>
              <a:gd name="connsiteX5" fmla="*/ 88972 w 12114253"/>
              <a:gd name="connsiteY5" fmla="*/ 3523848 h 6330524"/>
              <a:gd name="connsiteX6" fmla="*/ 148480 w 12114253"/>
              <a:gd name="connsiteY6" fmla="*/ 5930841 h 6330524"/>
              <a:gd name="connsiteX7" fmla="*/ 2638911 w 12114253"/>
              <a:gd name="connsiteY7" fmla="*/ 5933377 h 6330524"/>
              <a:gd name="connsiteX8" fmla="*/ 4308929 w 12114253"/>
              <a:gd name="connsiteY8" fmla="*/ 5926717 h 6330524"/>
              <a:gd name="connsiteX9" fmla="*/ 5141474 w 12114253"/>
              <a:gd name="connsiteY9" fmla="*/ 5927859 h 6330524"/>
              <a:gd name="connsiteX10" fmla="*/ 5731339 w 12114253"/>
              <a:gd name="connsiteY10" fmla="*/ 6330524 h 6330524"/>
              <a:gd name="connsiteX11" fmla="*/ 6196455 w 12114253"/>
              <a:gd name="connsiteY11" fmla="*/ 5908410 h 6330524"/>
              <a:gd name="connsiteX12" fmla="*/ 9098386 w 12114253"/>
              <a:gd name="connsiteY12" fmla="*/ 5911624 h 6330524"/>
              <a:gd name="connsiteX13" fmla="*/ 10007288 w 12114253"/>
              <a:gd name="connsiteY13" fmla="*/ 5914499 h 6330524"/>
              <a:gd name="connsiteX14" fmla="*/ 10927227 w 12114253"/>
              <a:gd name="connsiteY14" fmla="*/ 5922366 h 6330524"/>
              <a:gd name="connsiteX15" fmla="*/ 12085310 w 12114253"/>
              <a:gd name="connsiteY15" fmla="*/ 5921320 h 6330524"/>
              <a:gd name="connsiteX16" fmla="*/ 12063456 w 12114253"/>
              <a:gd name="connsiteY16" fmla="*/ 2621674 h 6330524"/>
              <a:gd name="connsiteX17" fmla="*/ 12054104 w 12114253"/>
              <a:gd name="connsiteY17" fmla="*/ 176313 h 6330524"/>
              <a:gd name="connsiteX18" fmla="*/ 11289537 w 12114253"/>
              <a:gd name="connsiteY18" fmla="*/ 107615 h 6330524"/>
              <a:gd name="connsiteX19" fmla="*/ 10259313 w 12114253"/>
              <a:gd name="connsiteY19" fmla="*/ 101059 h 6330524"/>
              <a:gd name="connsiteX20" fmla="*/ 7599878 w 12114253"/>
              <a:gd name="connsiteY20" fmla="*/ 75910 h 6330524"/>
              <a:gd name="connsiteX21" fmla="*/ 1892744 w 12114253"/>
              <a:gd name="connsiteY21" fmla="*/ 0 h 6330524"/>
              <a:gd name="connsiteX0" fmla="*/ 1892744 w 12114253"/>
              <a:gd name="connsiteY0" fmla="*/ 0 h 6231011"/>
              <a:gd name="connsiteX1" fmla="*/ 304663 w 12114253"/>
              <a:gd name="connsiteY1" fmla="*/ 10761 h 6231011"/>
              <a:gd name="connsiteX2" fmla="*/ 0 w 12114253"/>
              <a:gd name="connsiteY2" fmla="*/ 47942 h 6231011"/>
              <a:gd name="connsiteX3" fmla="*/ 0 w 12114253"/>
              <a:gd name="connsiteY3" fmla="*/ 909146 h 6231011"/>
              <a:gd name="connsiteX4" fmla="*/ 4597 w 12114253"/>
              <a:gd name="connsiteY4" fmla="*/ 909146 h 6231011"/>
              <a:gd name="connsiteX5" fmla="*/ 88972 w 12114253"/>
              <a:gd name="connsiteY5" fmla="*/ 3523848 h 6231011"/>
              <a:gd name="connsiteX6" fmla="*/ 148480 w 12114253"/>
              <a:gd name="connsiteY6" fmla="*/ 5930841 h 6231011"/>
              <a:gd name="connsiteX7" fmla="*/ 2638911 w 12114253"/>
              <a:gd name="connsiteY7" fmla="*/ 5933377 h 6231011"/>
              <a:gd name="connsiteX8" fmla="*/ 4308929 w 12114253"/>
              <a:gd name="connsiteY8" fmla="*/ 5926717 h 6231011"/>
              <a:gd name="connsiteX9" fmla="*/ 5141474 w 12114253"/>
              <a:gd name="connsiteY9" fmla="*/ 5927859 h 6231011"/>
              <a:gd name="connsiteX10" fmla="*/ 5707509 w 12114253"/>
              <a:gd name="connsiteY10" fmla="*/ 6231011 h 6231011"/>
              <a:gd name="connsiteX11" fmla="*/ 6196455 w 12114253"/>
              <a:gd name="connsiteY11" fmla="*/ 5908410 h 6231011"/>
              <a:gd name="connsiteX12" fmla="*/ 9098386 w 12114253"/>
              <a:gd name="connsiteY12" fmla="*/ 5911624 h 6231011"/>
              <a:gd name="connsiteX13" fmla="*/ 10007288 w 12114253"/>
              <a:gd name="connsiteY13" fmla="*/ 5914499 h 6231011"/>
              <a:gd name="connsiteX14" fmla="*/ 10927227 w 12114253"/>
              <a:gd name="connsiteY14" fmla="*/ 5922366 h 6231011"/>
              <a:gd name="connsiteX15" fmla="*/ 12085310 w 12114253"/>
              <a:gd name="connsiteY15" fmla="*/ 5921320 h 6231011"/>
              <a:gd name="connsiteX16" fmla="*/ 12063456 w 12114253"/>
              <a:gd name="connsiteY16" fmla="*/ 2621674 h 6231011"/>
              <a:gd name="connsiteX17" fmla="*/ 12054104 w 12114253"/>
              <a:gd name="connsiteY17" fmla="*/ 176313 h 6231011"/>
              <a:gd name="connsiteX18" fmla="*/ 11289537 w 12114253"/>
              <a:gd name="connsiteY18" fmla="*/ 107615 h 6231011"/>
              <a:gd name="connsiteX19" fmla="*/ 10259313 w 12114253"/>
              <a:gd name="connsiteY19" fmla="*/ 101059 h 6231011"/>
              <a:gd name="connsiteX20" fmla="*/ 7599878 w 12114253"/>
              <a:gd name="connsiteY20" fmla="*/ 75910 h 6231011"/>
              <a:gd name="connsiteX21" fmla="*/ 1892744 w 12114253"/>
              <a:gd name="connsiteY21" fmla="*/ 0 h 6231011"/>
              <a:gd name="connsiteX0" fmla="*/ 1892744 w 12114253"/>
              <a:gd name="connsiteY0" fmla="*/ 0 h 6231011"/>
              <a:gd name="connsiteX1" fmla="*/ 304663 w 12114253"/>
              <a:gd name="connsiteY1" fmla="*/ 10761 h 6231011"/>
              <a:gd name="connsiteX2" fmla="*/ 0 w 12114253"/>
              <a:gd name="connsiteY2" fmla="*/ 47942 h 6231011"/>
              <a:gd name="connsiteX3" fmla="*/ 0 w 12114253"/>
              <a:gd name="connsiteY3" fmla="*/ 909146 h 6231011"/>
              <a:gd name="connsiteX4" fmla="*/ 4597 w 12114253"/>
              <a:gd name="connsiteY4" fmla="*/ 909146 h 6231011"/>
              <a:gd name="connsiteX5" fmla="*/ 88972 w 12114253"/>
              <a:gd name="connsiteY5" fmla="*/ 3523848 h 6231011"/>
              <a:gd name="connsiteX6" fmla="*/ 148480 w 12114253"/>
              <a:gd name="connsiteY6" fmla="*/ 5930841 h 6231011"/>
              <a:gd name="connsiteX7" fmla="*/ 2638911 w 12114253"/>
              <a:gd name="connsiteY7" fmla="*/ 5933377 h 6231011"/>
              <a:gd name="connsiteX8" fmla="*/ 4308929 w 12114253"/>
              <a:gd name="connsiteY8" fmla="*/ 5926717 h 6231011"/>
              <a:gd name="connsiteX9" fmla="*/ 5236797 w 12114253"/>
              <a:gd name="connsiteY9" fmla="*/ 5927859 h 6231011"/>
              <a:gd name="connsiteX10" fmla="*/ 5707509 w 12114253"/>
              <a:gd name="connsiteY10" fmla="*/ 6231011 h 6231011"/>
              <a:gd name="connsiteX11" fmla="*/ 6196455 w 12114253"/>
              <a:gd name="connsiteY11" fmla="*/ 5908410 h 6231011"/>
              <a:gd name="connsiteX12" fmla="*/ 9098386 w 12114253"/>
              <a:gd name="connsiteY12" fmla="*/ 5911624 h 6231011"/>
              <a:gd name="connsiteX13" fmla="*/ 10007288 w 12114253"/>
              <a:gd name="connsiteY13" fmla="*/ 5914499 h 6231011"/>
              <a:gd name="connsiteX14" fmla="*/ 10927227 w 12114253"/>
              <a:gd name="connsiteY14" fmla="*/ 5922366 h 6231011"/>
              <a:gd name="connsiteX15" fmla="*/ 12085310 w 12114253"/>
              <a:gd name="connsiteY15" fmla="*/ 5921320 h 6231011"/>
              <a:gd name="connsiteX16" fmla="*/ 12063456 w 12114253"/>
              <a:gd name="connsiteY16" fmla="*/ 2621674 h 6231011"/>
              <a:gd name="connsiteX17" fmla="*/ 12054104 w 12114253"/>
              <a:gd name="connsiteY17" fmla="*/ 176313 h 6231011"/>
              <a:gd name="connsiteX18" fmla="*/ 11289537 w 12114253"/>
              <a:gd name="connsiteY18" fmla="*/ 107615 h 6231011"/>
              <a:gd name="connsiteX19" fmla="*/ 10259313 w 12114253"/>
              <a:gd name="connsiteY19" fmla="*/ 101059 h 6231011"/>
              <a:gd name="connsiteX20" fmla="*/ 7599878 w 12114253"/>
              <a:gd name="connsiteY20" fmla="*/ 75910 h 6231011"/>
              <a:gd name="connsiteX21" fmla="*/ 1892744 w 12114253"/>
              <a:gd name="connsiteY21" fmla="*/ 0 h 6231011"/>
              <a:gd name="connsiteX0" fmla="*/ 1892744 w 12114253"/>
              <a:gd name="connsiteY0" fmla="*/ 0 h 6231011"/>
              <a:gd name="connsiteX1" fmla="*/ 304663 w 12114253"/>
              <a:gd name="connsiteY1" fmla="*/ 10761 h 6231011"/>
              <a:gd name="connsiteX2" fmla="*/ 0 w 12114253"/>
              <a:gd name="connsiteY2" fmla="*/ 47942 h 6231011"/>
              <a:gd name="connsiteX3" fmla="*/ 0 w 12114253"/>
              <a:gd name="connsiteY3" fmla="*/ 909146 h 6231011"/>
              <a:gd name="connsiteX4" fmla="*/ 4597 w 12114253"/>
              <a:gd name="connsiteY4" fmla="*/ 909146 h 6231011"/>
              <a:gd name="connsiteX5" fmla="*/ 88972 w 12114253"/>
              <a:gd name="connsiteY5" fmla="*/ 3523848 h 6231011"/>
              <a:gd name="connsiteX6" fmla="*/ 148480 w 12114253"/>
              <a:gd name="connsiteY6" fmla="*/ 5930841 h 6231011"/>
              <a:gd name="connsiteX7" fmla="*/ 2638911 w 12114253"/>
              <a:gd name="connsiteY7" fmla="*/ 5933377 h 6231011"/>
              <a:gd name="connsiteX8" fmla="*/ 4308929 w 12114253"/>
              <a:gd name="connsiteY8" fmla="*/ 5926717 h 6231011"/>
              <a:gd name="connsiteX9" fmla="*/ 5308288 w 12114253"/>
              <a:gd name="connsiteY9" fmla="*/ 5937810 h 6231011"/>
              <a:gd name="connsiteX10" fmla="*/ 5707509 w 12114253"/>
              <a:gd name="connsiteY10" fmla="*/ 6231011 h 6231011"/>
              <a:gd name="connsiteX11" fmla="*/ 6196455 w 12114253"/>
              <a:gd name="connsiteY11" fmla="*/ 5908410 h 6231011"/>
              <a:gd name="connsiteX12" fmla="*/ 9098386 w 12114253"/>
              <a:gd name="connsiteY12" fmla="*/ 5911624 h 6231011"/>
              <a:gd name="connsiteX13" fmla="*/ 10007288 w 12114253"/>
              <a:gd name="connsiteY13" fmla="*/ 5914499 h 6231011"/>
              <a:gd name="connsiteX14" fmla="*/ 10927227 w 12114253"/>
              <a:gd name="connsiteY14" fmla="*/ 5922366 h 6231011"/>
              <a:gd name="connsiteX15" fmla="*/ 12085310 w 12114253"/>
              <a:gd name="connsiteY15" fmla="*/ 5921320 h 6231011"/>
              <a:gd name="connsiteX16" fmla="*/ 12063456 w 12114253"/>
              <a:gd name="connsiteY16" fmla="*/ 2621674 h 6231011"/>
              <a:gd name="connsiteX17" fmla="*/ 12054104 w 12114253"/>
              <a:gd name="connsiteY17" fmla="*/ 176313 h 6231011"/>
              <a:gd name="connsiteX18" fmla="*/ 11289537 w 12114253"/>
              <a:gd name="connsiteY18" fmla="*/ 107615 h 6231011"/>
              <a:gd name="connsiteX19" fmla="*/ 10259313 w 12114253"/>
              <a:gd name="connsiteY19" fmla="*/ 101059 h 6231011"/>
              <a:gd name="connsiteX20" fmla="*/ 7599878 w 12114253"/>
              <a:gd name="connsiteY20" fmla="*/ 75910 h 6231011"/>
              <a:gd name="connsiteX21" fmla="*/ 1892744 w 12114253"/>
              <a:gd name="connsiteY21" fmla="*/ 0 h 6231011"/>
              <a:gd name="connsiteX0" fmla="*/ 1892744 w 12114253"/>
              <a:gd name="connsiteY0" fmla="*/ 0 h 6231011"/>
              <a:gd name="connsiteX1" fmla="*/ 304663 w 12114253"/>
              <a:gd name="connsiteY1" fmla="*/ 10761 h 6231011"/>
              <a:gd name="connsiteX2" fmla="*/ 0 w 12114253"/>
              <a:gd name="connsiteY2" fmla="*/ 47942 h 6231011"/>
              <a:gd name="connsiteX3" fmla="*/ 0 w 12114253"/>
              <a:gd name="connsiteY3" fmla="*/ 909146 h 6231011"/>
              <a:gd name="connsiteX4" fmla="*/ 4597 w 12114253"/>
              <a:gd name="connsiteY4" fmla="*/ 909146 h 6231011"/>
              <a:gd name="connsiteX5" fmla="*/ 88972 w 12114253"/>
              <a:gd name="connsiteY5" fmla="*/ 3523848 h 6231011"/>
              <a:gd name="connsiteX6" fmla="*/ 148480 w 12114253"/>
              <a:gd name="connsiteY6" fmla="*/ 5930841 h 6231011"/>
              <a:gd name="connsiteX7" fmla="*/ 2638911 w 12114253"/>
              <a:gd name="connsiteY7" fmla="*/ 5933377 h 6231011"/>
              <a:gd name="connsiteX8" fmla="*/ 4308929 w 12114253"/>
              <a:gd name="connsiteY8" fmla="*/ 5926717 h 6231011"/>
              <a:gd name="connsiteX9" fmla="*/ 5308288 w 12114253"/>
              <a:gd name="connsiteY9" fmla="*/ 5937810 h 6231011"/>
              <a:gd name="connsiteX10" fmla="*/ 5707509 w 12114253"/>
              <a:gd name="connsiteY10" fmla="*/ 6231011 h 6231011"/>
              <a:gd name="connsiteX11" fmla="*/ 6196455 w 12114253"/>
              <a:gd name="connsiteY11" fmla="*/ 5908410 h 6231011"/>
              <a:gd name="connsiteX12" fmla="*/ 9098386 w 12114253"/>
              <a:gd name="connsiteY12" fmla="*/ 5911624 h 6231011"/>
              <a:gd name="connsiteX13" fmla="*/ 10007288 w 12114253"/>
              <a:gd name="connsiteY13" fmla="*/ 5914499 h 6231011"/>
              <a:gd name="connsiteX14" fmla="*/ 10927227 w 12114253"/>
              <a:gd name="connsiteY14" fmla="*/ 5922366 h 6231011"/>
              <a:gd name="connsiteX15" fmla="*/ 12085310 w 12114253"/>
              <a:gd name="connsiteY15" fmla="*/ 5921320 h 6231011"/>
              <a:gd name="connsiteX16" fmla="*/ 12063456 w 12114253"/>
              <a:gd name="connsiteY16" fmla="*/ 2621674 h 6231011"/>
              <a:gd name="connsiteX17" fmla="*/ 12054104 w 12114253"/>
              <a:gd name="connsiteY17" fmla="*/ 176313 h 6231011"/>
              <a:gd name="connsiteX18" fmla="*/ 11289537 w 12114253"/>
              <a:gd name="connsiteY18" fmla="*/ 107615 h 6231011"/>
              <a:gd name="connsiteX19" fmla="*/ 10259313 w 12114253"/>
              <a:gd name="connsiteY19" fmla="*/ 101059 h 6231011"/>
              <a:gd name="connsiteX20" fmla="*/ 7599878 w 12114253"/>
              <a:gd name="connsiteY20" fmla="*/ 75910 h 6231011"/>
              <a:gd name="connsiteX21" fmla="*/ 1892744 w 12114253"/>
              <a:gd name="connsiteY21" fmla="*/ 0 h 6231011"/>
              <a:gd name="connsiteX0" fmla="*/ 1892744 w 12114253"/>
              <a:gd name="connsiteY0" fmla="*/ 0 h 6231011"/>
              <a:gd name="connsiteX1" fmla="*/ 304663 w 12114253"/>
              <a:gd name="connsiteY1" fmla="*/ 10761 h 6231011"/>
              <a:gd name="connsiteX2" fmla="*/ 0 w 12114253"/>
              <a:gd name="connsiteY2" fmla="*/ 47942 h 6231011"/>
              <a:gd name="connsiteX3" fmla="*/ 0 w 12114253"/>
              <a:gd name="connsiteY3" fmla="*/ 909146 h 6231011"/>
              <a:gd name="connsiteX4" fmla="*/ 4597 w 12114253"/>
              <a:gd name="connsiteY4" fmla="*/ 909146 h 6231011"/>
              <a:gd name="connsiteX5" fmla="*/ 88972 w 12114253"/>
              <a:gd name="connsiteY5" fmla="*/ 3523848 h 6231011"/>
              <a:gd name="connsiteX6" fmla="*/ 148480 w 12114253"/>
              <a:gd name="connsiteY6" fmla="*/ 5930841 h 6231011"/>
              <a:gd name="connsiteX7" fmla="*/ 2638911 w 12114253"/>
              <a:gd name="connsiteY7" fmla="*/ 5933377 h 6231011"/>
              <a:gd name="connsiteX8" fmla="*/ 4308929 w 12114253"/>
              <a:gd name="connsiteY8" fmla="*/ 5926717 h 6231011"/>
              <a:gd name="connsiteX9" fmla="*/ 5308288 w 12114253"/>
              <a:gd name="connsiteY9" fmla="*/ 5937810 h 6231011"/>
              <a:gd name="connsiteX10" fmla="*/ 5707509 w 12114253"/>
              <a:gd name="connsiteY10" fmla="*/ 6231011 h 6231011"/>
              <a:gd name="connsiteX11" fmla="*/ 6196455 w 12114253"/>
              <a:gd name="connsiteY11" fmla="*/ 5908410 h 6231011"/>
              <a:gd name="connsiteX12" fmla="*/ 9098386 w 12114253"/>
              <a:gd name="connsiteY12" fmla="*/ 5911624 h 6231011"/>
              <a:gd name="connsiteX13" fmla="*/ 10007288 w 12114253"/>
              <a:gd name="connsiteY13" fmla="*/ 5914499 h 6231011"/>
              <a:gd name="connsiteX14" fmla="*/ 10927227 w 12114253"/>
              <a:gd name="connsiteY14" fmla="*/ 5922366 h 6231011"/>
              <a:gd name="connsiteX15" fmla="*/ 12085310 w 12114253"/>
              <a:gd name="connsiteY15" fmla="*/ 5921320 h 6231011"/>
              <a:gd name="connsiteX16" fmla="*/ 12063456 w 12114253"/>
              <a:gd name="connsiteY16" fmla="*/ 2621674 h 6231011"/>
              <a:gd name="connsiteX17" fmla="*/ 12054104 w 12114253"/>
              <a:gd name="connsiteY17" fmla="*/ 176313 h 6231011"/>
              <a:gd name="connsiteX18" fmla="*/ 11289537 w 12114253"/>
              <a:gd name="connsiteY18" fmla="*/ 107615 h 6231011"/>
              <a:gd name="connsiteX19" fmla="*/ 10259313 w 12114253"/>
              <a:gd name="connsiteY19" fmla="*/ 101059 h 6231011"/>
              <a:gd name="connsiteX20" fmla="*/ 7599878 w 12114253"/>
              <a:gd name="connsiteY20" fmla="*/ 75910 h 6231011"/>
              <a:gd name="connsiteX21" fmla="*/ 1892744 w 12114253"/>
              <a:gd name="connsiteY21" fmla="*/ 0 h 6231011"/>
              <a:gd name="connsiteX0" fmla="*/ 1892744 w 12114253"/>
              <a:gd name="connsiteY0" fmla="*/ 0 h 6231011"/>
              <a:gd name="connsiteX1" fmla="*/ 304663 w 12114253"/>
              <a:gd name="connsiteY1" fmla="*/ 10761 h 6231011"/>
              <a:gd name="connsiteX2" fmla="*/ 0 w 12114253"/>
              <a:gd name="connsiteY2" fmla="*/ 47942 h 6231011"/>
              <a:gd name="connsiteX3" fmla="*/ 0 w 12114253"/>
              <a:gd name="connsiteY3" fmla="*/ 909146 h 6231011"/>
              <a:gd name="connsiteX4" fmla="*/ 4597 w 12114253"/>
              <a:gd name="connsiteY4" fmla="*/ 909146 h 6231011"/>
              <a:gd name="connsiteX5" fmla="*/ 88972 w 12114253"/>
              <a:gd name="connsiteY5" fmla="*/ 3523848 h 6231011"/>
              <a:gd name="connsiteX6" fmla="*/ 148480 w 12114253"/>
              <a:gd name="connsiteY6" fmla="*/ 5930841 h 6231011"/>
              <a:gd name="connsiteX7" fmla="*/ 2638911 w 12114253"/>
              <a:gd name="connsiteY7" fmla="*/ 5933377 h 6231011"/>
              <a:gd name="connsiteX8" fmla="*/ 4308929 w 12114253"/>
              <a:gd name="connsiteY8" fmla="*/ 5926717 h 6231011"/>
              <a:gd name="connsiteX9" fmla="*/ 5308288 w 12114253"/>
              <a:gd name="connsiteY9" fmla="*/ 5937810 h 6231011"/>
              <a:gd name="connsiteX10" fmla="*/ 5707509 w 12114253"/>
              <a:gd name="connsiteY10" fmla="*/ 6231011 h 6231011"/>
              <a:gd name="connsiteX11" fmla="*/ 6092239 w 12114253"/>
              <a:gd name="connsiteY11" fmla="*/ 5912762 h 6231011"/>
              <a:gd name="connsiteX12" fmla="*/ 9098386 w 12114253"/>
              <a:gd name="connsiteY12" fmla="*/ 5911624 h 6231011"/>
              <a:gd name="connsiteX13" fmla="*/ 10007288 w 12114253"/>
              <a:gd name="connsiteY13" fmla="*/ 5914499 h 6231011"/>
              <a:gd name="connsiteX14" fmla="*/ 10927227 w 12114253"/>
              <a:gd name="connsiteY14" fmla="*/ 5922366 h 6231011"/>
              <a:gd name="connsiteX15" fmla="*/ 12085310 w 12114253"/>
              <a:gd name="connsiteY15" fmla="*/ 5921320 h 6231011"/>
              <a:gd name="connsiteX16" fmla="*/ 12063456 w 12114253"/>
              <a:gd name="connsiteY16" fmla="*/ 2621674 h 6231011"/>
              <a:gd name="connsiteX17" fmla="*/ 12054104 w 12114253"/>
              <a:gd name="connsiteY17" fmla="*/ 176313 h 6231011"/>
              <a:gd name="connsiteX18" fmla="*/ 11289537 w 12114253"/>
              <a:gd name="connsiteY18" fmla="*/ 107615 h 6231011"/>
              <a:gd name="connsiteX19" fmla="*/ 10259313 w 12114253"/>
              <a:gd name="connsiteY19" fmla="*/ 101059 h 6231011"/>
              <a:gd name="connsiteX20" fmla="*/ 7599878 w 12114253"/>
              <a:gd name="connsiteY20" fmla="*/ 75910 h 6231011"/>
              <a:gd name="connsiteX21" fmla="*/ 1892744 w 12114253"/>
              <a:gd name="connsiteY21" fmla="*/ 0 h 6231011"/>
              <a:gd name="connsiteX0" fmla="*/ 1892744 w 12114253"/>
              <a:gd name="connsiteY0" fmla="*/ 0 h 6231011"/>
              <a:gd name="connsiteX1" fmla="*/ 304663 w 12114253"/>
              <a:gd name="connsiteY1" fmla="*/ 10761 h 6231011"/>
              <a:gd name="connsiteX2" fmla="*/ 0 w 12114253"/>
              <a:gd name="connsiteY2" fmla="*/ 47942 h 6231011"/>
              <a:gd name="connsiteX3" fmla="*/ 0 w 12114253"/>
              <a:gd name="connsiteY3" fmla="*/ 909146 h 6231011"/>
              <a:gd name="connsiteX4" fmla="*/ 4597 w 12114253"/>
              <a:gd name="connsiteY4" fmla="*/ 909146 h 6231011"/>
              <a:gd name="connsiteX5" fmla="*/ 88972 w 12114253"/>
              <a:gd name="connsiteY5" fmla="*/ 3523848 h 6231011"/>
              <a:gd name="connsiteX6" fmla="*/ 148480 w 12114253"/>
              <a:gd name="connsiteY6" fmla="*/ 5930841 h 6231011"/>
              <a:gd name="connsiteX7" fmla="*/ 2638911 w 12114253"/>
              <a:gd name="connsiteY7" fmla="*/ 5933377 h 6231011"/>
              <a:gd name="connsiteX8" fmla="*/ 4308929 w 12114253"/>
              <a:gd name="connsiteY8" fmla="*/ 5926717 h 6231011"/>
              <a:gd name="connsiteX9" fmla="*/ 5308288 w 12114253"/>
              <a:gd name="connsiteY9" fmla="*/ 5937810 h 6231011"/>
              <a:gd name="connsiteX10" fmla="*/ 5707509 w 12114253"/>
              <a:gd name="connsiteY10" fmla="*/ 6231011 h 6231011"/>
              <a:gd name="connsiteX11" fmla="*/ 6071394 w 12114253"/>
              <a:gd name="connsiteY11" fmla="*/ 5917114 h 6231011"/>
              <a:gd name="connsiteX12" fmla="*/ 9098386 w 12114253"/>
              <a:gd name="connsiteY12" fmla="*/ 5911624 h 6231011"/>
              <a:gd name="connsiteX13" fmla="*/ 10007288 w 12114253"/>
              <a:gd name="connsiteY13" fmla="*/ 5914499 h 6231011"/>
              <a:gd name="connsiteX14" fmla="*/ 10927227 w 12114253"/>
              <a:gd name="connsiteY14" fmla="*/ 5922366 h 6231011"/>
              <a:gd name="connsiteX15" fmla="*/ 12085310 w 12114253"/>
              <a:gd name="connsiteY15" fmla="*/ 5921320 h 6231011"/>
              <a:gd name="connsiteX16" fmla="*/ 12063456 w 12114253"/>
              <a:gd name="connsiteY16" fmla="*/ 2621674 h 6231011"/>
              <a:gd name="connsiteX17" fmla="*/ 12054104 w 12114253"/>
              <a:gd name="connsiteY17" fmla="*/ 176313 h 6231011"/>
              <a:gd name="connsiteX18" fmla="*/ 11289537 w 12114253"/>
              <a:gd name="connsiteY18" fmla="*/ 107615 h 6231011"/>
              <a:gd name="connsiteX19" fmla="*/ 10259313 w 12114253"/>
              <a:gd name="connsiteY19" fmla="*/ 101059 h 6231011"/>
              <a:gd name="connsiteX20" fmla="*/ 7599878 w 12114253"/>
              <a:gd name="connsiteY20" fmla="*/ 75910 h 6231011"/>
              <a:gd name="connsiteX21" fmla="*/ 1892744 w 12114253"/>
              <a:gd name="connsiteY21" fmla="*/ 0 h 6231011"/>
              <a:gd name="connsiteX0" fmla="*/ 1892744 w 12114253"/>
              <a:gd name="connsiteY0" fmla="*/ 0 h 6231011"/>
              <a:gd name="connsiteX1" fmla="*/ 304663 w 12114253"/>
              <a:gd name="connsiteY1" fmla="*/ 10761 h 6231011"/>
              <a:gd name="connsiteX2" fmla="*/ 0 w 12114253"/>
              <a:gd name="connsiteY2" fmla="*/ 47942 h 6231011"/>
              <a:gd name="connsiteX3" fmla="*/ 0 w 12114253"/>
              <a:gd name="connsiteY3" fmla="*/ 909146 h 6231011"/>
              <a:gd name="connsiteX4" fmla="*/ 4597 w 12114253"/>
              <a:gd name="connsiteY4" fmla="*/ 909146 h 6231011"/>
              <a:gd name="connsiteX5" fmla="*/ 88972 w 12114253"/>
              <a:gd name="connsiteY5" fmla="*/ 3523848 h 6231011"/>
              <a:gd name="connsiteX6" fmla="*/ 148480 w 12114253"/>
              <a:gd name="connsiteY6" fmla="*/ 5930841 h 6231011"/>
              <a:gd name="connsiteX7" fmla="*/ 2638911 w 12114253"/>
              <a:gd name="connsiteY7" fmla="*/ 5933377 h 6231011"/>
              <a:gd name="connsiteX8" fmla="*/ 4308929 w 12114253"/>
              <a:gd name="connsiteY8" fmla="*/ 5926717 h 6231011"/>
              <a:gd name="connsiteX9" fmla="*/ 5308288 w 12114253"/>
              <a:gd name="connsiteY9" fmla="*/ 5937810 h 6231011"/>
              <a:gd name="connsiteX10" fmla="*/ 5707509 w 12114253"/>
              <a:gd name="connsiteY10" fmla="*/ 6231011 h 6231011"/>
              <a:gd name="connsiteX11" fmla="*/ 6071394 w 12114253"/>
              <a:gd name="connsiteY11" fmla="*/ 5917114 h 6231011"/>
              <a:gd name="connsiteX12" fmla="*/ 9098386 w 12114253"/>
              <a:gd name="connsiteY12" fmla="*/ 5911624 h 6231011"/>
              <a:gd name="connsiteX13" fmla="*/ 10007288 w 12114253"/>
              <a:gd name="connsiteY13" fmla="*/ 5914499 h 6231011"/>
              <a:gd name="connsiteX14" fmla="*/ 10927227 w 12114253"/>
              <a:gd name="connsiteY14" fmla="*/ 5922366 h 6231011"/>
              <a:gd name="connsiteX15" fmla="*/ 12085310 w 12114253"/>
              <a:gd name="connsiteY15" fmla="*/ 5921320 h 6231011"/>
              <a:gd name="connsiteX16" fmla="*/ 12063456 w 12114253"/>
              <a:gd name="connsiteY16" fmla="*/ 2621674 h 6231011"/>
              <a:gd name="connsiteX17" fmla="*/ 12054104 w 12114253"/>
              <a:gd name="connsiteY17" fmla="*/ 176313 h 6231011"/>
              <a:gd name="connsiteX18" fmla="*/ 11289537 w 12114253"/>
              <a:gd name="connsiteY18" fmla="*/ 107615 h 6231011"/>
              <a:gd name="connsiteX19" fmla="*/ 10259313 w 12114253"/>
              <a:gd name="connsiteY19" fmla="*/ 101059 h 6231011"/>
              <a:gd name="connsiteX20" fmla="*/ 7599878 w 12114253"/>
              <a:gd name="connsiteY20" fmla="*/ 75910 h 6231011"/>
              <a:gd name="connsiteX21" fmla="*/ 1892744 w 12114253"/>
              <a:gd name="connsiteY21" fmla="*/ 0 h 6231011"/>
              <a:gd name="connsiteX0" fmla="*/ 1892744 w 12114253"/>
              <a:gd name="connsiteY0" fmla="*/ 0 h 6231011"/>
              <a:gd name="connsiteX1" fmla="*/ 304663 w 12114253"/>
              <a:gd name="connsiteY1" fmla="*/ 10761 h 6231011"/>
              <a:gd name="connsiteX2" fmla="*/ 0 w 12114253"/>
              <a:gd name="connsiteY2" fmla="*/ 47942 h 6231011"/>
              <a:gd name="connsiteX3" fmla="*/ 0 w 12114253"/>
              <a:gd name="connsiteY3" fmla="*/ 909146 h 6231011"/>
              <a:gd name="connsiteX4" fmla="*/ 4597 w 12114253"/>
              <a:gd name="connsiteY4" fmla="*/ 909146 h 6231011"/>
              <a:gd name="connsiteX5" fmla="*/ 88972 w 12114253"/>
              <a:gd name="connsiteY5" fmla="*/ 3523848 h 6231011"/>
              <a:gd name="connsiteX6" fmla="*/ 148480 w 12114253"/>
              <a:gd name="connsiteY6" fmla="*/ 5930841 h 6231011"/>
              <a:gd name="connsiteX7" fmla="*/ 2638911 w 12114253"/>
              <a:gd name="connsiteY7" fmla="*/ 5933377 h 6231011"/>
              <a:gd name="connsiteX8" fmla="*/ 4308929 w 12114253"/>
              <a:gd name="connsiteY8" fmla="*/ 5926717 h 6231011"/>
              <a:gd name="connsiteX9" fmla="*/ 5308288 w 12114253"/>
              <a:gd name="connsiteY9" fmla="*/ 5937810 h 6231011"/>
              <a:gd name="connsiteX10" fmla="*/ 5707509 w 12114253"/>
              <a:gd name="connsiteY10" fmla="*/ 6231011 h 6231011"/>
              <a:gd name="connsiteX11" fmla="*/ 6071394 w 12114253"/>
              <a:gd name="connsiteY11" fmla="*/ 5917114 h 6231011"/>
              <a:gd name="connsiteX12" fmla="*/ 9098386 w 12114253"/>
              <a:gd name="connsiteY12" fmla="*/ 5911624 h 6231011"/>
              <a:gd name="connsiteX13" fmla="*/ 10007288 w 12114253"/>
              <a:gd name="connsiteY13" fmla="*/ 5914499 h 6231011"/>
              <a:gd name="connsiteX14" fmla="*/ 10927227 w 12114253"/>
              <a:gd name="connsiteY14" fmla="*/ 5922366 h 6231011"/>
              <a:gd name="connsiteX15" fmla="*/ 12085310 w 12114253"/>
              <a:gd name="connsiteY15" fmla="*/ 5921320 h 6231011"/>
              <a:gd name="connsiteX16" fmla="*/ 12063456 w 12114253"/>
              <a:gd name="connsiteY16" fmla="*/ 2621674 h 6231011"/>
              <a:gd name="connsiteX17" fmla="*/ 12054104 w 12114253"/>
              <a:gd name="connsiteY17" fmla="*/ 176313 h 6231011"/>
              <a:gd name="connsiteX18" fmla="*/ 11289537 w 12114253"/>
              <a:gd name="connsiteY18" fmla="*/ 107615 h 6231011"/>
              <a:gd name="connsiteX19" fmla="*/ 10259313 w 12114253"/>
              <a:gd name="connsiteY19" fmla="*/ 101059 h 6231011"/>
              <a:gd name="connsiteX20" fmla="*/ 7599878 w 12114253"/>
              <a:gd name="connsiteY20" fmla="*/ 75910 h 6231011"/>
              <a:gd name="connsiteX21" fmla="*/ 1892744 w 12114253"/>
              <a:gd name="connsiteY21" fmla="*/ 0 h 6231011"/>
              <a:gd name="connsiteX0" fmla="*/ 1892744 w 12114253"/>
              <a:gd name="connsiteY0" fmla="*/ 0 h 6231011"/>
              <a:gd name="connsiteX1" fmla="*/ 304663 w 12114253"/>
              <a:gd name="connsiteY1" fmla="*/ 10761 h 6231011"/>
              <a:gd name="connsiteX2" fmla="*/ 0 w 12114253"/>
              <a:gd name="connsiteY2" fmla="*/ 47942 h 6231011"/>
              <a:gd name="connsiteX3" fmla="*/ 0 w 12114253"/>
              <a:gd name="connsiteY3" fmla="*/ 909146 h 6231011"/>
              <a:gd name="connsiteX4" fmla="*/ 4597 w 12114253"/>
              <a:gd name="connsiteY4" fmla="*/ 909146 h 6231011"/>
              <a:gd name="connsiteX5" fmla="*/ 88972 w 12114253"/>
              <a:gd name="connsiteY5" fmla="*/ 3523848 h 6231011"/>
              <a:gd name="connsiteX6" fmla="*/ 148480 w 12114253"/>
              <a:gd name="connsiteY6" fmla="*/ 5930841 h 6231011"/>
              <a:gd name="connsiteX7" fmla="*/ 2638911 w 12114253"/>
              <a:gd name="connsiteY7" fmla="*/ 5933377 h 6231011"/>
              <a:gd name="connsiteX8" fmla="*/ 4308929 w 12114253"/>
              <a:gd name="connsiteY8" fmla="*/ 5926717 h 6231011"/>
              <a:gd name="connsiteX9" fmla="*/ 5308288 w 12114253"/>
              <a:gd name="connsiteY9" fmla="*/ 5937810 h 6231011"/>
              <a:gd name="connsiteX10" fmla="*/ 5707509 w 12114253"/>
              <a:gd name="connsiteY10" fmla="*/ 6231011 h 6231011"/>
              <a:gd name="connsiteX11" fmla="*/ 6071394 w 12114253"/>
              <a:gd name="connsiteY11" fmla="*/ 5917114 h 6231011"/>
              <a:gd name="connsiteX12" fmla="*/ 9098386 w 12114253"/>
              <a:gd name="connsiteY12" fmla="*/ 5911624 h 6231011"/>
              <a:gd name="connsiteX13" fmla="*/ 10007288 w 12114253"/>
              <a:gd name="connsiteY13" fmla="*/ 5914499 h 6231011"/>
              <a:gd name="connsiteX14" fmla="*/ 10927227 w 12114253"/>
              <a:gd name="connsiteY14" fmla="*/ 5922366 h 6231011"/>
              <a:gd name="connsiteX15" fmla="*/ 12085310 w 12114253"/>
              <a:gd name="connsiteY15" fmla="*/ 5921320 h 6231011"/>
              <a:gd name="connsiteX16" fmla="*/ 12063456 w 12114253"/>
              <a:gd name="connsiteY16" fmla="*/ 2621674 h 6231011"/>
              <a:gd name="connsiteX17" fmla="*/ 12054104 w 12114253"/>
              <a:gd name="connsiteY17" fmla="*/ 176313 h 6231011"/>
              <a:gd name="connsiteX18" fmla="*/ 11289537 w 12114253"/>
              <a:gd name="connsiteY18" fmla="*/ 107615 h 6231011"/>
              <a:gd name="connsiteX19" fmla="*/ 10259313 w 12114253"/>
              <a:gd name="connsiteY19" fmla="*/ 101059 h 6231011"/>
              <a:gd name="connsiteX20" fmla="*/ 7599878 w 12114253"/>
              <a:gd name="connsiteY20" fmla="*/ 75910 h 6231011"/>
              <a:gd name="connsiteX21" fmla="*/ 1892744 w 12114253"/>
              <a:gd name="connsiteY21" fmla="*/ 0 h 6231011"/>
              <a:gd name="connsiteX0" fmla="*/ 1892744 w 12114253"/>
              <a:gd name="connsiteY0" fmla="*/ 0 h 6231011"/>
              <a:gd name="connsiteX1" fmla="*/ 304663 w 12114253"/>
              <a:gd name="connsiteY1" fmla="*/ 10761 h 6231011"/>
              <a:gd name="connsiteX2" fmla="*/ 0 w 12114253"/>
              <a:gd name="connsiteY2" fmla="*/ 47942 h 6231011"/>
              <a:gd name="connsiteX3" fmla="*/ 0 w 12114253"/>
              <a:gd name="connsiteY3" fmla="*/ 909146 h 6231011"/>
              <a:gd name="connsiteX4" fmla="*/ 4597 w 12114253"/>
              <a:gd name="connsiteY4" fmla="*/ 909146 h 6231011"/>
              <a:gd name="connsiteX5" fmla="*/ 88972 w 12114253"/>
              <a:gd name="connsiteY5" fmla="*/ 3523848 h 6231011"/>
              <a:gd name="connsiteX6" fmla="*/ 148480 w 12114253"/>
              <a:gd name="connsiteY6" fmla="*/ 5930841 h 6231011"/>
              <a:gd name="connsiteX7" fmla="*/ 3319168 w 12114253"/>
              <a:gd name="connsiteY7" fmla="*/ 5933377 h 6231011"/>
              <a:gd name="connsiteX8" fmla="*/ 4308929 w 12114253"/>
              <a:gd name="connsiteY8" fmla="*/ 5926717 h 6231011"/>
              <a:gd name="connsiteX9" fmla="*/ 5308288 w 12114253"/>
              <a:gd name="connsiteY9" fmla="*/ 5937810 h 6231011"/>
              <a:gd name="connsiteX10" fmla="*/ 5707509 w 12114253"/>
              <a:gd name="connsiteY10" fmla="*/ 6231011 h 6231011"/>
              <a:gd name="connsiteX11" fmla="*/ 6071394 w 12114253"/>
              <a:gd name="connsiteY11" fmla="*/ 5917114 h 6231011"/>
              <a:gd name="connsiteX12" fmla="*/ 9098386 w 12114253"/>
              <a:gd name="connsiteY12" fmla="*/ 5911624 h 6231011"/>
              <a:gd name="connsiteX13" fmla="*/ 10007288 w 12114253"/>
              <a:gd name="connsiteY13" fmla="*/ 5914499 h 6231011"/>
              <a:gd name="connsiteX14" fmla="*/ 10927227 w 12114253"/>
              <a:gd name="connsiteY14" fmla="*/ 5922366 h 6231011"/>
              <a:gd name="connsiteX15" fmla="*/ 12085310 w 12114253"/>
              <a:gd name="connsiteY15" fmla="*/ 5921320 h 6231011"/>
              <a:gd name="connsiteX16" fmla="*/ 12063456 w 12114253"/>
              <a:gd name="connsiteY16" fmla="*/ 2621674 h 6231011"/>
              <a:gd name="connsiteX17" fmla="*/ 12054104 w 12114253"/>
              <a:gd name="connsiteY17" fmla="*/ 176313 h 6231011"/>
              <a:gd name="connsiteX18" fmla="*/ 11289537 w 12114253"/>
              <a:gd name="connsiteY18" fmla="*/ 107615 h 6231011"/>
              <a:gd name="connsiteX19" fmla="*/ 10259313 w 12114253"/>
              <a:gd name="connsiteY19" fmla="*/ 101059 h 6231011"/>
              <a:gd name="connsiteX20" fmla="*/ 7599878 w 12114253"/>
              <a:gd name="connsiteY20" fmla="*/ 75910 h 6231011"/>
              <a:gd name="connsiteX21" fmla="*/ 1892744 w 12114253"/>
              <a:gd name="connsiteY21" fmla="*/ 0 h 6231011"/>
              <a:gd name="connsiteX0" fmla="*/ 1892744 w 12107348"/>
              <a:gd name="connsiteY0" fmla="*/ 0 h 6231011"/>
              <a:gd name="connsiteX1" fmla="*/ 304663 w 12107348"/>
              <a:gd name="connsiteY1" fmla="*/ 10761 h 6231011"/>
              <a:gd name="connsiteX2" fmla="*/ 0 w 12107348"/>
              <a:gd name="connsiteY2" fmla="*/ 47942 h 6231011"/>
              <a:gd name="connsiteX3" fmla="*/ 0 w 12107348"/>
              <a:gd name="connsiteY3" fmla="*/ 909146 h 6231011"/>
              <a:gd name="connsiteX4" fmla="*/ 4597 w 12107348"/>
              <a:gd name="connsiteY4" fmla="*/ 909146 h 6231011"/>
              <a:gd name="connsiteX5" fmla="*/ 88972 w 12107348"/>
              <a:gd name="connsiteY5" fmla="*/ 3523848 h 6231011"/>
              <a:gd name="connsiteX6" fmla="*/ 148480 w 12107348"/>
              <a:gd name="connsiteY6" fmla="*/ 5930841 h 6231011"/>
              <a:gd name="connsiteX7" fmla="*/ 3319168 w 12107348"/>
              <a:gd name="connsiteY7" fmla="*/ 5933377 h 6231011"/>
              <a:gd name="connsiteX8" fmla="*/ 4308929 w 12107348"/>
              <a:gd name="connsiteY8" fmla="*/ 5926717 h 6231011"/>
              <a:gd name="connsiteX9" fmla="*/ 5308288 w 12107348"/>
              <a:gd name="connsiteY9" fmla="*/ 5937810 h 6231011"/>
              <a:gd name="connsiteX10" fmla="*/ 5707509 w 12107348"/>
              <a:gd name="connsiteY10" fmla="*/ 6231011 h 6231011"/>
              <a:gd name="connsiteX11" fmla="*/ 6071394 w 12107348"/>
              <a:gd name="connsiteY11" fmla="*/ 5917114 h 6231011"/>
              <a:gd name="connsiteX12" fmla="*/ 9098386 w 12107348"/>
              <a:gd name="connsiteY12" fmla="*/ 5911624 h 6231011"/>
              <a:gd name="connsiteX13" fmla="*/ 10007288 w 12107348"/>
              <a:gd name="connsiteY13" fmla="*/ 5914499 h 6231011"/>
              <a:gd name="connsiteX14" fmla="*/ 10927227 w 12107348"/>
              <a:gd name="connsiteY14" fmla="*/ 5922366 h 6231011"/>
              <a:gd name="connsiteX15" fmla="*/ 12085310 w 12107348"/>
              <a:gd name="connsiteY15" fmla="*/ 5921320 h 6231011"/>
              <a:gd name="connsiteX16" fmla="*/ 12063456 w 12107348"/>
              <a:gd name="connsiteY16" fmla="*/ 2621674 h 6231011"/>
              <a:gd name="connsiteX17" fmla="*/ 12054104 w 12107348"/>
              <a:gd name="connsiteY17" fmla="*/ 176313 h 6231011"/>
              <a:gd name="connsiteX18" fmla="*/ 11289537 w 12107348"/>
              <a:gd name="connsiteY18" fmla="*/ 107615 h 6231011"/>
              <a:gd name="connsiteX19" fmla="*/ 10259313 w 12107348"/>
              <a:gd name="connsiteY19" fmla="*/ 101059 h 6231011"/>
              <a:gd name="connsiteX20" fmla="*/ 7599878 w 12107348"/>
              <a:gd name="connsiteY20" fmla="*/ 75910 h 6231011"/>
              <a:gd name="connsiteX21" fmla="*/ 1892744 w 12107348"/>
              <a:gd name="connsiteY21" fmla="*/ 0 h 6231011"/>
              <a:gd name="connsiteX0" fmla="*/ 1892744 w 12107348"/>
              <a:gd name="connsiteY0" fmla="*/ 0 h 6231011"/>
              <a:gd name="connsiteX1" fmla="*/ 304663 w 12107348"/>
              <a:gd name="connsiteY1" fmla="*/ 10761 h 6231011"/>
              <a:gd name="connsiteX2" fmla="*/ 0 w 12107348"/>
              <a:gd name="connsiteY2" fmla="*/ 47942 h 6231011"/>
              <a:gd name="connsiteX3" fmla="*/ 0 w 12107348"/>
              <a:gd name="connsiteY3" fmla="*/ 909146 h 6231011"/>
              <a:gd name="connsiteX4" fmla="*/ 4597 w 12107348"/>
              <a:gd name="connsiteY4" fmla="*/ 909146 h 6231011"/>
              <a:gd name="connsiteX5" fmla="*/ 88972 w 12107348"/>
              <a:gd name="connsiteY5" fmla="*/ 3523848 h 6231011"/>
              <a:gd name="connsiteX6" fmla="*/ 148480 w 12107348"/>
              <a:gd name="connsiteY6" fmla="*/ 5930841 h 6231011"/>
              <a:gd name="connsiteX7" fmla="*/ 3319168 w 12107348"/>
              <a:gd name="connsiteY7" fmla="*/ 5933377 h 6231011"/>
              <a:gd name="connsiteX8" fmla="*/ 4308929 w 12107348"/>
              <a:gd name="connsiteY8" fmla="*/ 5926717 h 6231011"/>
              <a:gd name="connsiteX9" fmla="*/ 5308288 w 12107348"/>
              <a:gd name="connsiteY9" fmla="*/ 5937810 h 6231011"/>
              <a:gd name="connsiteX10" fmla="*/ 5707509 w 12107348"/>
              <a:gd name="connsiteY10" fmla="*/ 6231011 h 6231011"/>
              <a:gd name="connsiteX11" fmla="*/ 6071394 w 12107348"/>
              <a:gd name="connsiteY11" fmla="*/ 5917114 h 6231011"/>
              <a:gd name="connsiteX12" fmla="*/ 9098386 w 12107348"/>
              <a:gd name="connsiteY12" fmla="*/ 5911624 h 6231011"/>
              <a:gd name="connsiteX13" fmla="*/ 10007288 w 12107348"/>
              <a:gd name="connsiteY13" fmla="*/ 5914499 h 6231011"/>
              <a:gd name="connsiteX14" fmla="*/ 10927227 w 12107348"/>
              <a:gd name="connsiteY14" fmla="*/ 5922366 h 6231011"/>
              <a:gd name="connsiteX15" fmla="*/ 12085310 w 12107348"/>
              <a:gd name="connsiteY15" fmla="*/ 5921320 h 6231011"/>
              <a:gd name="connsiteX16" fmla="*/ 12063456 w 12107348"/>
              <a:gd name="connsiteY16" fmla="*/ 2621674 h 6231011"/>
              <a:gd name="connsiteX17" fmla="*/ 12054104 w 12107348"/>
              <a:gd name="connsiteY17" fmla="*/ 176313 h 6231011"/>
              <a:gd name="connsiteX18" fmla="*/ 11289537 w 12107348"/>
              <a:gd name="connsiteY18" fmla="*/ 107615 h 6231011"/>
              <a:gd name="connsiteX19" fmla="*/ 10259313 w 12107348"/>
              <a:gd name="connsiteY19" fmla="*/ 101059 h 6231011"/>
              <a:gd name="connsiteX20" fmla="*/ 7599878 w 12107348"/>
              <a:gd name="connsiteY20" fmla="*/ 75910 h 6231011"/>
              <a:gd name="connsiteX21" fmla="*/ 1892744 w 12107348"/>
              <a:gd name="connsiteY21" fmla="*/ 0 h 6231011"/>
              <a:gd name="connsiteX0" fmla="*/ 1892744 w 12113512"/>
              <a:gd name="connsiteY0" fmla="*/ 25991 h 6257002"/>
              <a:gd name="connsiteX1" fmla="*/ 304663 w 12113512"/>
              <a:gd name="connsiteY1" fmla="*/ 36752 h 6257002"/>
              <a:gd name="connsiteX2" fmla="*/ 0 w 12113512"/>
              <a:gd name="connsiteY2" fmla="*/ 73933 h 6257002"/>
              <a:gd name="connsiteX3" fmla="*/ 0 w 12113512"/>
              <a:gd name="connsiteY3" fmla="*/ 935137 h 6257002"/>
              <a:gd name="connsiteX4" fmla="*/ 4597 w 12113512"/>
              <a:gd name="connsiteY4" fmla="*/ 935137 h 6257002"/>
              <a:gd name="connsiteX5" fmla="*/ 88972 w 12113512"/>
              <a:gd name="connsiteY5" fmla="*/ 3549839 h 6257002"/>
              <a:gd name="connsiteX6" fmla="*/ 148480 w 12113512"/>
              <a:gd name="connsiteY6" fmla="*/ 5956832 h 6257002"/>
              <a:gd name="connsiteX7" fmla="*/ 3319168 w 12113512"/>
              <a:gd name="connsiteY7" fmla="*/ 5959368 h 6257002"/>
              <a:gd name="connsiteX8" fmla="*/ 4308929 w 12113512"/>
              <a:gd name="connsiteY8" fmla="*/ 5952708 h 6257002"/>
              <a:gd name="connsiteX9" fmla="*/ 5308288 w 12113512"/>
              <a:gd name="connsiteY9" fmla="*/ 5963801 h 6257002"/>
              <a:gd name="connsiteX10" fmla="*/ 5707509 w 12113512"/>
              <a:gd name="connsiteY10" fmla="*/ 6257002 h 6257002"/>
              <a:gd name="connsiteX11" fmla="*/ 6071394 w 12113512"/>
              <a:gd name="connsiteY11" fmla="*/ 5943105 h 6257002"/>
              <a:gd name="connsiteX12" fmla="*/ 9098386 w 12113512"/>
              <a:gd name="connsiteY12" fmla="*/ 5937615 h 6257002"/>
              <a:gd name="connsiteX13" fmla="*/ 10007288 w 12113512"/>
              <a:gd name="connsiteY13" fmla="*/ 5940490 h 6257002"/>
              <a:gd name="connsiteX14" fmla="*/ 10927227 w 12113512"/>
              <a:gd name="connsiteY14" fmla="*/ 5948357 h 6257002"/>
              <a:gd name="connsiteX15" fmla="*/ 12085310 w 12113512"/>
              <a:gd name="connsiteY15" fmla="*/ 5947311 h 6257002"/>
              <a:gd name="connsiteX16" fmla="*/ 12063456 w 12113512"/>
              <a:gd name="connsiteY16" fmla="*/ 2647665 h 6257002"/>
              <a:gd name="connsiteX17" fmla="*/ 12054104 w 12113512"/>
              <a:gd name="connsiteY17" fmla="*/ 202304 h 6257002"/>
              <a:gd name="connsiteX18" fmla="*/ 11486459 w 12113512"/>
              <a:gd name="connsiteY18" fmla="*/ 141081 h 6257002"/>
              <a:gd name="connsiteX19" fmla="*/ 10259313 w 12113512"/>
              <a:gd name="connsiteY19" fmla="*/ 127050 h 6257002"/>
              <a:gd name="connsiteX20" fmla="*/ 7599878 w 12113512"/>
              <a:gd name="connsiteY20" fmla="*/ 101901 h 6257002"/>
              <a:gd name="connsiteX21" fmla="*/ 1892744 w 12113512"/>
              <a:gd name="connsiteY21" fmla="*/ 25991 h 6257002"/>
              <a:gd name="connsiteX0" fmla="*/ 1892744 w 12117505"/>
              <a:gd name="connsiteY0" fmla="*/ 0 h 6231011"/>
              <a:gd name="connsiteX1" fmla="*/ 304663 w 12117505"/>
              <a:gd name="connsiteY1" fmla="*/ 10761 h 6231011"/>
              <a:gd name="connsiteX2" fmla="*/ 0 w 12117505"/>
              <a:gd name="connsiteY2" fmla="*/ 47942 h 6231011"/>
              <a:gd name="connsiteX3" fmla="*/ 0 w 12117505"/>
              <a:gd name="connsiteY3" fmla="*/ 909146 h 6231011"/>
              <a:gd name="connsiteX4" fmla="*/ 4597 w 12117505"/>
              <a:gd name="connsiteY4" fmla="*/ 909146 h 6231011"/>
              <a:gd name="connsiteX5" fmla="*/ 88972 w 12117505"/>
              <a:gd name="connsiteY5" fmla="*/ 3523848 h 6231011"/>
              <a:gd name="connsiteX6" fmla="*/ 148480 w 12117505"/>
              <a:gd name="connsiteY6" fmla="*/ 5930841 h 6231011"/>
              <a:gd name="connsiteX7" fmla="*/ 3319168 w 12117505"/>
              <a:gd name="connsiteY7" fmla="*/ 5933377 h 6231011"/>
              <a:gd name="connsiteX8" fmla="*/ 4308929 w 12117505"/>
              <a:gd name="connsiteY8" fmla="*/ 5926717 h 6231011"/>
              <a:gd name="connsiteX9" fmla="*/ 5308288 w 12117505"/>
              <a:gd name="connsiteY9" fmla="*/ 5937810 h 6231011"/>
              <a:gd name="connsiteX10" fmla="*/ 5707509 w 12117505"/>
              <a:gd name="connsiteY10" fmla="*/ 6231011 h 6231011"/>
              <a:gd name="connsiteX11" fmla="*/ 6071394 w 12117505"/>
              <a:gd name="connsiteY11" fmla="*/ 5917114 h 6231011"/>
              <a:gd name="connsiteX12" fmla="*/ 9098386 w 12117505"/>
              <a:gd name="connsiteY12" fmla="*/ 5911624 h 6231011"/>
              <a:gd name="connsiteX13" fmla="*/ 10007288 w 12117505"/>
              <a:gd name="connsiteY13" fmla="*/ 5914499 h 6231011"/>
              <a:gd name="connsiteX14" fmla="*/ 10927227 w 12117505"/>
              <a:gd name="connsiteY14" fmla="*/ 5922366 h 6231011"/>
              <a:gd name="connsiteX15" fmla="*/ 12085310 w 12117505"/>
              <a:gd name="connsiteY15" fmla="*/ 5921320 h 6231011"/>
              <a:gd name="connsiteX16" fmla="*/ 12063456 w 12117505"/>
              <a:gd name="connsiteY16" fmla="*/ 2621674 h 6231011"/>
              <a:gd name="connsiteX17" fmla="*/ 12054104 w 12117505"/>
              <a:gd name="connsiteY17" fmla="*/ 176313 h 6231011"/>
              <a:gd name="connsiteX18" fmla="*/ 11486459 w 12117505"/>
              <a:gd name="connsiteY18" fmla="*/ 115090 h 6231011"/>
              <a:gd name="connsiteX19" fmla="*/ 10259313 w 12117505"/>
              <a:gd name="connsiteY19" fmla="*/ 101059 h 6231011"/>
              <a:gd name="connsiteX20" fmla="*/ 7599878 w 12117505"/>
              <a:gd name="connsiteY20" fmla="*/ 75910 h 6231011"/>
              <a:gd name="connsiteX21" fmla="*/ 1892744 w 12117505"/>
              <a:gd name="connsiteY21" fmla="*/ 0 h 6231011"/>
              <a:gd name="connsiteX0" fmla="*/ 1892744 w 12117505"/>
              <a:gd name="connsiteY0" fmla="*/ 0 h 6231011"/>
              <a:gd name="connsiteX1" fmla="*/ 304663 w 12117505"/>
              <a:gd name="connsiteY1" fmla="*/ 10761 h 6231011"/>
              <a:gd name="connsiteX2" fmla="*/ 0 w 12117505"/>
              <a:gd name="connsiteY2" fmla="*/ 47942 h 6231011"/>
              <a:gd name="connsiteX3" fmla="*/ 0 w 12117505"/>
              <a:gd name="connsiteY3" fmla="*/ 909146 h 6231011"/>
              <a:gd name="connsiteX4" fmla="*/ 4597 w 12117505"/>
              <a:gd name="connsiteY4" fmla="*/ 909146 h 6231011"/>
              <a:gd name="connsiteX5" fmla="*/ 88972 w 12117505"/>
              <a:gd name="connsiteY5" fmla="*/ 3523848 h 6231011"/>
              <a:gd name="connsiteX6" fmla="*/ 148480 w 12117505"/>
              <a:gd name="connsiteY6" fmla="*/ 5930841 h 6231011"/>
              <a:gd name="connsiteX7" fmla="*/ 3319168 w 12117505"/>
              <a:gd name="connsiteY7" fmla="*/ 5933377 h 6231011"/>
              <a:gd name="connsiteX8" fmla="*/ 4308929 w 12117505"/>
              <a:gd name="connsiteY8" fmla="*/ 5926717 h 6231011"/>
              <a:gd name="connsiteX9" fmla="*/ 5308288 w 12117505"/>
              <a:gd name="connsiteY9" fmla="*/ 5937810 h 6231011"/>
              <a:gd name="connsiteX10" fmla="*/ 5707509 w 12117505"/>
              <a:gd name="connsiteY10" fmla="*/ 6231011 h 6231011"/>
              <a:gd name="connsiteX11" fmla="*/ 6071394 w 12117505"/>
              <a:gd name="connsiteY11" fmla="*/ 5917114 h 6231011"/>
              <a:gd name="connsiteX12" fmla="*/ 9098386 w 12117505"/>
              <a:gd name="connsiteY12" fmla="*/ 5911624 h 6231011"/>
              <a:gd name="connsiteX13" fmla="*/ 10007288 w 12117505"/>
              <a:gd name="connsiteY13" fmla="*/ 5914499 h 6231011"/>
              <a:gd name="connsiteX14" fmla="*/ 10927227 w 12117505"/>
              <a:gd name="connsiteY14" fmla="*/ 5922366 h 6231011"/>
              <a:gd name="connsiteX15" fmla="*/ 12085310 w 12117505"/>
              <a:gd name="connsiteY15" fmla="*/ 5921320 h 6231011"/>
              <a:gd name="connsiteX16" fmla="*/ 12063456 w 12117505"/>
              <a:gd name="connsiteY16" fmla="*/ 2621674 h 6231011"/>
              <a:gd name="connsiteX17" fmla="*/ 12054104 w 12117505"/>
              <a:gd name="connsiteY17" fmla="*/ 176313 h 6231011"/>
              <a:gd name="connsiteX18" fmla="*/ 11486459 w 12117505"/>
              <a:gd name="connsiteY18" fmla="*/ 115090 h 6231011"/>
              <a:gd name="connsiteX19" fmla="*/ 10223511 w 12117505"/>
              <a:gd name="connsiteY19" fmla="*/ 101059 h 6231011"/>
              <a:gd name="connsiteX20" fmla="*/ 7599878 w 12117505"/>
              <a:gd name="connsiteY20" fmla="*/ 75910 h 6231011"/>
              <a:gd name="connsiteX21" fmla="*/ 1892744 w 12117505"/>
              <a:gd name="connsiteY21" fmla="*/ 0 h 6231011"/>
              <a:gd name="connsiteX0" fmla="*/ 2161267 w 12117505"/>
              <a:gd name="connsiteY0" fmla="*/ 19141 h 6220250"/>
              <a:gd name="connsiteX1" fmla="*/ 304663 w 12117505"/>
              <a:gd name="connsiteY1" fmla="*/ 0 h 6220250"/>
              <a:gd name="connsiteX2" fmla="*/ 0 w 12117505"/>
              <a:gd name="connsiteY2" fmla="*/ 37181 h 6220250"/>
              <a:gd name="connsiteX3" fmla="*/ 0 w 12117505"/>
              <a:gd name="connsiteY3" fmla="*/ 898385 h 6220250"/>
              <a:gd name="connsiteX4" fmla="*/ 4597 w 12117505"/>
              <a:gd name="connsiteY4" fmla="*/ 898385 h 6220250"/>
              <a:gd name="connsiteX5" fmla="*/ 88972 w 12117505"/>
              <a:gd name="connsiteY5" fmla="*/ 3513087 h 6220250"/>
              <a:gd name="connsiteX6" fmla="*/ 148480 w 12117505"/>
              <a:gd name="connsiteY6" fmla="*/ 5920080 h 6220250"/>
              <a:gd name="connsiteX7" fmla="*/ 3319168 w 12117505"/>
              <a:gd name="connsiteY7" fmla="*/ 5922616 h 6220250"/>
              <a:gd name="connsiteX8" fmla="*/ 4308929 w 12117505"/>
              <a:gd name="connsiteY8" fmla="*/ 5915956 h 6220250"/>
              <a:gd name="connsiteX9" fmla="*/ 5308288 w 12117505"/>
              <a:gd name="connsiteY9" fmla="*/ 5927049 h 6220250"/>
              <a:gd name="connsiteX10" fmla="*/ 5707509 w 12117505"/>
              <a:gd name="connsiteY10" fmla="*/ 6220250 h 6220250"/>
              <a:gd name="connsiteX11" fmla="*/ 6071394 w 12117505"/>
              <a:gd name="connsiteY11" fmla="*/ 5906353 h 6220250"/>
              <a:gd name="connsiteX12" fmla="*/ 9098386 w 12117505"/>
              <a:gd name="connsiteY12" fmla="*/ 5900863 h 6220250"/>
              <a:gd name="connsiteX13" fmla="*/ 10007288 w 12117505"/>
              <a:gd name="connsiteY13" fmla="*/ 5903738 h 6220250"/>
              <a:gd name="connsiteX14" fmla="*/ 10927227 w 12117505"/>
              <a:gd name="connsiteY14" fmla="*/ 5911605 h 6220250"/>
              <a:gd name="connsiteX15" fmla="*/ 12085310 w 12117505"/>
              <a:gd name="connsiteY15" fmla="*/ 5910559 h 6220250"/>
              <a:gd name="connsiteX16" fmla="*/ 12063456 w 12117505"/>
              <a:gd name="connsiteY16" fmla="*/ 2610913 h 6220250"/>
              <a:gd name="connsiteX17" fmla="*/ 12054104 w 12117505"/>
              <a:gd name="connsiteY17" fmla="*/ 165552 h 6220250"/>
              <a:gd name="connsiteX18" fmla="*/ 11486459 w 12117505"/>
              <a:gd name="connsiteY18" fmla="*/ 104329 h 6220250"/>
              <a:gd name="connsiteX19" fmla="*/ 10223511 w 12117505"/>
              <a:gd name="connsiteY19" fmla="*/ 90298 h 6220250"/>
              <a:gd name="connsiteX20" fmla="*/ 7599878 w 12117505"/>
              <a:gd name="connsiteY20" fmla="*/ 65149 h 6220250"/>
              <a:gd name="connsiteX21" fmla="*/ 2161267 w 12117505"/>
              <a:gd name="connsiteY21" fmla="*/ 19141 h 6220250"/>
              <a:gd name="connsiteX0" fmla="*/ 2161267 w 12117505"/>
              <a:gd name="connsiteY0" fmla="*/ 19141 h 6220250"/>
              <a:gd name="connsiteX1" fmla="*/ 304663 w 12117505"/>
              <a:gd name="connsiteY1" fmla="*/ 0 h 6220250"/>
              <a:gd name="connsiteX2" fmla="*/ 0 w 12117505"/>
              <a:gd name="connsiteY2" fmla="*/ 140095 h 6220250"/>
              <a:gd name="connsiteX3" fmla="*/ 0 w 12117505"/>
              <a:gd name="connsiteY3" fmla="*/ 898385 h 6220250"/>
              <a:gd name="connsiteX4" fmla="*/ 4597 w 12117505"/>
              <a:gd name="connsiteY4" fmla="*/ 898385 h 6220250"/>
              <a:gd name="connsiteX5" fmla="*/ 88972 w 12117505"/>
              <a:gd name="connsiteY5" fmla="*/ 3513087 h 6220250"/>
              <a:gd name="connsiteX6" fmla="*/ 148480 w 12117505"/>
              <a:gd name="connsiteY6" fmla="*/ 5920080 h 6220250"/>
              <a:gd name="connsiteX7" fmla="*/ 3319168 w 12117505"/>
              <a:gd name="connsiteY7" fmla="*/ 5922616 h 6220250"/>
              <a:gd name="connsiteX8" fmla="*/ 4308929 w 12117505"/>
              <a:gd name="connsiteY8" fmla="*/ 5915956 h 6220250"/>
              <a:gd name="connsiteX9" fmla="*/ 5308288 w 12117505"/>
              <a:gd name="connsiteY9" fmla="*/ 5927049 h 6220250"/>
              <a:gd name="connsiteX10" fmla="*/ 5707509 w 12117505"/>
              <a:gd name="connsiteY10" fmla="*/ 6220250 h 6220250"/>
              <a:gd name="connsiteX11" fmla="*/ 6071394 w 12117505"/>
              <a:gd name="connsiteY11" fmla="*/ 5906353 h 6220250"/>
              <a:gd name="connsiteX12" fmla="*/ 9098386 w 12117505"/>
              <a:gd name="connsiteY12" fmla="*/ 5900863 h 6220250"/>
              <a:gd name="connsiteX13" fmla="*/ 10007288 w 12117505"/>
              <a:gd name="connsiteY13" fmla="*/ 5903738 h 6220250"/>
              <a:gd name="connsiteX14" fmla="*/ 10927227 w 12117505"/>
              <a:gd name="connsiteY14" fmla="*/ 5911605 h 6220250"/>
              <a:gd name="connsiteX15" fmla="*/ 12085310 w 12117505"/>
              <a:gd name="connsiteY15" fmla="*/ 5910559 h 6220250"/>
              <a:gd name="connsiteX16" fmla="*/ 12063456 w 12117505"/>
              <a:gd name="connsiteY16" fmla="*/ 2610913 h 6220250"/>
              <a:gd name="connsiteX17" fmla="*/ 12054104 w 12117505"/>
              <a:gd name="connsiteY17" fmla="*/ 165552 h 6220250"/>
              <a:gd name="connsiteX18" fmla="*/ 11486459 w 12117505"/>
              <a:gd name="connsiteY18" fmla="*/ 104329 h 6220250"/>
              <a:gd name="connsiteX19" fmla="*/ 10223511 w 12117505"/>
              <a:gd name="connsiteY19" fmla="*/ 90298 h 6220250"/>
              <a:gd name="connsiteX20" fmla="*/ 7599878 w 12117505"/>
              <a:gd name="connsiteY20" fmla="*/ 65149 h 6220250"/>
              <a:gd name="connsiteX21" fmla="*/ 2161267 w 12117505"/>
              <a:gd name="connsiteY21" fmla="*/ 19141 h 6220250"/>
              <a:gd name="connsiteX0" fmla="*/ 2161267 w 12117505"/>
              <a:gd name="connsiteY0" fmla="*/ 0 h 6201109"/>
              <a:gd name="connsiteX1" fmla="*/ 705111 w 12117505"/>
              <a:gd name="connsiteY1" fmla="*/ 15164 h 6201109"/>
              <a:gd name="connsiteX2" fmla="*/ 0 w 12117505"/>
              <a:gd name="connsiteY2" fmla="*/ 120954 h 6201109"/>
              <a:gd name="connsiteX3" fmla="*/ 0 w 12117505"/>
              <a:gd name="connsiteY3" fmla="*/ 879244 h 6201109"/>
              <a:gd name="connsiteX4" fmla="*/ 4597 w 12117505"/>
              <a:gd name="connsiteY4" fmla="*/ 879244 h 6201109"/>
              <a:gd name="connsiteX5" fmla="*/ 88972 w 12117505"/>
              <a:gd name="connsiteY5" fmla="*/ 3493946 h 6201109"/>
              <a:gd name="connsiteX6" fmla="*/ 148480 w 12117505"/>
              <a:gd name="connsiteY6" fmla="*/ 5900939 h 6201109"/>
              <a:gd name="connsiteX7" fmla="*/ 3319168 w 12117505"/>
              <a:gd name="connsiteY7" fmla="*/ 5903475 h 6201109"/>
              <a:gd name="connsiteX8" fmla="*/ 4308929 w 12117505"/>
              <a:gd name="connsiteY8" fmla="*/ 5896815 h 6201109"/>
              <a:gd name="connsiteX9" fmla="*/ 5308288 w 12117505"/>
              <a:gd name="connsiteY9" fmla="*/ 5907908 h 6201109"/>
              <a:gd name="connsiteX10" fmla="*/ 5707509 w 12117505"/>
              <a:gd name="connsiteY10" fmla="*/ 6201109 h 6201109"/>
              <a:gd name="connsiteX11" fmla="*/ 6071394 w 12117505"/>
              <a:gd name="connsiteY11" fmla="*/ 5887212 h 6201109"/>
              <a:gd name="connsiteX12" fmla="*/ 9098386 w 12117505"/>
              <a:gd name="connsiteY12" fmla="*/ 5881722 h 6201109"/>
              <a:gd name="connsiteX13" fmla="*/ 10007288 w 12117505"/>
              <a:gd name="connsiteY13" fmla="*/ 5884597 h 6201109"/>
              <a:gd name="connsiteX14" fmla="*/ 10927227 w 12117505"/>
              <a:gd name="connsiteY14" fmla="*/ 5892464 h 6201109"/>
              <a:gd name="connsiteX15" fmla="*/ 12085310 w 12117505"/>
              <a:gd name="connsiteY15" fmla="*/ 5891418 h 6201109"/>
              <a:gd name="connsiteX16" fmla="*/ 12063456 w 12117505"/>
              <a:gd name="connsiteY16" fmla="*/ 2591772 h 6201109"/>
              <a:gd name="connsiteX17" fmla="*/ 12054104 w 12117505"/>
              <a:gd name="connsiteY17" fmla="*/ 146411 h 6201109"/>
              <a:gd name="connsiteX18" fmla="*/ 11486459 w 12117505"/>
              <a:gd name="connsiteY18" fmla="*/ 85188 h 6201109"/>
              <a:gd name="connsiteX19" fmla="*/ 10223511 w 12117505"/>
              <a:gd name="connsiteY19" fmla="*/ 71157 h 6201109"/>
              <a:gd name="connsiteX20" fmla="*/ 7599878 w 12117505"/>
              <a:gd name="connsiteY20" fmla="*/ 46008 h 6201109"/>
              <a:gd name="connsiteX21" fmla="*/ 2161267 w 12117505"/>
              <a:gd name="connsiteY21" fmla="*/ 0 h 6201109"/>
              <a:gd name="connsiteX0" fmla="*/ 2695196 w 12117505"/>
              <a:gd name="connsiteY0" fmla="*/ 36292 h 6185945"/>
              <a:gd name="connsiteX1" fmla="*/ 705111 w 12117505"/>
              <a:gd name="connsiteY1" fmla="*/ 0 h 6185945"/>
              <a:gd name="connsiteX2" fmla="*/ 0 w 12117505"/>
              <a:gd name="connsiteY2" fmla="*/ 105790 h 6185945"/>
              <a:gd name="connsiteX3" fmla="*/ 0 w 12117505"/>
              <a:gd name="connsiteY3" fmla="*/ 864080 h 6185945"/>
              <a:gd name="connsiteX4" fmla="*/ 4597 w 12117505"/>
              <a:gd name="connsiteY4" fmla="*/ 864080 h 6185945"/>
              <a:gd name="connsiteX5" fmla="*/ 88972 w 12117505"/>
              <a:gd name="connsiteY5" fmla="*/ 3478782 h 6185945"/>
              <a:gd name="connsiteX6" fmla="*/ 148480 w 12117505"/>
              <a:gd name="connsiteY6" fmla="*/ 5885775 h 6185945"/>
              <a:gd name="connsiteX7" fmla="*/ 3319168 w 12117505"/>
              <a:gd name="connsiteY7" fmla="*/ 5888311 h 6185945"/>
              <a:gd name="connsiteX8" fmla="*/ 4308929 w 12117505"/>
              <a:gd name="connsiteY8" fmla="*/ 5881651 h 6185945"/>
              <a:gd name="connsiteX9" fmla="*/ 5308288 w 12117505"/>
              <a:gd name="connsiteY9" fmla="*/ 5892744 h 6185945"/>
              <a:gd name="connsiteX10" fmla="*/ 5707509 w 12117505"/>
              <a:gd name="connsiteY10" fmla="*/ 6185945 h 6185945"/>
              <a:gd name="connsiteX11" fmla="*/ 6071394 w 12117505"/>
              <a:gd name="connsiteY11" fmla="*/ 5872048 h 6185945"/>
              <a:gd name="connsiteX12" fmla="*/ 9098386 w 12117505"/>
              <a:gd name="connsiteY12" fmla="*/ 5866558 h 6185945"/>
              <a:gd name="connsiteX13" fmla="*/ 10007288 w 12117505"/>
              <a:gd name="connsiteY13" fmla="*/ 5869433 h 6185945"/>
              <a:gd name="connsiteX14" fmla="*/ 10927227 w 12117505"/>
              <a:gd name="connsiteY14" fmla="*/ 5877300 h 6185945"/>
              <a:gd name="connsiteX15" fmla="*/ 12085310 w 12117505"/>
              <a:gd name="connsiteY15" fmla="*/ 5876254 h 6185945"/>
              <a:gd name="connsiteX16" fmla="*/ 12063456 w 12117505"/>
              <a:gd name="connsiteY16" fmla="*/ 2576608 h 6185945"/>
              <a:gd name="connsiteX17" fmla="*/ 12054104 w 12117505"/>
              <a:gd name="connsiteY17" fmla="*/ 131247 h 6185945"/>
              <a:gd name="connsiteX18" fmla="*/ 11486459 w 12117505"/>
              <a:gd name="connsiteY18" fmla="*/ 70024 h 6185945"/>
              <a:gd name="connsiteX19" fmla="*/ 10223511 w 12117505"/>
              <a:gd name="connsiteY19" fmla="*/ 55993 h 6185945"/>
              <a:gd name="connsiteX20" fmla="*/ 7599878 w 12117505"/>
              <a:gd name="connsiteY20" fmla="*/ 30844 h 6185945"/>
              <a:gd name="connsiteX21" fmla="*/ 2695196 w 12117505"/>
              <a:gd name="connsiteY21" fmla="*/ 36292 h 6185945"/>
              <a:gd name="connsiteX0" fmla="*/ 2695196 w 12117505"/>
              <a:gd name="connsiteY0" fmla="*/ 5448 h 6155101"/>
              <a:gd name="connsiteX1" fmla="*/ 604999 w 12117505"/>
              <a:gd name="connsiteY1" fmla="*/ 37768 h 6155101"/>
              <a:gd name="connsiteX2" fmla="*/ 0 w 12117505"/>
              <a:gd name="connsiteY2" fmla="*/ 74946 h 6155101"/>
              <a:gd name="connsiteX3" fmla="*/ 0 w 12117505"/>
              <a:gd name="connsiteY3" fmla="*/ 833236 h 6155101"/>
              <a:gd name="connsiteX4" fmla="*/ 4597 w 12117505"/>
              <a:gd name="connsiteY4" fmla="*/ 833236 h 6155101"/>
              <a:gd name="connsiteX5" fmla="*/ 88972 w 12117505"/>
              <a:gd name="connsiteY5" fmla="*/ 3447938 h 6155101"/>
              <a:gd name="connsiteX6" fmla="*/ 148480 w 12117505"/>
              <a:gd name="connsiteY6" fmla="*/ 5854931 h 6155101"/>
              <a:gd name="connsiteX7" fmla="*/ 3319168 w 12117505"/>
              <a:gd name="connsiteY7" fmla="*/ 5857467 h 6155101"/>
              <a:gd name="connsiteX8" fmla="*/ 4308929 w 12117505"/>
              <a:gd name="connsiteY8" fmla="*/ 5850807 h 6155101"/>
              <a:gd name="connsiteX9" fmla="*/ 5308288 w 12117505"/>
              <a:gd name="connsiteY9" fmla="*/ 5861900 h 6155101"/>
              <a:gd name="connsiteX10" fmla="*/ 5707509 w 12117505"/>
              <a:gd name="connsiteY10" fmla="*/ 6155101 h 6155101"/>
              <a:gd name="connsiteX11" fmla="*/ 6071394 w 12117505"/>
              <a:gd name="connsiteY11" fmla="*/ 5841204 h 6155101"/>
              <a:gd name="connsiteX12" fmla="*/ 9098386 w 12117505"/>
              <a:gd name="connsiteY12" fmla="*/ 5835714 h 6155101"/>
              <a:gd name="connsiteX13" fmla="*/ 10007288 w 12117505"/>
              <a:gd name="connsiteY13" fmla="*/ 5838589 h 6155101"/>
              <a:gd name="connsiteX14" fmla="*/ 10927227 w 12117505"/>
              <a:gd name="connsiteY14" fmla="*/ 5846456 h 6155101"/>
              <a:gd name="connsiteX15" fmla="*/ 12085310 w 12117505"/>
              <a:gd name="connsiteY15" fmla="*/ 5845410 h 6155101"/>
              <a:gd name="connsiteX16" fmla="*/ 12063456 w 12117505"/>
              <a:gd name="connsiteY16" fmla="*/ 2545764 h 6155101"/>
              <a:gd name="connsiteX17" fmla="*/ 12054104 w 12117505"/>
              <a:gd name="connsiteY17" fmla="*/ 100403 h 6155101"/>
              <a:gd name="connsiteX18" fmla="*/ 11486459 w 12117505"/>
              <a:gd name="connsiteY18" fmla="*/ 39180 h 6155101"/>
              <a:gd name="connsiteX19" fmla="*/ 10223511 w 12117505"/>
              <a:gd name="connsiteY19" fmla="*/ 25149 h 6155101"/>
              <a:gd name="connsiteX20" fmla="*/ 7599878 w 12117505"/>
              <a:gd name="connsiteY20" fmla="*/ 0 h 6155101"/>
              <a:gd name="connsiteX21" fmla="*/ 2695196 w 12117505"/>
              <a:gd name="connsiteY21" fmla="*/ 5448 h 6155101"/>
              <a:gd name="connsiteX0" fmla="*/ 2695196 w 12117505"/>
              <a:gd name="connsiteY0" fmla="*/ 5448 h 6155101"/>
              <a:gd name="connsiteX1" fmla="*/ 604999 w 12117505"/>
              <a:gd name="connsiteY1" fmla="*/ 37768 h 6155101"/>
              <a:gd name="connsiteX2" fmla="*/ 0 w 12117505"/>
              <a:gd name="connsiteY2" fmla="*/ 74946 h 6155101"/>
              <a:gd name="connsiteX3" fmla="*/ 0 w 12117505"/>
              <a:gd name="connsiteY3" fmla="*/ 833236 h 6155101"/>
              <a:gd name="connsiteX4" fmla="*/ 4597 w 12117505"/>
              <a:gd name="connsiteY4" fmla="*/ 833236 h 6155101"/>
              <a:gd name="connsiteX5" fmla="*/ 88972 w 12117505"/>
              <a:gd name="connsiteY5" fmla="*/ 3447938 h 6155101"/>
              <a:gd name="connsiteX6" fmla="*/ 148480 w 12117505"/>
              <a:gd name="connsiteY6" fmla="*/ 5854931 h 6155101"/>
              <a:gd name="connsiteX7" fmla="*/ 3319168 w 12117505"/>
              <a:gd name="connsiteY7" fmla="*/ 5857467 h 6155101"/>
              <a:gd name="connsiteX8" fmla="*/ 4308929 w 12117505"/>
              <a:gd name="connsiteY8" fmla="*/ 5850807 h 6155101"/>
              <a:gd name="connsiteX9" fmla="*/ 5308288 w 12117505"/>
              <a:gd name="connsiteY9" fmla="*/ 5861900 h 6155101"/>
              <a:gd name="connsiteX10" fmla="*/ 5707509 w 12117505"/>
              <a:gd name="connsiteY10" fmla="*/ 6155101 h 6155101"/>
              <a:gd name="connsiteX11" fmla="*/ 6254140 w 12117505"/>
              <a:gd name="connsiteY11" fmla="*/ 5841204 h 6155101"/>
              <a:gd name="connsiteX12" fmla="*/ 9098386 w 12117505"/>
              <a:gd name="connsiteY12" fmla="*/ 5835714 h 6155101"/>
              <a:gd name="connsiteX13" fmla="*/ 10007288 w 12117505"/>
              <a:gd name="connsiteY13" fmla="*/ 5838589 h 6155101"/>
              <a:gd name="connsiteX14" fmla="*/ 10927227 w 12117505"/>
              <a:gd name="connsiteY14" fmla="*/ 5846456 h 6155101"/>
              <a:gd name="connsiteX15" fmla="*/ 12085310 w 12117505"/>
              <a:gd name="connsiteY15" fmla="*/ 5845410 h 6155101"/>
              <a:gd name="connsiteX16" fmla="*/ 12063456 w 12117505"/>
              <a:gd name="connsiteY16" fmla="*/ 2545764 h 6155101"/>
              <a:gd name="connsiteX17" fmla="*/ 12054104 w 12117505"/>
              <a:gd name="connsiteY17" fmla="*/ 100403 h 6155101"/>
              <a:gd name="connsiteX18" fmla="*/ 11486459 w 12117505"/>
              <a:gd name="connsiteY18" fmla="*/ 39180 h 6155101"/>
              <a:gd name="connsiteX19" fmla="*/ 10223511 w 12117505"/>
              <a:gd name="connsiteY19" fmla="*/ 25149 h 6155101"/>
              <a:gd name="connsiteX20" fmla="*/ 7599878 w 12117505"/>
              <a:gd name="connsiteY20" fmla="*/ 0 h 6155101"/>
              <a:gd name="connsiteX21" fmla="*/ 2695196 w 12117505"/>
              <a:gd name="connsiteY21" fmla="*/ 5448 h 6155101"/>
              <a:gd name="connsiteX0" fmla="*/ 2695196 w 12117505"/>
              <a:gd name="connsiteY0" fmla="*/ 5448 h 6210525"/>
              <a:gd name="connsiteX1" fmla="*/ 604999 w 12117505"/>
              <a:gd name="connsiteY1" fmla="*/ 37768 h 6210525"/>
              <a:gd name="connsiteX2" fmla="*/ 0 w 12117505"/>
              <a:gd name="connsiteY2" fmla="*/ 74946 h 6210525"/>
              <a:gd name="connsiteX3" fmla="*/ 0 w 12117505"/>
              <a:gd name="connsiteY3" fmla="*/ 833236 h 6210525"/>
              <a:gd name="connsiteX4" fmla="*/ 4597 w 12117505"/>
              <a:gd name="connsiteY4" fmla="*/ 833236 h 6210525"/>
              <a:gd name="connsiteX5" fmla="*/ 88972 w 12117505"/>
              <a:gd name="connsiteY5" fmla="*/ 3447938 h 6210525"/>
              <a:gd name="connsiteX6" fmla="*/ 148480 w 12117505"/>
              <a:gd name="connsiteY6" fmla="*/ 5854931 h 6210525"/>
              <a:gd name="connsiteX7" fmla="*/ 3319168 w 12117505"/>
              <a:gd name="connsiteY7" fmla="*/ 5857467 h 6210525"/>
              <a:gd name="connsiteX8" fmla="*/ 4308929 w 12117505"/>
              <a:gd name="connsiteY8" fmla="*/ 5850807 h 6210525"/>
              <a:gd name="connsiteX9" fmla="*/ 5308288 w 12117505"/>
              <a:gd name="connsiteY9" fmla="*/ 5861900 h 6210525"/>
              <a:gd name="connsiteX10" fmla="*/ 5877202 w 12117505"/>
              <a:gd name="connsiteY10" fmla="*/ 6210525 h 6210525"/>
              <a:gd name="connsiteX11" fmla="*/ 6254140 w 12117505"/>
              <a:gd name="connsiteY11" fmla="*/ 5841204 h 6210525"/>
              <a:gd name="connsiteX12" fmla="*/ 9098386 w 12117505"/>
              <a:gd name="connsiteY12" fmla="*/ 5835714 h 6210525"/>
              <a:gd name="connsiteX13" fmla="*/ 10007288 w 12117505"/>
              <a:gd name="connsiteY13" fmla="*/ 5838589 h 6210525"/>
              <a:gd name="connsiteX14" fmla="*/ 10927227 w 12117505"/>
              <a:gd name="connsiteY14" fmla="*/ 5846456 h 6210525"/>
              <a:gd name="connsiteX15" fmla="*/ 12085310 w 12117505"/>
              <a:gd name="connsiteY15" fmla="*/ 5845410 h 6210525"/>
              <a:gd name="connsiteX16" fmla="*/ 12063456 w 12117505"/>
              <a:gd name="connsiteY16" fmla="*/ 2545764 h 6210525"/>
              <a:gd name="connsiteX17" fmla="*/ 12054104 w 12117505"/>
              <a:gd name="connsiteY17" fmla="*/ 100403 h 6210525"/>
              <a:gd name="connsiteX18" fmla="*/ 11486459 w 12117505"/>
              <a:gd name="connsiteY18" fmla="*/ 39180 h 6210525"/>
              <a:gd name="connsiteX19" fmla="*/ 10223511 w 12117505"/>
              <a:gd name="connsiteY19" fmla="*/ 25149 h 6210525"/>
              <a:gd name="connsiteX20" fmla="*/ 7599878 w 12117505"/>
              <a:gd name="connsiteY20" fmla="*/ 0 h 6210525"/>
              <a:gd name="connsiteX21" fmla="*/ 2695196 w 12117505"/>
              <a:gd name="connsiteY21" fmla="*/ 5448 h 6210525"/>
              <a:gd name="connsiteX0" fmla="*/ 2695196 w 12117505"/>
              <a:gd name="connsiteY0" fmla="*/ 5448 h 6259020"/>
              <a:gd name="connsiteX1" fmla="*/ 604999 w 12117505"/>
              <a:gd name="connsiteY1" fmla="*/ 37768 h 6259020"/>
              <a:gd name="connsiteX2" fmla="*/ 0 w 12117505"/>
              <a:gd name="connsiteY2" fmla="*/ 74946 h 6259020"/>
              <a:gd name="connsiteX3" fmla="*/ 0 w 12117505"/>
              <a:gd name="connsiteY3" fmla="*/ 833236 h 6259020"/>
              <a:gd name="connsiteX4" fmla="*/ 4597 w 12117505"/>
              <a:gd name="connsiteY4" fmla="*/ 833236 h 6259020"/>
              <a:gd name="connsiteX5" fmla="*/ 88972 w 12117505"/>
              <a:gd name="connsiteY5" fmla="*/ 3447938 h 6259020"/>
              <a:gd name="connsiteX6" fmla="*/ 148480 w 12117505"/>
              <a:gd name="connsiteY6" fmla="*/ 5854931 h 6259020"/>
              <a:gd name="connsiteX7" fmla="*/ 3319168 w 12117505"/>
              <a:gd name="connsiteY7" fmla="*/ 5857467 h 6259020"/>
              <a:gd name="connsiteX8" fmla="*/ 4308929 w 12117505"/>
              <a:gd name="connsiteY8" fmla="*/ 5850807 h 6259020"/>
              <a:gd name="connsiteX9" fmla="*/ 5308288 w 12117505"/>
              <a:gd name="connsiteY9" fmla="*/ 5861900 h 6259020"/>
              <a:gd name="connsiteX10" fmla="*/ 5903311 w 12117505"/>
              <a:gd name="connsiteY10" fmla="*/ 6259020 h 6259020"/>
              <a:gd name="connsiteX11" fmla="*/ 6254140 w 12117505"/>
              <a:gd name="connsiteY11" fmla="*/ 5841204 h 6259020"/>
              <a:gd name="connsiteX12" fmla="*/ 9098386 w 12117505"/>
              <a:gd name="connsiteY12" fmla="*/ 5835714 h 6259020"/>
              <a:gd name="connsiteX13" fmla="*/ 10007288 w 12117505"/>
              <a:gd name="connsiteY13" fmla="*/ 5838589 h 6259020"/>
              <a:gd name="connsiteX14" fmla="*/ 10927227 w 12117505"/>
              <a:gd name="connsiteY14" fmla="*/ 5846456 h 6259020"/>
              <a:gd name="connsiteX15" fmla="*/ 12085310 w 12117505"/>
              <a:gd name="connsiteY15" fmla="*/ 5845410 h 6259020"/>
              <a:gd name="connsiteX16" fmla="*/ 12063456 w 12117505"/>
              <a:gd name="connsiteY16" fmla="*/ 2545764 h 6259020"/>
              <a:gd name="connsiteX17" fmla="*/ 12054104 w 12117505"/>
              <a:gd name="connsiteY17" fmla="*/ 100403 h 6259020"/>
              <a:gd name="connsiteX18" fmla="*/ 11486459 w 12117505"/>
              <a:gd name="connsiteY18" fmla="*/ 39180 h 6259020"/>
              <a:gd name="connsiteX19" fmla="*/ 10223511 w 12117505"/>
              <a:gd name="connsiteY19" fmla="*/ 25149 h 6259020"/>
              <a:gd name="connsiteX20" fmla="*/ 7599878 w 12117505"/>
              <a:gd name="connsiteY20" fmla="*/ 0 h 6259020"/>
              <a:gd name="connsiteX21" fmla="*/ 2695196 w 12117505"/>
              <a:gd name="connsiteY21" fmla="*/ 5448 h 6259020"/>
              <a:gd name="connsiteX0" fmla="*/ 2695196 w 12117505"/>
              <a:gd name="connsiteY0" fmla="*/ 5448 h 6259020"/>
              <a:gd name="connsiteX1" fmla="*/ 604999 w 12117505"/>
              <a:gd name="connsiteY1" fmla="*/ 37768 h 6259020"/>
              <a:gd name="connsiteX2" fmla="*/ 0 w 12117505"/>
              <a:gd name="connsiteY2" fmla="*/ 74946 h 6259020"/>
              <a:gd name="connsiteX3" fmla="*/ 0 w 12117505"/>
              <a:gd name="connsiteY3" fmla="*/ 833236 h 6259020"/>
              <a:gd name="connsiteX4" fmla="*/ 4597 w 12117505"/>
              <a:gd name="connsiteY4" fmla="*/ 833236 h 6259020"/>
              <a:gd name="connsiteX5" fmla="*/ 88972 w 12117505"/>
              <a:gd name="connsiteY5" fmla="*/ 3447938 h 6259020"/>
              <a:gd name="connsiteX6" fmla="*/ 148480 w 12117505"/>
              <a:gd name="connsiteY6" fmla="*/ 5854931 h 6259020"/>
              <a:gd name="connsiteX7" fmla="*/ 3319168 w 12117505"/>
              <a:gd name="connsiteY7" fmla="*/ 5857467 h 6259020"/>
              <a:gd name="connsiteX8" fmla="*/ 4308929 w 12117505"/>
              <a:gd name="connsiteY8" fmla="*/ 5850807 h 6259020"/>
              <a:gd name="connsiteX9" fmla="*/ 5308288 w 12117505"/>
              <a:gd name="connsiteY9" fmla="*/ 5861900 h 6259020"/>
              <a:gd name="connsiteX10" fmla="*/ 5903311 w 12117505"/>
              <a:gd name="connsiteY10" fmla="*/ 6259020 h 6259020"/>
              <a:gd name="connsiteX11" fmla="*/ 6358569 w 12117505"/>
              <a:gd name="connsiteY11" fmla="*/ 5841208 h 6259020"/>
              <a:gd name="connsiteX12" fmla="*/ 9098386 w 12117505"/>
              <a:gd name="connsiteY12" fmla="*/ 5835714 h 6259020"/>
              <a:gd name="connsiteX13" fmla="*/ 10007288 w 12117505"/>
              <a:gd name="connsiteY13" fmla="*/ 5838589 h 6259020"/>
              <a:gd name="connsiteX14" fmla="*/ 10927227 w 12117505"/>
              <a:gd name="connsiteY14" fmla="*/ 5846456 h 6259020"/>
              <a:gd name="connsiteX15" fmla="*/ 12085310 w 12117505"/>
              <a:gd name="connsiteY15" fmla="*/ 5845410 h 6259020"/>
              <a:gd name="connsiteX16" fmla="*/ 12063456 w 12117505"/>
              <a:gd name="connsiteY16" fmla="*/ 2545764 h 6259020"/>
              <a:gd name="connsiteX17" fmla="*/ 12054104 w 12117505"/>
              <a:gd name="connsiteY17" fmla="*/ 100403 h 6259020"/>
              <a:gd name="connsiteX18" fmla="*/ 11486459 w 12117505"/>
              <a:gd name="connsiteY18" fmla="*/ 39180 h 6259020"/>
              <a:gd name="connsiteX19" fmla="*/ 10223511 w 12117505"/>
              <a:gd name="connsiteY19" fmla="*/ 25149 h 6259020"/>
              <a:gd name="connsiteX20" fmla="*/ 7599878 w 12117505"/>
              <a:gd name="connsiteY20" fmla="*/ 0 h 6259020"/>
              <a:gd name="connsiteX21" fmla="*/ 2695196 w 12117505"/>
              <a:gd name="connsiteY21" fmla="*/ 5448 h 6259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2117505" h="6259020">
                <a:moveTo>
                  <a:pt x="2695196" y="5448"/>
                </a:moveTo>
                <a:lnTo>
                  <a:pt x="604999" y="37768"/>
                </a:lnTo>
                <a:cubicBezTo>
                  <a:pt x="485777" y="44401"/>
                  <a:pt x="30881" y="27994"/>
                  <a:pt x="0" y="74946"/>
                </a:cubicBezTo>
                <a:lnTo>
                  <a:pt x="0" y="833236"/>
                </a:lnTo>
                <a:lnTo>
                  <a:pt x="4597" y="833236"/>
                </a:lnTo>
                <a:cubicBezTo>
                  <a:pt x="19426" y="1269020"/>
                  <a:pt x="64992" y="2610989"/>
                  <a:pt x="88972" y="3447938"/>
                </a:cubicBezTo>
                <a:cubicBezTo>
                  <a:pt x="105117" y="5555727"/>
                  <a:pt x="7283" y="5882511"/>
                  <a:pt x="148480" y="5854931"/>
                </a:cubicBezTo>
                <a:cubicBezTo>
                  <a:pt x="1104834" y="5841902"/>
                  <a:pt x="1937287" y="5880951"/>
                  <a:pt x="3319168" y="5857467"/>
                </a:cubicBezTo>
                <a:lnTo>
                  <a:pt x="4308929" y="5850807"/>
                </a:lnTo>
                <a:lnTo>
                  <a:pt x="5308288" y="5861900"/>
                </a:lnTo>
                <a:cubicBezTo>
                  <a:pt x="5547231" y="6002161"/>
                  <a:pt x="5692022" y="6126648"/>
                  <a:pt x="5903311" y="6259020"/>
                </a:cubicBezTo>
                <a:cubicBezTo>
                  <a:pt x="6036995" y="6157144"/>
                  <a:pt x="6233063" y="5970792"/>
                  <a:pt x="6358569" y="5841208"/>
                </a:cubicBezTo>
                <a:cubicBezTo>
                  <a:pt x="6445558" y="5838468"/>
                  <a:pt x="8737174" y="5842629"/>
                  <a:pt x="9098386" y="5835714"/>
                </a:cubicBezTo>
                <a:lnTo>
                  <a:pt x="10007288" y="5838589"/>
                </a:lnTo>
                <a:lnTo>
                  <a:pt x="10927227" y="5846456"/>
                </a:lnTo>
                <a:cubicBezTo>
                  <a:pt x="11284890" y="5836792"/>
                  <a:pt x="12058379" y="5889163"/>
                  <a:pt x="12085310" y="5845410"/>
                </a:cubicBezTo>
                <a:cubicBezTo>
                  <a:pt x="12123753" y="5639890"/>
                  <a:pt x="12050112" y="4331065"/>
                  <a:pt x="12063456" y="2545764"/>
                </a:cubicBezTo>
                <a:cubicBezTo>
                  <a:pt x="12111817" y="1464496"/>
                  <a:pt x="12159998" y="515808"/>
                  <a:pt x="12054104" y="100403"/>
                </a:cubicBezTo>
                <a:cubicBezTo>
                  <a:pt x="12029550" y="4082"/>
                  <a:pt x="11791558" y="51722"/>
                  <a:pt x="11486459" y="39180"/>
                </a:cubicBezTo>
                <a:cubicBezTo>
                  <a:pt x="11181360" y="26638"/>
                  <a:pt x="10644494" y="29826"/>
                  <a:pt x="10223511" y="25149"/>
                </a:cubicBezTo>
                <a:lnTo>
                  <a:pt x="7599878" y="0"/>
                </a:lnTo>
                <a:lnTo>
                  <a:pt x="2695196" y="5448"/>
                </a:lnTo>
                <a:close/>
              </a:path>
            </a:pathLst>
          </a:custGeom>
          <a:solidFill>
            <a:schemeClr val="bg1"/>
          </a:solidFill>
          <a:ln w="1905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45D11A2A-27EA-453B-9A61-585A893F35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 flipV="1">
            <a:off x="608530" y="1152366"/>
            <a:ext cx="4728955" cy="4459758"/>
          </a:xfrm>
          <a:custGeom>
            <a:avLst/>
            <a:gdLst>
              <a:gd name="connsiteX0" fmla="*/ 1892744 w 11603130"/>
              <a:gd name="connsiteY0" fmla="*/ 0 h 6362961"/>
              <a:gd name="connsiteX1" fmla="*/ 304663 w 11603130"/>
              <a:gd name="connsiteY1" fmla="*/ 10761 h 6362961"/>
              <a:gd name="connsiteX2" fmla="*/ 0 w 11603130"/>
              <a:gd name="connsiteY2" fmla="*/ 47942 h 6362961"/>
              <a:gd name="connsiteX3" fmla="*/ 0 w 11603130"/>
              <a:gd name="connsiteY3" fmla="*/ 909146 h 6362961"/>
              <a:gd name="connsiteX4" fmla="*/ 4597 w 11603130"/>
              <a:gd name="connsiteY4" fmla="*/ 909146 h 6362961"/>
              <a:gd name="connsiteX5" fmla="*/ 8568 w 11603130"/>
              <a:gd name="connsiteY5" fmla="*/ 1088908 h 6362961"/>
              <a:gd name="connsiteX6" fmla="*/ 88972 w 11603130"/>
              <a:gd name="connsiteY6" fmla="*/ 3523848 h 6362961"/>
              <a:gd name="connsiteX7" fmla="*/ 148480 w 11603130"/>
              <a:gd name="connsiteY7" fmla="*/ 5930841 h 6362961"/>
              <a:gd name="connsiteX8" fmla="*/ 5623915 w 11603130"/>
              <a:gd name="connsiteY8" fmla="*/ 5947064 h 6362961"/>
              <a:gd name="connsiteX9" fmla="*/ 8143603 w 11603130"/>
              <a:gd name="connsiteY9" fmla="*/ 5913030 h 6362961"/>
              <a:gd name="connsiteX10" fmla="*/ 8168400 w 11603130"/>
              <a:gd name="connsiteY10" fmla="*/ 5914173 h 6362961"/>
              <a:gd name="connsiteX11" fmla="*/ 8334742 w 11603130"/>
              <a:gd name="connsiteY11" fmla="*/ 5912754 h 6362961"/>
              <a:gd name="connsiteX12" fmla="*/ 8343333 w 11603130"/>
              <a:gd name="connsiteY12" fmla="*/ 6362961 h 6362961"/>
              <a:gd name="connsiteX13" fmla="*/ 8951337 w 11603130"/>
              <a:gd name="connsiteY13" fmla="*/ 5912879 h 6362961"/>
              <a:gd name="connsiteX14" fmla="*/ 9710371 w 11603130"/>
              <a:gd name="connsiteY14" fmla="*/ 5911624 h 6362961"/>
              <a:gd name="connsiteX15" fmla="*/ 9804791 w 11603130"/>
              <a:gd name="connsiteY15" fmla="*/ 5908320 h 6362961"/>
              <a:gd name="connsiteX16" fmla="*/ 9863784 w 11603130"/>
              <a:gd name="connsiteY16" fmla="*/ 5909115 h 6362961"/>
              <a:gd name="connsiteX17" fmla="*/ 10007288 w 11603130"/>
              <a:gd name="connsiteY17" fmla="*/ 5914499 h 6362961"/>
              <a:gd name="connsiteX18" fmla="*/ 10927227 w 11603130"/>
              <a:gd name="connsiteY18" fmla="*/ 5922366 h 6362961"/>
              <a:gd name="connsiteX19" fmla="*/ 11562333 w 11603130"/>
              <a:gd name="connsiteY19" fmla="*/ 5906085 h 6362961"/>
              <a:gd name="connsiteX20" fmla="*/ 11571244 w 11603130"/>
              <a:gd name="connsiteY20" fmla="*/ 2621674 h 6362961"/>
              <a:gd name="connsiteX21" fmla="*/ 11561892 w 11603130"/>
              <a:gd name="connsiteY21" fmla="*/ 176313 h 6362961"/>
              <a:gd name="connsiteX22" fmla="*/ 11289537 w 11603130"/>
              <a:gd name="connsiteY22" fmla="*/ 107615 h 6362961"/>
              <a:gd name="connsiteX23" fmla="*/ 10689999 w 11603130"/>
              <a:gd name="connsiteY23" fmla="*/ 70591 h 6362961"/>
              <a:gd name="connsiteX24" fmla="*/ 7599878 w 11603130"/>
              <a:gd name="connsiteY24" fmla="*/ 75910 h 6362961"/>
              <a:gd name="connsiteX0" fmla="*/ 1892744 w 11603130"/>
              <a:gd name="connsiteY0" fmla="*/ 0 h 6362961"/>
              <a:gd name="connsiteX1" fmla="*/ 304663 w 11603130"/>
              <a:gd name="connsiteY1" fmla="*/ 10761 h 6362961"/>
              <a:gd name="connsiteX2" fmla="*/ 0 w 11603130"/>
              <a:gd name="connsiteY2" fmla="*/ 47942 h 6362961"/>
              <a:gd name="connsiteX3" fmla="*/ 0 w 11603130"/>
              <a:gd name="connsiteY3" fmla="*/ 909146 h 6362961"/>
              <a:gd name="connsiteX4" fmla="*/ 4597 w 11603130"/>
              <a:gd name="connsiteY4" fmla="*/ 909146 h 6362961"/>
              <a:gd name="connsiteX5" fmla="*/ 8568 w 11603130"/>
              <a:gd name="connsiteY5" fmla="*/ 1088908 h 6362961"/>
              <a:gd name="connsiteX6" fmla="*/ 88972 w 11603130"/>
              <a:gd name="connsiteY6" fmla="*/ 3523848 h 6362961"/>
              <a:gd name="connsiteX7" fmla="*/ 148480 w 11603130"/>
              <a:gd name="connsiteY7" fmla="*/ 5930841 h 6362961"/>
              <a:gd name="connsiteX8" fmla="*/ 5623915 w 11603130"/>
              <a:gd name="connsiteY8" fmla="*/ 5947064 h 6362961"/>
              <a:gd name="connsiteX9" fmla="*/ 8143603 w 11603130"/>
              <a:gd name="connsiteY9" fmla="*/ 5913030 h 6362961"/>
              <a:gd name="connsiteX10" fmla="*/ 8168400 w 11603130"/>
              <a:gd name="connsiteY10" fmla="*/ 5914173 h 6362961"/>
              <a:gd name="connsiteX11" fmla="*/ 8343333 w 11603130"/>
              <a:gd name="connsiteY11" fmla="*/ 6362961 h 6362961"/>
              <a:gd name="connsiteX12" fmla="*/ 8951337 w 11603130"/>
              <a:gd name="connsiteY12" fmla="*/ 5912879 h 6362961"/>
              <a:gd name="connsiteX13" fmla="*/ 9710371 w 11603130"/>
              <a:gd name="connsiteY13" fmla="*/ 5911624 h 6362961"/>
              <a:gd name="connsiteX14" fmla="*/ 9804791 w 11603130"/>
              <a:gd name="connsiteY14" fmla="*/ 5908320 h 6362961"/>
              <a:gd name="connsiteX15" fmla="*/ 9863784 w 11603130"/>
              <a:gd name="connsiteY15" fmla="*/ 5909115 h 6362961"/>
              <a:gd name="connsiteX16" fmla="*/ 10007288 w 11603130"/>
              <a:gd name="connsiteY16" fmla="*/ 5914499 h 6362961"/>
              <a:gd name="connsiteX17" fmla="*/ 10927227 w 11603130"/>
              <a:gd name="connsiteY17" fmla="*/ 5922366 h 6362961"/>
              <a:gd name="connsiteX18" fmla="*/ 11562333 w 11603130"/>
              <a:gd name="connsiteY18" fmla="*/ 5906085 h 6362961"/>
              <a:gd name="connsiteX19" fmla="*/ 11571244 w 11603130"/>
              <a:gd name="connsiteY19" fmla="*/ 2621674 h 6362961"/>
              <a:gd name="connsiteX20" fmla="*/ 11561892 w 11603130"/>
              <a:gd name="connsiteY20" fmla="*/ 176313 h 6362961"/>
              <a:gd name="connsiteX21" fmla="*/ 11289537 w 11603130"/>
              <a:gd name="connsiteY21" fmla="*/ 107615 h 6362961"/>
              <a:gd name="connsiteX22" fmla="*/ 10689999 w 11603130"/>
              <a:gd name="connsiteY22" fmla="*/ 70591 h 6362961"/>
              <a:gd name="connsiteX23" fmla="*/ 7599878 w 11603130"/>
              <a:gd name="connsiteY23" fmla="*/ 75910 h 6362961"/>
              <a:gd name="connsiteX24" fmla="*/ 1892744 w 11603130"/>
              <a:gd name="connsiteY24" fmla="*/ 0 h 6362961"/>
              <a:gd name="connsiteX0" fmla="*/ 1892744 w 11603130"/>
              <a:gd name="connsiteY0" fmla="*/ 0 h 6362961"/>
              <a:gd name="connsiteX1" fmla="*/ 304663 w 11603130"/>
              <a:gd name="connsiteY1" fmla="*/ 10761 h 6362961"/>
              <a:gd name="connsiteX2" fmla="*/ 0 w 11603130"/>
              <a:gd name="connsiteY2" fmla="*/ 47942 h 6362961"/>
              <a:gd name="connsiteX3" fmla="*/ 0 w 11603130"/>
              <a:gd name="connsiteY3" fmla="*/ 909146 h 6362961"/>
              <a:gd name="connsiteX4" fmla="*/ 4597 w 11603130"/>
              <a:gd name="connsiteY4" fmla="*/ 909146 h 6362961"/>
              <a:gd name="connsiteX5" fmla="*/ 8568 w 11603130"/>
              <a:gd name="connsiteY5" fmla="*/ 1088908 h 6362961"/>
              <a:gd name="connsiteX6" fmla="*/ 88972 w 11603130"/>
              <a:gd name="connsiteY6" fmla="*/ 3523848 h 6362961"/>
              <a:gd name="connsiteX7" fmla="*/ 148480 w 11603130"/>
              <a:gd name="connsiteY7" fmla="*/ 5930841 h 6362961"/>
              <a:gd name="connsiteX8" fmla="*/ 5623915 w 11603130"/>
              <a:gd name="connsiteY8" fmla="*/ 5947064 h 6362961"/>
              <a:gd name="connsiteX9" fmla="*/ 8143603 w 11603130"/>
              <a:gd name="connsiteY9" fmla="*/ 5913030 h 6362961"/>
              <a:gd name="connsiteX10" fmla="*/ 8444794 w 11603130"/>
              <a:gd name="connsiteY10" fmla="*/ 5914172 h 6362961"/>
              <a:gd name="connsiteX11" fmla="*/ 8343333 w 11603130"/>
              <a:gd name="connsiteY11" fmla="*/ 6362961 h 6362961"/>
              <a:gd name="connsiteX12" fmla="*/ 8951337 w 11603130"/>
              <a:gd name="connsiteY12" fmla="*/ 5912879 h 6362961"/>
              <a:gd name="connsiteX13" fmla="*/ 9710371 w 11603130"/>
              <a:gd name="connsiteY13" fmla="*/ 5911624 h 6362961"/>
              <a:gd name="connsiteX14" fmla="*/ 9804791 w 11603130"/>
              <a:gd name="connsiteY14" fmla="*/ 5908320 h 6362961"/>
              <a:gd name="connsiteX15" fmla="*/ 9863784 w 11603130"/>
              <a:gd name="connsiteY15" fmla="*/ 5909115 h 6362961"/>
              <a:gd name="connsiteX16" fmla="*/ 10007288 w 11603130"/>
              <a:gd name="connsiteY16" fmla="*/ 5914499 h 6362961"/>
              <a:gd name="connsiteX17" fmla="*/ 10927227 w 11603130"/>
              <a:gd name="connsiteY17" fmla="*/ 5922366 h 6362961"/>
              <a:gd name="connsiteX18" fmla="*/ 11562333 w 11603130"/>
              <a:gd name="connsiteY18" fmla="*/ 5906085 h 6362961"/>
              <a:gd name="connsiteX19" fmla="*/ 11571244 w 11603130"/>
              <a:gd name="connsiteY19" fmla="*/ 2621674 h 6362961"/>
              <a:gd name="connsiteX20" fmla="*/ 11561892 w 11603130"/>
              <a:gd name="connsiteY20" fmla="*/ 176313 h 6362961"/>
              <a:gd name="connsiteX21" fmla="*/ 11289537 w 11603130"/>
              <a:gd name="connsiteY21" fmla="*/ 107615 h 6362961"/>
              <a:gd name="connsiteX22" fmla="*/ 10689999 w 11603130"/>
              <a:gd name="connsiteY22" fmla="*/ 70591 h 6362961"/>
              <a:gd name="connsiteX23" fmla="*/ 7599878 w 11603130"/>
              <a:gd name="connsiteY23" fmla="*/ 75910 h 6362961"/>
              <a:gd name="connsiteX24" fmla="*/ 1892744 w 11603130"/>
              <a:gd name="connsiteY24" fmla="*/ 0 h 6362961"/>
              <a:gd name="connsiteX0" fmla="*/ 1892744 w 11603130"/>
              <a:gd name="connsiteY0" fmla="*/ 0 h 6362961"/>
              <a:gd name="connsiteX1" fmla="*/ 304663 w 11603130"/>
              <a:gd name="connsiteY1" fmla="*/ 10761 h 6362961"/>
              <a:gd name="connsiteX2" fmla="*/ 0 w 11603130"/>
              <a:gd name="connsiteY2" fmla="*/ 47942 h 6362961"/>
              <a:gd name="connsiteX3" fmla="*/ 0 w 11603130"/>
              <a:gd name="connsiteY3" fmla="*/ 909146 h 6362961"/>
              <a:gd name="connsiteX4" fmla="*/ 4597 w 11603130"/>
              <a:gd name="connsiteY4" fmla="*/ 909146 h 6362961"/>
              <a:gd name="connsiteX5" fmla="*/ 8568 w 11603130"/>
              <a:gd name="connsiteY5" fmla="*/ 1088908 h 6362961"/>
              <a:gd name="connsiteX6" fmla="*/ 88972 w 11603130"/>
              <a:gd name="connsiteY6" fmla="*/ 3523848 h 6362961"/>
              <a:gd name="connsiteX7" fmla="*/ 148480 w 11603130"/>
              <a:gd name="connsiteY7" fmla="*/ 5930841 h 6362961"/>
              <a:gd name="connsiteX8" fmla="*/ 5623915 w 11603130"/>
              <a:gd name="connsiteY8" fmla="*/ 5947064 h 6362961"/>
              <a:gd name="connsiteX9" fmla="*/ 6347077 w 11603130"/>
              <a:gd name="connsiteY9" fmla="*/ 5954091 h 6362961"/>
              <a:gd name="connsiteX10" fmla="*/ 8444794 w 11603130"/>
              <a:gd name="connsiteY10" fmla="*/ 5914172 h 6362961"/>
              <a:gd name="connsiteX11" fmla="*/ 8343333 w 11603130"/>
              <a:gd name="connsiteY11" fmla="*/ 6362961 h 6362961"/>
              <a:gd name="connsiteX12" fmla="*/ 8951337 w 11603130"/>
              <a:gd name="connsiteY12" fmla="*/ 5912879 h 6362961"/>
              <a:gd name="connsiteX13" fmla="*/ 9710371 w 11603130"/>
              <a:gd name="connsiteY13" fmla="*/ 5911624 h 6362961"/>
              <a:gd name="connsiteX14" fmla="*/ 9804791 w 11603130"/>
              <a:gd name="connsiteY14" fmla="*/ 5908320 h 6362961"/>
              <a:gd name="connsiteX15" fmla="*/ 9863784 w 11603130"/>
              <a:gd name="connsiteY15" fmla="*/ 5909115 h 6362961"/>
              <a:gd name="connsiteX16" fmla="*/ 10007288 w 11603130"/>
              <a:gd name="connsiteY16" fmla="*/ 5914499 h 6362961"/>
              <a:gd name="connsiteX17" fmla="*/ 10927227 w 11603130"/>
              <a:gd name="connsiteY17" fmla="*/ 5922366 h 6362961"/>
              <a:gd name="connsiteX18" fmla="*/ 11562333 w 11603130"/>
              <a:gd name="connsiteY18" fmla="*/ 5906085 h 6362961"/>
              <a:gd name="connsiteX19" fmla="*/ 11571244 w 11603130"/>
              <a:gd name="connsiteY19" fmla="*/ 2621674 h 6362961"/>
              <a:gd name="connsiteX20" fmla="*/ 11561892 w 11603130"/>
              <a:gd name="connsiteY20" fmla="*/ 176313 h 6362961"/>
              <a:gd name="connsiteX21" fmla="*/ 11289537 w 11603130"/>
              <a:gd name="connsiteY21" fmla="*/ 107615 h 6362961"/>
              <a:gd name="connsiteX22" fmla="*/ 10689999 w 11603130"/>
              <a:gd name="connsiteY22" fmla="*/ 70591 h 6362961"/>
              <a:gd name="connsiteX23" fmla="*/ 7599878 w 11603130"/>
              <a:gd name="connsiteY23" fmla="*/ 75910 h 6362961"/>
              <a:gd name="connsiteX24" fmla="*/ 1892744 w 11603130"/>
              <a:gd name="connsiteY24" fmla="*/ 0 h 6362961"/>
              <a:gd name="connsiteX0" fmla="*/ 1892744 w 11603130"/>
              <a:gd name="connsiteY0" fmla="*/ 0 h 6362961"/>
              <a:gd name="connsiteX1" fmla="*/ 304663 w 11603130"/>
              <a:gd name="connsiteY1" fmla="*/ 10761 h 6362961"/>
              <a:gd name="connsiteX2" fmla="*/ 0 w 11603130"/>
              <a:gd name="connsiteY2" fmla="*/ 47942 h 6362961"/>
              <a:gd name="connsiteX3" fmla="*/ 0 w 11603130"/>
              <a:gd name="connsiteY3" fmla="*/ 909146 h 6362961"/>
              <a:gd name="connsiteX4" fmla="*/ 4597 w 11603130"/>
              <a:gd name="connsiteY4" fmla="*/ 909146 h 6362961"/>
              <a:gd name="connsiteX5" fmla="*/ 8568 w 11603130"/>
              <a:gd name="connsiteY5" fmla="*/ 1088908 h 6362961"/>
              <a:gd name="connsiteX6" fmla="*/ 88972 w 11603130"/>
              <a:gd name="connsiteY6" fmla="*/ 3523848 h 6362961"/>
              <a:gd name="connsiteX7" fmla="*/ 148480 w 11603130"/>
              <a:gd name="connsiteY7" fmla="*/ 5930841 h 6362961"/>
              <a:gd name="connsiteX8" fmla="*/ 2638911 w 11603130"/>
              <a:gd name="connsiteY8" fmla="*/ 5933377 h 6362961"/>
              <a:gd name="connsiteX9" fmla="*/ 6347077 w 11603130"/>
              <a:gd name="connsiteY9" fmla="*/ 5954091 h 6362961"/>
              <a:gd name="connsiteX10" fmla="*/ 8444794 w 11603130"/>
              <a:gd name="connsiteY10" fmla="*/ 5914172 h 6362961"/>
              <a:gd name="connsiteX11" fmla="*/ 8343333 w 11603130"/>
              <a:gd name="connsiteY11" fmla="*/ 6362961 h 6362961"/>
              <a:gd name="connsiteX12" fmla="*/ 8951337 w 11603130"/>
              <a:gd name="connsiteY12" fmla="*/ 5912879 h 6362961"/>
              <a:gd name="connsiteX13" fmla="*/ 9710371 w 11603130"/>
              <a:gd name="connsiteY13" fmla="*/ 5911624 h 6362961"/>
              <a:gd name="connsiteX14" fmla="*/ 9804791 w 11603130"/>
              <a:gd name="connsiteY14" fmla="*/ 5908320 h 6362961"/>
              <a:gd name="connsiteX15" fmla="*/ 9863784 w 11603130"/>
              <a:gd name="connsiteY15" fmla="*/ 5909115 h 6362961"/>
              <a:gd name="connsiteX16" fmla="*/ 10007288 w 11603130"/>
              <a:gd name="connsiteY16" fmla="*/ 5914499 h 6362961"/>
              <a:gd name="connsiteX17" fmla="*/ 10927227 w 11603130"/>
              <a:gd name="connsiteY17" fmla="*/ 5922366 h 6362961"/>
              <a:gd name="connsiteX18" fmla="*/ 11562333 w 11603130"/>
              <a:gd name="connsiteY18" fmla="*/ 5906085 h 6362961"/>
              <a:gd name="connsiteX19" fmla="*/ 11571244 w 11603130"/>
              <a:gd name="connsiteY19" fmla="*/ 2621674 h 6362961"/>
              <a:gd name="connsiteX20" fmla="*/ 11561892 w 11603130"/>
              <a:gd name="connsiteY20" fmla="*/ 176313 h 6362961"/>
              <a:gd name="connsiteX21" fmla="*/ 11289537 w 11603130"/>
              <a:gd name="connsiteY21" fmla="*/ 107615 h 6362961"/>
              <a:gd name="connsiteX22" fmla="*/ 10689999 w 11603130"/>
              <a:gd name="connsiteY22" fmla="*/ 70591 h 6362961"/>
              <a:gd name="connsiteX23" fmla="*/ 7599878 w 11603130"/>
              <a:gd name="connsiteY23" fmla="*/ 75910 h 6362961"/>
              <a:gd name="connsiteX24" fmla="*/ 1892744 w 11603130"/>
              <a:gd name="connsiteY24" fmla="*/ 0 h 6362961"/>
              <a:gd name="connsiteX0" fmla="*/ 1892744 w 11603130"/>
              <a:gd name="connsiteY0" fmla="*/ 0 h 6362961"/>
              <a:gd name="connsiteX1" fmla="*/ 304663 w 11603130"/>
              <a:gd name="connsiteY1" fmla="*/ 10761 h 6362961"/>
              <a:gd name="connsiteX2" fmla="*/ 0 w 11603130"/>
              <a:gd name="connsiteY2" fmla="*/ 47942 h 6362961"/>
              <a:gd name="connsiteX3" fmla="*/ 0 w 11603130"/>
              <a:gd name="connsiteY3" fmla="*/ 909146 h 6362961"/>
              <a:gd name="connsiteX4" fmla="*/ 4597 w 11603130"/>
              <a:gd name="connsiteY4" fmla="*/ 909146 h 6362961"/>
              <a:gd name="connsiteX5" fmla="*/ 8568 w 11603130"/>
              <a:gd name="connsiteY5" fmla="*/ 1088908 h 6362961"/>
              <a:gd name="connsiteX6" fmla="*/ 88972 w 11603130"/>
              <a:gd name="connsiteY6" fmla="*/ 3523848 h 6362961"/>
              <a:gd name="connsiteX7" fmla="*/ 148480 w 11603130"/>
              <a:gd name="connsiteY7" fmla="*/ 5930841 h 6362961"/>
              <a:gd name="connsiteX8" fmla="*/ 2638911 w 11603130"/>
              <a:gd name="connsiteY8" fmla="*/ 5933377 h 6362961"/>
              <a:gd name="connsiteX9" fmla="*/ 4080684 w 11603130"/>
              <a:gd name="connsiteY9" fmla="*/ 5926717 h 6362961"/>
              <a:gd name="connsiteX10" fmla="*/ 8444794 w 11603130"/>
              <a:gd name="connsiteY10" fmla="*/ 5914172 h 6362961"/>
              <a:gd name="connsiteX11" fmla="*/ 8343333 w 11603130"/>
              <a:gd name="connsiteY11" fmla="*/ 6362961 h 6362961"/>
              <a:gd name="connsiteX12" fmla="*/ 8951337 w 11603130"/>
              <a:gd name="connsiteY12" fmla="*/ 5912879 h 6362961"/>
              <a:gd name="connsiteX13" fmla="*/ 9710371 w 11603130"/>
              <a:gd name="connsiteY13" fmla="*/ 5911624 h 6362961"/>
              <a:gd name="connsiteX14" fmla="*/ 9804791 w 11603130"/>
              <a:gd name="connsiteY14" fmla="*/ 5908320 h 6362961"/>
              <a:gd name="connsiteX15" fmla="*/ 9863784 w 11603130"/>
              <a:gd name="connsiteY15" fmla="*/ 5909115 h 6362961"/>
              <a:gd name="connsiteX16" fmla="*/ 10007288 w 11603130"/>
              <a:gd name="connsiteY16" fmla="*/ 5914499 h 6362961"/>
              <a:gd name="connsiteX17" fmla="*/ 10927227 w 11603130"/>
              <a:gd name="connsiteY17" fmla="*/ 5922366 h 6362961"/>
              <a:gd name="connsiteX18" fmla="*/ 11562333 w 11603130"/>
              <a:gd name="connsiteY18" fmla="*/ 5906085 h 6362961"/>
              <a:gd name="connsiteX19" fmla="*/ 11571244 w 11603130"/>
              <a:gd name="connsiteY19" fmla="*/ 2621674 h 6362961"/>
              <a:gd name="connsiteX20" fmla="*/ 11561892 w 11603130"/>
              <a:gd name="connsiteY20" fmla="*/ 176313 h 6362961"/>
              <a:gd name="connsiteX21" fmla="*/ 11289537 w 11603130"/>
              <a:gd name="connsiteY21" fmla="*/ 107615 h 6362961"/>
              <a:gd name="connsiteX22" fmla="*/ 10689999 w 11603130"/>
              <a:gd name="connsiteY22" fmla="*/ 70591 h 6362961"/>
              <a:gd name="connsiteX23" fmla="*/ 7599878 w 11603130"/>
              <a:gd name="connsiteY23" fmla="*/ 75910 h 6362961"/>
              <a:gd name="connsiteX24" fmla="*/ 1892744 w 11603130"/>
              <a:gd name="connsiteY24" fmla="*/ 0 h 6362961"/>
              <a:gd name="connsiteX0" fmla="*/ 1892744 w 11603130"/>
              <a:gd name="connsiteY0" fmla="*/ 0 h 6362961"/>
              <a:gd name="connsiteX1" fmla="*/ 304663 w 11603130"/>
              <a:gd name="connsiteY1" fmla="*/ 10761 h 6362961"/>
              <a:gd name="connsiteX2" fmla="*/ 0 w 11603130"/>
              <a:gd name="connsiteY2" fmla="*/ 47942 h 6362961"/>
              <a:gd name="connsiteX3" fmla="*/ 0 w 11603130"/>
              <a:gd name="connsiteY3" fmla="*/ 909146 h 6362961"/>
              <a:gd name="connsiteX4" fmla="*/ 4597 w 11603130"/>
              <a:gd name="connsiteY4" fmla="*/ 909146 h 6362961"/>
              <a:gd name="connsiteX5" fmla="*/ 8568 w 11603130"/>
              <a:gd name="connsiteY5" fmla="*/ 1088908 h 6362961"/>
              <a:gd name="connsiteX6" fmla="*/ 88972 w 11603130"/>
              <a:gd name="connsiteY6" fmla="*/ 3523848 h 6362961"/>
              <a:gd name="connsiteX7" fmla="*/ 148480 w 11603130"/>
              <a:gd name="connsiteY7" fmla="*/ 5930841 h 6362961"/>
              <a:gd name="connsiteX8" fmla="*/ 2638911 w 11603130"/>
              <a:gd name="connsiteY8" fmla="*/ 5933377 h 6362961"/>
              <a:gd name="connsiteX9" fmla="*/ 4080684 w 11603130"/>
              <a:gd name="connsiteY9" fmla="*/ 5926717 h 6362961"/>
              <a:gd name="connsiteX10" fmla="*/ 5045206 w 11603130"/>
              <a:gd name="connsiteY10" fmla="*/ 5927859 h 6362961"/>
              <a:gd name="connsiteX11" fmla="*/ 8343333 w 11603130"/>
              <a:gd name="connsiteY11" fmla="*/ 6362961 h 6362961"/>
              <a:gd name="connsiteX12" fmla="*/ 8951337 w 11603130"/>
              <a:gd name="connsiteY12" fmla="*/ 5912879 h 6362961"/>
              <a:gd name="connsiteX13" fmla="*/ 9710371 w 11603130"/>
              <a:gd name="connsiteY13" fmla="*/ 5911624 h 6362961"/>
              <a:gd name="connsiteX14" fmla="*/ 9804791 w 11603130"/>
              <a:gd name="connsiteY14" fmla="*/ 5908320 h 6362961"/>
              <a:gd name="connsiteX15" fmla="*/ 9863784 w 11603130"/>
              <a:gd name="connsiteY15" fmla="*/ 5909115 h 6362961"/>
              <a:gd name="connsiteX16" fmla="*/ 10007288 w 11603130"/>
              <a:gd name="connsiteY16" fmla="*/ 5914499 h 6362961"/>
              <a:gd name="connsiteX17" fmla="*/ 10927227 w 11603130"/>
              <a:gd name="connsiteY17" fmla="*/ 5922366 h 6362961"/>
              <a:gd name="connsiteX18" fmla="*/ 11562333 w 11603130"/>
              <a:gd name="connsiteY18" fmla="*/ 5906085 h 6362961"/>
              <a:gd name="connsiteX19" fmla="*/ 11571244 w 11603130"/>
              <a:gd name="connsiteY19" fmla="*/ 2621674 h 6362961"/>
              <a:gd name="connsiteX20" fmla="*/ 11561892 w 11603130"/>
              <a:gd name="connsiteY20" fmla="*/ 176313 h 6362961"/>
              <a:gd name="connsiteX21" fmla="*/ 11289537 w 11603130"/>
              <a:gd name="connsiteY21" fmla="*/ 107615 h 6362961"/>
              <a:gd name="connsiteX22" fmla="*/ 10689999 w 11603130"/>
              <a:gd name="connsiteY22" fmla="*/ 70591 h 6362961"/>
              <a:gd name="connsiteX23" fmla="*/ 7599878 w 11603130"/>
              <a:gd name="connsiteY23" fmla="*/ 75910 h 6362961"/>
              <a:gd name="connsiteX24" fmla="*/ 1892744 w 11603130"/>
              <a:gd name="connsiteY24" fmla="*/ 0 h 6362961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8951337 w 11603130"/>
              <a:gd name="connsiteY12" fmla="*/ 5912879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9863784 w 11603130"/>
              <a:gd name="connsiteY15" fmla="*/ 5909115 h 6335587"/>
              <a:gd name="connsiteX16" fmla="*/ 10007288 w 11603130"/>
              <a:gd name="connsiteY16" fmla="*/ 5914499 h 6335587"/>
              <a:gd name="connsiteX17" fmla="*/ 10927227 w 11603130"/>
              <a:gd name="connsiteY17" fmla="*/ 5922366 h 6335587"/>
              <a:gd name="connsiteX18" fmla="*/ 11562333 w 11603130"/>
              <a:gd name="connsiteY18" fmla="*/ 5906085 h 6335587"/>
              <a:gd name="connsiteX19" fmla="*/ 11571244 w 11603130"/>
              <a:gd name="connsiteY19" fmla="*/ 2621674 h 6335587"/>
              <a:gd name="connsiteX20" fmla="*/ 11561892 w 11603130"/>
              <a:gd name="connsiteY20" fmla="*/ 176313 h 6335587"/>
              <a:gd name="connsiteX21" fmla="*/ 11289537 w 11603130"/>
              <a:gd name="connsiteY21" fmla="*/ 107615 h 6335587"/>
              <a:gd name="connsiteX22" fmla="*/ 10689999 w 11603130"/>
              <a:gd name="connsiteY22" fmla="*/ 70591 h 6335587"/>
              <a:gd name="connsiteX23" fmla="*/ 7599878 w 11603130"/>
              <a:gd name="connsiteY23" fmla="*/ 75910 h 6335587"/>
              <a:gd name="connsiteX24" fmla="*/ 1892744 w 11603130"/>
              <a:gd name="connsiteY24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242722 w 11603130"/>
              <a:gd name="connsiteY12" fmla="*/ 5885506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9863784 w 11603130"/>
              <a:gd name="connsiteY15" fmla="*/ 5909115 h 6335587"/>
              <a:gd name="connsiteX16" fmla="*/ 10007288 w 11603130"/>
              <a:gd name="connsiteY16" fmla="*/ 5914499 h 6335587"/>
              <a:gd name="connsiteX17" fmla="*/ 10927227 w 11603130"/>
              <a:gd name="connsiteY17" fmla="*/ 5922366 h 6335587"/>
              <a:gd name="connsiteX18" fmla="*/ 11562333 w 11603130"/>
              <a:gd name="connsiteY18" fmla="*/ 5906085 h 6335587"/>
              <a:gd name="connsiteX19" fmla="*/ 11571244 w 11603130"/>
              <a:gd name="connsiteY19" fmla="*/ 2621674 h 6335587"/>
              <a:gd name="connsiteX20" fmla="*/ 11561892 w 11603130"/>
              <a:gd name="connsiteY20" fmla="*/ 176313 h 6335587"/>
              <a:gd name="connsiteX21" fmla="*/ 11289537 w 11603130"/>
              <a:gd name="connsiteY21" fmla="*/ 107615 h 6335587"/>
              <a:gd name="connsiteX22" fmla="*/ 10689999 w 11603130"/>
              <a:gd name="connsiteY22" fmla="*/ 70591 h 6335587"/>
              <a:gd name="connsiteX23" fmla="*/ 7599878 w 11603130"/>
              <a:gd name="connsiteY23" fmla="*/ 75910 h 6335587"/>
              <a:gd name="connsiteX24" fmla="*/ 1892744 w 11603130"/>
              <a:gd name="connsiteY24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408556 w 11603130"/>
              <a:gd name="connsiteY12" fmla="*/ 5899194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9863784 w 11603130"/>
              <a:gd name="connsiteY15" fmla="*/ 5909115 h 6335587"/>
              <a:gd name="connsiteX16" fmla="*/ 10007288 w 11603130"/>
              <a:gd name="connsiteY16" fmla="*/ 5914499 h 6335587"/>
              <a:gd name="connsiteX17" fmla="*/ 10927227 w 11603130"/>
              <a:gd name="connsiteY17" fmla="*/ 5922366 h 6335587"/>
              <a:gd name="connsiteX18" fmla="*/ 11562333 w 11603130"/>
              <a:gd name="connsiteY18" fmla="*/ 5906085 h 6335587"/>
              <a:gd name="connsiteX19" fmla="*/ 11571244 w 11603130"/>
              <a:gd name="connsiteY19" fmla="*/ 2621674 h 6335587"/>
              <a:gd name="connsiteX20" fmla="*/ 11561892 w 11603130"/>
              <a:gd name="connsiteY20" fmla="*/ 176313 h 6335587"/>
              <a:gd name="connsiteX21" fmla="*/ 11289537 w 11603130"/>
              <a:gd name="connsiteY21" fmla="*/ 107615 h 6335587"/>
              <a:gd name="connsiteX22" fmla="*/ 10689999 w 11603130"/>
              <a:gd name="connsiteY22" fmla="*/ 70591 h 6335587"/>
              <a:gd name="connsiteX23" fmla="*/ 7599878 w 11603130"/>
              <a:gd name="connsiteY23" fmla="*/ 75910 h 6335587"/>
              <a:gd name="connsiteX24" fmla="*/ 1892744 w 11603130"/>
              <a:gd name="connsiteY24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408556 w 11603130"/>
              <a:gd name="connsiteY12" fmla="*/ 5899194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10007288 w 11603130"/>
              <a:gd name="connsiteY15" fmla="*/ 5914499 h 6335587"/>
              <a:gd name="connsiteX16" fmla="*/ 10927227 w 11603130"/>
              <a:gd name="connsiteY16" fmla="*/ 5922366 h 6335587"/>
              <a:gd name="connsiteX17" fmla="*/ 11562333 w 11603130"/>
              <a:gd name="connsiteY17" fmla="*/ 5906085 h 6335587"/>
              <a:gd name="connsiteX18" fmla="*/ 11571244 w 11603130"/>
              <a:gd name="connsiteY18" fmla="*/ 2621674 h 6335587"/>
              <a:gd name="connsiteX19" fmla="*/ 11561892 w 11603130"/>
              <a:gd name="connsiteY19" fmla="*/ 176313 h 6335587"/>
              <a:gd name="connsiteX20" fmla="*/ 11289537 w 11603130"/>
              <a:gd name="connsiteY20" fmla="*/ 107615 h 6335587"/>
              <a:gd name="connsiteX21" fmla="*/ 10689999 w 11603130"/>
              <a:gd name="connsiteY21" fmla="*/ 70591 h 6335587"/>
              <a:gd name="connsiteX22" fmla="*/ 7599878 w 11603130"/>
              <a:gd name="connsiteY22" fmla="*/ 75910 h 6335587"/>
              <a:gd name="connsiteX23" fmla="*/ 1892744 w 11603130"/>
              <a:gd name="connsiteY23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408556 w 11603130"/>
              <a:gd name="connsiteY12" fmla="*/ 5899194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10007288 w 11603130"/>
              <a:gd name="connsiteY15" fmla="*/ 5914499 h 6335587"/>
              <a:gd name="connsiteX16" fmla="*/ 10927227 w 11603130"/>
              <a:gd name="connsiteY16" fmla="*/ 5922366 h 6335587"/>
              <a:gd name="connsiteX17" fmla="*/ 11562333 w 11603130"/>
              <a:gd name="connsiteY17" fmla="*/ 5906085 h 6335587"/>
              <a:gd name="connsiteX18" fmla="*/ 11571244 w 11603130"/>
              <a:gd name="connsiteY18" fmla="*/ 2621674 h 6335587"/>
              <a:gd name="connsiteX19" fmla="*/ 11561892 w 11603130"/>
              <a:gd name="connsiteY19" fmla="*/ 176313 h 6335587"/>
              <a:gd name="connsiteX20" fmla="*/ 11289537 w 11603130"/>
              <a:gd name="connsiteY20" fmla="*/ 107615 h 6335587"/>
              <a:gd name="connsiteX21" fmla="*/ 10689999 w 11603130"/>
              <a:gd name="connsiteY21" fmla="*/ 70591 h 6335587"/>
              <a:gd name="connsiteX22" fmla="*/ 7599878 w 11603130"/>
              <a:gd name="connsiteY22" fmla="*/ 75910 h 6335587"/>
              <a:gd name="connsiteX23" fmla="*/ 1892744 w 11603130"/>
              <a:gd name="connsiteY23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408556 w 11603130"/>
              <a:gd name="connsiteY12" fmla="*/ 5899194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10007288 w 11603130"/>
              <a:gd name="connsiteY15" fmla="*/ 5914499 h 6335587"/>
              <a:gd name="connsiteX16" fmla="*/ 10927227 w 11603130"/>
              <a:gd name="connsiteY16" fmla="*/ 5922366 h 6335587"/>
              <a:gd name="connsiteX17" fmla="*/ 11562333 w 11603130"/>
              <a:gd name="connsiteY17" fmla="*/ 5906085 h 6335587"/>
              <a:gd name="connsiteX18" fmla="*/ 11571244 w 11603130"/>
              <a:gd name="connsiteY18" fmla="*/ 2621674 h 6335587"/>
              <a:gd name="connsiteX19" fmla="*/ 11561892 w 11603130"/>
              <a:gd name="connsiteY19" fmla="*/ 176313 h 6335587"/>
              <a:gd name="connsiteX20" fmla="*/ 11289537 w 11603130"/>
              <a:gd name="connsiteY20" fmla="*/ 107615 h 6335587"/>
              <a:gd name="connsiteX21" fmla="*/ 10689999 w 11603130"/>
              <a:gd name="connsiteY21" fmla="*/ 70591 h 6335587"/>
              <a:gd name="connsiteX22" fmla="*/ 7599878 w 11603130"/>
              <a:gd name="connsiteY22" fmla="*/ 75910 h 6335587"/>
              <a:gd name="connsiteX23" fmla="*/ 1892744 w 11603130"/>
              <a:gd name="connsiteY23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408556 w 11603130"/>
              <a:gd name="connsiteY12" fmla="*/ 5899194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10007288 w 11603130"/>
              <a:gd name="connsiteY15" fmla="*/ 5914499 h 6335587"/>
              <a:gd name="connsiteX16" fmla="*/ 10927227 w 11603130"/>
              <a:gd name="connsiteY16" fmla="*/ 5922366 h 6335587"/>
              <a:gd name="connsiteX17" fmla="*/ 11562333 w 11603130"/>
              <a:gd name="connsiteY17" fmla="*/ 5906085 h 6335587"/>
              <a:gd name="connsiteX18" fmla="*/ 11571244 w 11603130"/>
              <a:gd name="connsiteY18" fmla="*/ 2621674 h 6335587"/>
              <a:gd name="connsiteX19" fmla="*/ 11561892 w 11603130"/>
              <a:gd name="connsiteY19" fmla="*/ 176313 h 6335587"/>
              <a:gd name="connsiteX20" fmla="*/ 11289537 w 11603130"/>
              <a:gd name="connsiteY20" fmla="*/ 107615 h 6335587"/>
              <a:gd name="connsiteX21" fmla="*/ 10689999 w 11603130"/>
              <a:gd name="connsiteY21" fmla="*/ 70591 h 6335587"/>
              <a:gd name="connsiteX22" fmla="*/ 7599878 w 11603130"/>
              <a:gd name="connsiteY22" fmla="*/ 75910 h 6335587"/>
              <a:gd name="connsiteX23" fmla="*/ 1892744 w 11603130"/>
              <a:gd name="connsiteY23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274422 w 11603130"/>
              <a:gd name="connsiteY12" fmla="*/ 5903346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10007288 w 11603130"/>
              <a:gd name="connsiteY15" fmla="*/ 5914499 h 6335587"/>
              <a:gd name="connsiteX16" fmla="*/ 10927227 w 11603130"/>
              <a:gd name="connsiteY16" fmla="*/ 5922366 h 6335587"/>
              <a:gd name="connsiteX17" fmla="*/ 11562333 w 11603130"/>
              <a:gd name="connsiteY17" fmla="*/ 5906085 h 6335587"/>
              <a:gd name="connsiteX18" fmla="*/ 11571244 w 11603130"/>
              <a:gd name="connsiteY18" fmla="*/ 2621674 h 6335587"/>
              <a:gd name="connsiteX19" fmla="*/ 11561892 w 11603130"/>
              <a:gd name="connsiteY19" fmla="*/ 176313 h 6335587"/>
              <a:gd name="connsiteX20" fmla="*/ 11289537 w 11603130"/>
              <a:gd name="connsiteY20" fmla="*/ 107615 h 6335587"/>
              <a:gd name="connsiteX21" fmla="*/ 10689999 w 11603130"/>
              <a:gd name="connsiteY21" fmla="*/ 70591 h 6335587"/>
              <a:gd name="connsiteX22" fmla="*/ 7599878 w 11603130"/>
              <a:gd name="connsiteY22" fmla="*/ 75910 h 6335587"/>
              <a:gd name="connsiteX23" fmla="*/ 1892744 w 11603130"/>
              <a:gd name="connsiteY23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274422 w 11603130"/>
              <a:gd name="connsiteY12" fmla="*/ 5903346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10007288 w 11603130"/>
              <a:gd name="connsiteY15" fmla="*/ 5914499 h 6335587"/>
              <a:gd name="connsiteX16" fmla="*/ 10927227 w 11603130"/>
              <a:gd name="connsiteY16" fmla="*/ 5922366 h 6335587"/>
              <a:gd name="connsiteX17" fmla="*/ 11562333 w 11603130"/>
              <a:gd name="connsiteY17" fmla="*/ 5906085 h 6335587"/>
              <a:gd name="connsiteX18" fmla="*/ 11571244 w 11603130"/>
              <a:gd name="connsiteY18" fmla="*/ 2621674 h 6335587"/>
              <a:gd name="connsiteX19" fmla="*/ 11561892 w 11603130"/>
              <a:gd name="connsiteY19" fmla="*/ 176313 h 6335587"/>
              <a:gd name="connsiteX20" fmla="*/ 11289537 w 11603130"/>
              <a:gd name="connsiteY20" fmla="*/ 107615 h 6335587"/>
              <a:gd name="connsiteX21" fmla="*/ 10689999 w 11603130"/>
              <a:gd name="connsiteY21" fmla="*/ 70591 h 6335587"/>
              <a:gd name="connsiteX22" fmla="*/ 7599878 w 11603130"/>
              <a:gd name="connsiteY22" fmla="*/ 75910 h 6335587"/>
              <a:gd name="connsiteX23" fmla="*/ 1892744 w 11603130"/>
              <a:gd name="connsiteY23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274422 w 11603130"/>
              <a:gd name="connsiteY12" fmla="*/ 5903346 h 6335587"/>
              <a:gd name="connsiteX13" fmla="*/ 9710371 w 11603130"/>
              <a:gd name="connsiteY13" fmla="*/ 5911624 h 6335587"/>
              <a:gd name="connsiteX14" fmla="*/ 10007288 w 11603130"/>
              <a:gd name="connsiteY14" fmla="*/ 5914499 h 6335587"/>
              <a:gd name="connsiteX15" fmla="*/ 10927227 w 11603130"/>
              <a:gd name="connsiteY15" fmla="*/ 5922366 h 6335587"/>
              <a:gd name="connsiteX16" fmla="*/ 11562333 w 11603130"/>
              <a:gd name="connsiteY16" fmla="*/ 5906085 h 6335587"/>
              <a:gd name="connsiteX17" fmla="*/ 11571244 w 11603130"/>
              <a:gd name="connsiteY17" fmla="*/ 2621674 h 6335587"/>
              <a:gd name="connsiteX18" fmla="*/ 11561892 w 11603130"/>
              <a:gd name="connsiteY18" fmla="*/ 176313 h 6335587"/>
              <a:gd name="connsiteX19" fmla="*/ 11289537 w 11603130"/>
              <a:gd name="connsiteY19" fmla="*/ 107615 h 6335587"/>
              <a:gd name="connsiteX20" fmla="*/ 10689999 w 11603130"/>
              <a:gd name="connsiteY20" fmla="*/ 70591 h 6335587"/>
              <a:gd name="connsiteX21" fmla="*/ 7599878 w 11603130"/>
              <a:gd name="connsiteY21" fmla="*/ 75910 h 6335587"/>
              <a:gd name="connsiteX22" fmla="*/ 1892744 w 11603130"/>
              <a:gd name="connsiteY22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274422 w 11603130"/>
              <a:gd name="connsiteY12" fmla="*/ 5903346 h 6335587"/>
              <a:gd name="connsiteX13" fmla="*/ 9710371 w 11603130"/>
              <a:gd name="connsiteY13" fmla="*/ 5911624 h 6335587"/>
              <a:gd name="connsiteX14" fmla="*/ 10007288 w 11603130"/>
              <a:gd name="connsiteY14" fmla="*/ 5914499 h 6335587"/>
              <a:gd name="connsiteX15" fmla="*/ 10927227 w 11603130"/>
              <a:gd name="connsiteY15" fmla="*/ 5922366 h 6335587"/>
              <a:gd name="connsiteX16" fmla="*/ 11562333 w 11603130"/>
              <a:gd name="connsiteY16" fmla="*/ 5906085 h 6335587"/>
              <a:gd name="connsiteX17" fmla="*/ 11571244 w 11603130"/>
              <a:gd name="connsiteY17" fmla="*/ 2621674 h 6335587"/>
              <a:gd name="connsiteX18" fmla="*/ 11561892 w 11603130"/>
              <a:gd name="connsiteY18" fmla="*/ 176313 h 6335587"/>
              <a:gd name="connsiteX19" fmla="*/ 11289537 w 11603130"/>
              <a:gd name="connsiteY19" fmla="*/ 107615 h 6335587"/>
              <a:gd name="connsiteX20" fmla="*/ 10689999 w 11603130"/>
              <a:gd name="connsiteY20" fmla="*/ 70591 h 6335587"/>
              <a:gd name="connsiteX21" fmla="*/ 7599878 w 11603130"/>
              <a:gd name="connsiteY21" fmla="*/ 75910 h 6335587"/>
              <a:gd name="connsiteX22" fmla="*/ 1892744 w 11603130"/>
              <a:gd name="connsiteY22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274422 w 11603130"/>
              <a:gd name="connsiteY12" fmla="*/ 5903346 h 6335587"/>
              <a:gd name="connsiteX13" fmla="*/ 9710371 w 11603130"/>
              <a:gd name="connsiteY13" fmla="*/ 5911624 h 6335587"/>
              <a:gd name="connsiteX14" fmla="*/ 10007288 w 11603130"/>
              <a:gd name="connsiteY14" fmla="*/ 5914499 h 6335587"/>
              <a:gd name="connsiteX15" fmla="*/ 10927227 w 11603130"/>
              <a:gd name="connsiteY15" fmla="*/ 5922366 h 6335587"/>
              <a:gd name="connsiteX16" fmla="*/ 11562333 w 11603130"/>
              <a:gd name="connsiteY16" fmla="*/ 5906085 h 6335587"/>
              <a:gd name="connsiteX17" fmla="*/ 11571244 w 11603130"/>
              <a:gd name="connsiteY17" fmla="*/ 2621674 h 6335587"/>
              <a:gd name="connsiteX18" fmla="*/ 11561892 w 11603130"/>
              <a:gd name="connsiteY18" fmla="*/ 176313 h 6335587"/>
              <a:gd name="connsiteX19" fmla="*/ 11289537 w 11603130"/>
              <a:gd name="connsiteY19" fmla="*/ 107615 h 6335587"/>
              <a:gd name="connsiteX20" fmla="*/ 10689999 w 11603130"/>
              <a:gd name="connsiteY20" fmla="*/ 70591 h 6335587"/>
              <a:gd name="connsiteX21" fmla="*/ 7599878 w 11603130"/>
              <a:gd name="connsiteY21" fmla="*/ 75910 h 6335587"/>
              <a:gd name="connsiteX22" fmla="*/ 1892744 w 11603130"/>
              <a:gd name="connsiteY22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274422 w 11603130"/>
              <a:gd name="connsiteY12" fmla="*/ 5903346 h 6335587"/>
              <a:gd name="connsiteX13" fmla="*/ 9098386 w 11603130"/>
              <a:gd name="connsiteY13" fmla="*/ 5911624 h 6335587"/>
              <a:gd name="connsiteX14" fmla="*/ 10007288 w 11603130"/>
              <a:gd name="connsiteY14" fmla="*/ 5914499 h 6335587"/>
              <a:gd name="connsiteX15" fmla="*/ 10927227 w 11603130"/>
              <a:gd name="connsiteY15" fmla="*/ 5922366 h 6335587"/>
              <a:gd name="connsiteX16" fmla="*/ 11562333 w 11603130"/>
              <a:gd name="connsiteY16" fmla="*/ 5906085 h 6335587"/>
              <a:gd name="connsiteX17" fmla="*/ 11571244 w 11603130"/>
              <a:gd name="connsiteY17" fmla="*/ 2621674 h 6335587"/>
              <a:gd name="connsiteX18" fmla="*/ 11561892 w 11603130"/>
              <a:gd name="connsiteY18" fmla="*/ 176313 h 6335587"/>
              <a:gd name="connsiteX19" fmla="*/ 11289537 w 11603130"/>
              <a:gd name="connsiteY19" fmla="*/ 107615 h 6335587"/>
              <a:gd name="connsiteX20" fmla="*/ 10689999 w 11603130"/>
              <a:gd name="connsiteY20" fmla="*/ 70591 h 6335587"/>
              <a:gd name="connsiteX21" fmla="*/ 7599878 w 11603130"/>
              <a:gd name="connsiteY21" fmla="*/ 75910 h 6335587"/>
              <a:gd name="connsiteX22" fmla="*/ 1892744 w 11603130"/>
              <a:gd name="connsiteY22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8972 w 11603130"/>
              <a:gd name="connsiteY5" fmla="*/ 3523848 h 6335587"/>
              <a:gd name="connsiteX6" fmla="*/ 148480 w 11603130"/>
              <a:gd name="connsiteY6" fmla="*/ 5930841 h 6335587"/>
              <a:gd name="connsiteX7" fmla="*/ 2638911 w 11603130"/>
              <a:gd name="connsiteY7" fmla="*/ 5933377 h 6335587"/>
              <a:gd name="connsiteX8" fmla="*/ 4080684 w 11603130"/>
              <a:gd name="connsiteY8" fmla="*/ 5926717 h 6335587"/>
              <a:gd name="connsiteX9" fmla="*/ 5045206 w 11603130"/>
              <a:gd name="connsiteY9" fmla="*/ 5927859 h 6335587"/>
              <a:gd name="connsiteX10" fmla="*/ 5855834 w 11603130"/>
              <a:gd name="connsiteY10" fmla="*/ 6335587 h 6335587"/>
              <a:gd name="connsiteX11" fmla="*/ 6274422 w 11603130"/>
              <a:gd name="connsiteY11" fmla="*/ 5903346 h 6335587"/>
              <a:gd name="connsiteX12" fmla="*/ 9098386 w 11603130"/>
              <a:gd name="connsiteY12" fmla="*/ 5911624 h 6335587"/>
              <a:gd name="connsiteX13" fmla="*/ 10007288 w 11603130"/>
              <a:gd name="connsiteY13" fmla="*/ 5914499 h 6335587"/>
              <a:gd name="connsiteX14" fmla="*/ 10927227 w 11603130"/>
              <a:gd name="connsiteY14" fmla="*/ 5922366 h 6335587"/>
              <a:gd name="connsiteX15" fmla="*/ 11562333 w 11603130"/>
              <a:gd name="connsiteY15" fmla="*/ 5906085 h 6335587"/>
              <a:gd name="connsiteX16" fmla="*/ 11571244 w 11603130"/>
              <a:gd name="connsiteY16" fmla="*/ 2621674 h 6335587"/>
              <a:gd name="connsiteX17" fmla="*/ 11561892 w 11603130"/>
              <a:gd name="connsiteY17" fmla="*/ 176313 h 6335587"/>
              <a:gd name="connsiteX18" fmla="*/ 11289537 w 11603130"/>
              <a:gd name="connsiteY18" fmla="*/ 107615 h 6335587"/>
              <a:gd name="connsiteX19" fmla="*/ 10689999 w 11603130"/>
              <a:gd name="connsiteY19" fmla="*/ 70591 h 6335587"/>
              <a:gd name="connsiteX20" fmla="*/ 7599878 w 11603130"/>
              <a:gd name="connsiteY20" fmla="*/ 75910 h 6335587"/>
              <a:gd name="connsiteX21" fmla="*/ 1892744 w 11603130"/>
              <a:gd name="connsiteY21" fmla="*/ 0 h 6335587"/>
              <a:gd name="connsiteX0" fmla="*/ 1892744 w 12087184"/>
              <a:gd name="connsiteY0" fmla="*/ 0 h 6335587"/>
              <a:gd name="connsiteX1" fmla="*/ 304663 w 12087184"/>
              <a:gd name="connsiteY1" fmla="*/ 10761 h 6335587"/>
              <a:gd name="connsiteX2" fmla="*/ 0 w 12087184"/>
              <a:gd name="connsiteY2" fmla="*/ 47942 h 6335587"/>
              <a:gd name="connsiteX3" fmla="*/ 0 w 12087184"/>
              <a:gd name="connsiteY3" fmla="*/ 909146 h 6335587"/>
              <a:gd name="connsiteX4" fmla="*/ 4597 w 12087184"/>
              <a:gd name="connsiteY4" fmla="*/ 909146 h 6335587"/>
              <a:gd name="connsiteX5" fmla="*/ 88972 w 12087184"/>
              <a:gd name="connsiteY5" fmla="*/ 3523848 h 6335587"/>
              <a:gd name="connsiteX6" fmla="*/ 148480 w 12087184"/>
              <a:gd name="connsiteY6" fmla="*/ 5930841 h 6335587"/>
              <a:gd name="connsiteX7" fmla="*/ 2638911 w 12087184"/>
              <a:gd name="connsiteY7" fmla="*/ 5933377 h 6335587"/>
              <a:gd name="connsiteX8" fmla="*/ 4080684 w 12087184"/>
              <a:gd name="connsiteY8" fmla="*/ 5926717 h 6335587"/>
              <a:gd name="connsiteX9" fmla="*/ 5045206 w 12087184"/>
              <a:gd name="connsiteY9" fmla="*/ 5927859 h 6335587"/>
              <a:gd name="connsiteX10" fmla="*/ 5855834 w 12087184"/>
              <a:gd name="connsiteY10" fmla="*/ 6335587 h 6335587"/>
              <a:gd name="connsiteX11" fmla="*/ 6274422 w 12087184"/>
              <a:gd name="connsiteY11" fmla="*/ 5903346 h 6335587"/>
              <a:gd name="connsiteX12" fmla="*/ 9098386 w 12087184"/>
              <a:gd name="connsiteY12" fmla="*/ 5911624 h 6335587"/>
              <a:gd name="connsiteX13" fmla="*/ 10007288 w 12087184"/>
              <a:gd name="connsiteY13" fmla="*/ 5914499 h 6335587"/>
              <a:gd name="connsiteX14" fmla="*/ 10927227 w 12087184"/>
              <a:gd name="connsiteY14" fmla="*/ 5922366 h 6335587"/>
              <a:gd name="connsiteX15" fmla="*/ 12085310 w 12087184"/>
              <a:gd name="connsiteY15" fmla="*/ 5921320 h 6335587"/>
              <a:gd name="connsiteX16" fmla="*/ 11571244 w 12087184"/>
              <a:gd name="connsiteY16" fmla="*/ 2621674 h 6335587"/>
              <a:gd name="connsiteX17" fmla="*/ 11561892 w 12087184"/>
              <a:gd name="connsiteY17" fmla="*/ 176313 h 6335587"/>
              <a:gd name="connsiteX18" fmla="*/ 11289537 w 12087184"/>
              <a:gd name="connsiteY18" fmla="*/ 107615 h 6335587"/>
              <a:gd name="connsiteX19" fmla="*/ 10689999 w 12087184"/>
              <a:gd name="connsiteY19" fmla="*/ 70591 h 6335587"/>
              <a:gd name="connsiteX20" fmla="*/ 7599878 w 12087184"/>
              <a:gd name="connsiteY20" fmla="*/ 75910 h 6335587"/>
              <a:gd name="connsiteX21" fmla="*/ 1892744 w 12087184"/>
              <a:gd name="connsiteY21" fmla="*/ 0 h 6335587"/>
              <a:gd name="connsiteX0" fmla="*/ 1892744 w 12096545"/>
              <a:gd name="connsiteY0" fmla="*/ 24998 h 6360585"/>
              <a:gd name="connsiteX1" fmla="*/ 304663 w 12096545"/>
              <a:gd name="connsiteY1" fmla="*/ 35759 h 6360585"/>
              <a:gd name="connsiteX2" fmla="*/ 0 w 12096545"/>
              <a:gd name="connsiteY2" fmla="*/ 72940 h 6360585"/>
              <a:gd name="connsiteX3" fmla="*/ 0 w 12096545"/>
              <a:gd name="connsiteY3" fmla="*/ 934144 h 6360585"/>
              <a:gd name="connsiteX4" fmla="*/ 4597 w 12096545"/>
              <a:gd name="connsiteY4" fmla="*/ 934144 h 6360585"/>
              <a:gd name="connsiteX5" fmla="*/ 88972 w 12096545"/>
              <a:gd name="connsiteY5" fmla="*/ 3548846 h 6360585"/>
              <a:gd name="connsiteX6" fmla="*/ 148480 w 12096545"/>
              <a:gd name="connsiteY6" fmla="*/ 5955839 h 6360585"/>
              <a:gd name="connsiteX7" fmla="*/ 2638911 w 12096545"/>
              <a:gd name="connsiteY7" fmla="*/ 5958375 h 6360585"/>
              <a:gd name="connsiteX8" fmla="*/ 4080684 w 12096545"/>
              <a:gd name="connsiteY8" fmla="*/ 5951715 h 6360585"/>
              <a:gd name="connsiteX9" fmla="*/ 5045206 w 12096545"/>
              <a:gd name="connsiteY9" fmla="*/ 5952857 h 6360585"/>
              <a:gd name="connsiteX10" fmla="*/ 5855834 w 12096545"/>
              <a:gd name="connsiteY10" fmla="*/ 6360585 h 6360585"/>
              <a:gd name="connsiteX11" fmla="*/ 6274422 w 12096545"/>
              <a:gd name="connsiteY11" fmla="*/ 5928344 h 6360585"/>
              <a:gd name="connsiteX12" fmla="*/ 9098386 w 12096545"/>
              <a:gd name="connsiteY12" fmla="*/ 5936622 h 6360585"/>
              <a:gd name="connsiteX13" fmla="*/ 10007288 w 12096545"/>
              <a:gd name="connsiteY13" fmla="*/ 5939497 h 6360585"/>
              <a:gd name="connsiteX14" fmla="*/ 10927227 w 12096545"/>
              <a:gd name="connsiteY14" fmla="*/ 5947364 h 6360585"/>
              <a:gd name="connsiteX15" fmla="*/ 12085310 w 12096545"/>
              <a:gd name="connsiteY15" fmla="*/ 5946318 h 6360585"/>
              <a:gd name="connsiteX16" fmla="*/ 12063456 w 12096545"/>
              <a:gd name="connsiteY16" fmla="*/ 2646672 h 6360585"/>
              <a:gd name="connsiteX17" fmla="*/ 11561892 w 12096545"/>
              <a:gd name="connsiteY17" fmla="*/ 201311 h 6360585"/>
              <a:gd name="connsiteX18" fmla="*/ 11289537 w 12096545"/>
              <a:gd name="connsiteY18" fmla="*/ 132613 h 6360585"/>
              <a:gd name="connsiteX19" fmla="*/ 10689999 w 12096545"/>
              <a:gd name="connsiteY19" fmla="*/ 95589 h 6360585"/>
              <a:gd name="connsiteX20" fmla="*/ 7599878 w 12096545"/>
              <a:gd name="connsiteY20" fmla="*/ 100908 h 6360585"/>
              <a:gd name="connsiteX21" fmla="*/ 1892744 w 12096545"/>
              <a:gd name="connsiteY21" fmla="*/ 24998 h 6360585"/>
              <a:gd name="connsiteX0" fmla="*/ 1892744 w 12127183"/>
              <a:gd name="connsiteY0" fmla="*/ 24998 h 6360585"/>
              <a:gd name="connsiteX1" fmla="*/ 304663 w 12127183"/>
              <a:gd name="connsiteY1" fmla="*/ 35759 h 6360585"/>
              <a:gd name="connsiteX2" fmla="*/ 0 w 12127183"/>
              <a:gd name="connsiteY2" fmla="*/ 72940 h 6360585"/>
              <a:gd name="connsiteX3" fmla="*/ 0 w 12127183"/>
              <a:gd name="connsiteY3" fmla="*/ 934144 h 6360585"/>
              <a:gd name="connsiteX4" fmla="*/ 4597 w 12127183"/>
              <a:gd name="connsiteY4" fmla="*/ 934144 h 6360585"/>
              <a:gd name="connsiteX5" fmla="*/ 88972 w 12127183"/>
              <a:gd name="connsiteY5" fmla="*/ 3548846 h 6360585"/>
              <a:gd name="connsiteX6" fmla="*/ 148480 w 12127183"/>
              <a:gd name="connsiteY6" fmla="*/ 5955839 h 6360585"/>
              <a:gd name="connsiteX7" fmla="*/ 2638911 w 12127183"/>
              <a:gd name="connsiteY7" fmla="*/ 5958375 h 6360585"/>
              <a:gd name="connsiteX8" fmla="*/ 4080684 w 12127183"/>
              <a:gd name="connsiteY8" fmla="*/ 5951715 h 6360585"/>
              <a:gd name="connsiteX9" fmla="*/ 5045206 w 12127183"/>
              <a:gd name="connsiteY9" fmla="*/ 5952857 h 6360585"/>
              <a:gd name="connsiteX10" fmla="*/ 5855834 w 12127183"/>
              <a:gd name="connsiteY10" fmla="*/ 6360585 h 6360585"/>
              <a:gd name="connsiteX11" fmla="*/ 6274422 w 12127183"/>
              <a:gd name="connsiteY11" fmla="*/ 5928344 h 6360585"/>
              <a:gd name="connsiteX12" fmla="*/ 9098386 w 12127183"/>
              <a:gd name="connsiteY12" fmla="*/ 5936622 h 6360585"/>
              <a:gd name="connsiteX13" fmla="*/ 10007288 w 12127183"/>
              <a:gd name="connsiteY13" fmla="*/ 5939497 h 6360585"/>
              <a:gd name="connsiteX14" fmla="*/ 10927227 w 12127183"/>
              <a:gd name="connsiteY14" fmla="*/ 5947364 h 6360585"/>
              <a:gd name="connsiteX15" fmla="*/ 12085310 w 12127183"/>
              <a:gd name="connsiteY15" fmla="*/ 5946318 h 6360585"/>
              <a:gd name="connsiteX16" fmla="*/ 12063456 w 12127183"/>
              <a:gd name="connsiteY16" fmla="*/ 2646672 h 6360585"/>
              <a:gd name="connsiteX17" fmla="*/ 12054104 w 12127183"/>
              <a:gd name="connsiteY17" fmla="*/ 201311 h 6360585"/>
              <a:gd name="connsiteX18" fmla="*/ 11289537 w 12127183"/>
              <a:gd name="connsiteY18" fmla="*/ 132613 h 6360585"/>
              <a:gd name="connsiteX19" fmla="*/ 10689999 w 12127183"/>
              <a:gd name="connsiteY19" fmla="*/ 95589 h 6360585"/>
              <a:gd name="connsiteX20" fmla="*/ 7599878 w 12127183"/>
              <a:gd name="connsiteY20" fmla="*/ 100908 h 6360585"/>
              <a:gd name="connsiteX21" fmla="*/ 1892744 w 12127183"/>
              <a:gd name="connsiteY21" fmla="*/ 24998 h 6360585"/>
              <a:gd name="connsiteX0" fmla="*/ 1892744 w 12114255"/>
              <a:gd name="connsiteY0" fmla="*/ 0 h 6335587"/>
              <a:gd name="connsiteX1" fmla="*/ 304663 w 12114255"/>
              <a:gd name="connsiteY1" fmla="*/ 10761 h 6335587"/>
              <a:gd name="connsiteX2" fmla="*/ 0 w 12114255"/>
              <a:gd name="connsiteY2" fmla="*/ 47942 h 6335587"/>
              <a:gd name="connsiteX3" fmla="*/ 0 w 12114255"/>
              <a:gd name="connsiteY3" fmla="*/ 909146 h 6335587"/>
              <a:gd name="connsiteX4" fmla="*/ 4597 w 12114255"/>
              <a:gd name="connsiteY4" fmla="*/ 909146 h 6335587"/>
              <a:gd name="connsiteX5" fmla="*/ 88972 w 12114255"/>
              <a:gd name="connsiteY5" fmla="*/ 3523848 h 6335587"/>
              <a:gd name="connsiteX6" fmla="*/ 148480 w 12114255"/>
              <a:gd name="connsiteY6" fmla="*/ 5930841 h 6335587"/>
              <a:gd name="connsiteX7" fmla="*/ 2638911 w 12114255"/>
              <a:gd name="connsiteY7" fmla="*/ 5933377 h 6335587"/>
              <a:gd name="connsiteX8" fmla="*/ 4080684 w 12114255"/>
              <a:gd name="connsiteY8" fmla="*/ 5926717 h 6335587"/>
              <a:gd name="connsiteX9" fmla="*/ 5045206 w 12114255"/>
              <a:gd name="connsiteY9" fmla="*/ 5927859 h 6335587"/>
              <a:gd name="connsiteX10" fmla="*/ 5855834 w 12114255"/>
              <a:gd name="connsiteY10" fmla="*/ 6335587 h 6335587"/>
              <a:gd name="connsiteX11" fmla="*/ 6274422 w 12114255"/>
              <a:gd name="connsiteY11" fmla="*/ 5903346 h 6335587"/>
              <a:gd name="connsiteX12" fmla="*/ 9098386 w 12114255"/>
              <a:gd name="connsiteY12" fmla="*/ 5911624 h 6335587"/>
              <a:gd name="connsiteX13" fmla="*/ 10007288 w 12114255"/>
              <a:gd name="connsiteY13" fmla="*/ 5914499 h 6335587"/>
              <a:gd name="connsiteX14" fmla="*/ 10927227 w 12114255"/>
              <a:gd name="connsiteY14" fmla="*/ 5922366 h 6335587"/>
              <a:gd name="connsiteX15" fmla="*/ 12085310 w 12114255"/>
              <a:gd name="connsiteY15" fmla="*/ 5921320 h 6335587"/>
              <a:gd name="connsiteX16" fmla="*/ 12063456 w 12114255"/>
              <a:gd name="connsiteY16" fmla="*/ 2621674 h 6335587"/>
              <a:gd name="connsiteX17" fmla="*/ 12054104 w 12114255"/>
              <a:gd name="connsiteY17" fmla="*/ 176313 h 6335587"/>
              <a:gd name="connsiteX18" fmla="*/ 11289537 w 12114255"/>
              <a:gd name="connsiteY18" fmla="*/ 107615 h 6335587"/>
              <a:gd name="connsiteX19" fmla="*/ 10689999 w 12114255"/>
              <a:gd name="connsiteY19" fmla="*/ 70591 h 6335587"/>
              <a:gd name="connsiteX20" fmla="*/ 7599878 w 12114255"/>
              <a:gd name="connsiteY20" fmla="*/ 75910 h 6335587"/>
              <a:gd name="connsiteX21" fmla="*/ 1892744 w 12114255"/>
              <a:gd name="connsiteY21" fmla="*/ 0 h 6335587"/>
              <a:gd name="connsiteX0" fmla="*/ 1892744 w 12114253"/>
              <a:gd name="connsiteY0" fmla="*/ 0 h 6335587"/>
              <a:gd name="connsiteX1" fmla="*/ 304663 w 12114253"/>
              <a:gd name="connsiteY1" fmla="*/ 10761 h 6335587"/>
              <a:gd name="connsiteX2" fmla="*/ 0 w 12114253"/>
              <a:gd name="connsiteY2" fmla="*/ 47942 h 6335587"/>
              <a:gd name="connsiteX3" fmla="*/ 0 w 12114253"/>
              <a:gd name="connsiteY3" fmla="*/ 909146 h 6335587"/>
              <a:gd name="connsiteX4" fmla="*/ 4597 w 12114253"/>
              <a:gd name="connsiteY4" fmla="*/ 909146 h 6335587"/>
              <a:gd name="connsiteX5" fmla="*/ 88972 w 12114253"/>
              <a:gd name="connsiteY5" fmla="*/ 3523848 h 6335587"/>
              <a:gd name="connsiteX6" fmla="*/ 148480 w 12114253"/>
              <a:gd name="connsiteY6" fmla="*/ 5930841 h 6335587"/>
              <a:gd name="connsiteX7" fmla="*/ 2638911 w 12114253"/>
              <a:gd name="connsiteY7" fmla="*/ 5933377 h 6335587"/>
              <a:gd name="connsiteX8" fmla="*/ 4080684 w 12114253"/>
              <a:gd name="connsiteY8" fmla="*/ 5926717 h 6335587"/>
              <a:gd name="connsiteX9" fmla="*/ 5045206 w 12114253"/>
              <a:gd name="connsiteY9" fmla="*/ 5927859 h 6335587"/>
              <a:gd name="connsiteX10" fmla="*/ 5855834 w 12114253"/>
              <a:gd name="connsiteY10" fmla="*/ 6335587 h 6335587"/>
              <a:gd name="connsiteX11" fmla="*/ 6274422 w 12114253"/>
              <a:gd name="connsiteY11" fmla="*/ 5903346 h 6335587"/>
              <a:gd name="connsiteX12" fmla="*/ 9098386 w 12114253"/>
              <a:gd name="connsiteY12" fmla="*/ 5911624 h 6335587"/>
              <a:gd name="connsiteX13" fmla="*/ 10007288 w 12114253"/>
              <a:gd name="connsiteY13" fmla="*/ 5914499 h 6335587"/>
              <a:gd name="connsiteX14" fmla="*/ 10927227 w 12114253"/>
              <a:gd name="connsiteY14" fmla="*/ 5922366 h 6335587"/>
              <a:gd name="connsiteX15" fmla="*/ 12085310 w 12114253"/>
              <a:gd name="connsiteY15" fmla="*/ 5921320 h 6335587"/>
              <a:gd name="connsiteX16" fmla="*/ 12063456 w 12114253"/>
              <a:gd name="connsiteY16" fmla="*/ 2621674 h 6335587"/>
              <a:gd name="connsiteX17" fmla="*/ 12054104 w 12114253"/>
              <a:gd name="connsiteY17" fmla="*/ 176313 h 6335587"/>
              <a:gd name="connsiteX18" fmla="*/ 11289537 w 12114253"/>
              <a:gd name="connsiteY18" fmla="*/ 107615 h 6335587"/>
              <a:gd name="connsiteX19" fmla="*/ 10259313 w 12114253"/>
              <a:gd name="connsiteY19" fmla="*/ 101059 h 6335587"/>
              <a:gd name="connsiteX20" fmla="*/ 7599878 w 12114253"/>
              <a:gd name="connsiteY20" fmla="*/ 75910 h 6335587"/>
              <a:gd name="connsiteX21" fmla="*/ 1892744 w 12114253"/>
              <a:gd name="connsiteY21" fmla="*/ 0 h 6335587"/>
              <a:gd name="connsiteX0" fmla="*/ 1892744 w 12114255"/>
              <a:gd name="connsiteY0" fmla="*/ 0 h 6335587"/>
              <a:gd name="connsiteX1" fmla="*/ 304663 w 12114255"/>
              <a:gd name="connsiteY1" fmla="*/ 10761 h 6335587"/>
              <a:gd name="connsiteX2" fmla="*/ 0 w 12114255"/>
              <a:gd name="connsiteY2" fmla="*/ 47942 h 6335587"/>
              <a:gd name="connsiteX3" fmla="*/ 0 w 12114255"/>
              <a:gd name="connsiteY3" fmla="*/ 909146 h 6335587"/>
              <a:gd name="connsiteX4" fmla="*/ 4597 w 12114255"/>
              <a:gd name="connsiteY4" fmla="*/ 909146 h 6335587"/>
              <a:gd name="connsiteX5" fmla="*/ 88972 w 12114255"/>
              <a:gd name="connsiteY5" fmla="*/ 3523848 h 6335587"/>
              <a:gd name="connsiteX6" fmla="*/ 148480 w 12114255"/>
              <a:gd name="connsiteY6" fmla="*/ 5930841 h 6335587"/>
              <a:gd name="connsiteX7" fmla="*/ 2638911 w 12114255"/>
              <a:gd name="connsiteY7" fmla="*/ 5933377 h 6335587"/>
              <a:gd name="connsiteX8" fmla="*/ 4080684 w 12114255"/>
              <a:gd name="connsiteY8" fmla="*/ 5926717 h 6335587"/>
              <a:gd name="connsiteX9" fmla="*/ 5045206 w 12114255"/>
              <a:gd name="connsiteY9" fmla="*/ 5927859 h 6335587"/>
              <a:gd name="connsiteX10" fmla="*/ 5855834 w 12114255"/>
              <a:gd name="connsiteY10" fmla="*/ 6335587 h 6335587"/>
              <a:gd name="connsiteX11" fmla="*/ 6274422 w 12114255"/>
              <a:gd name="connsiteY11" fmla="*/ 5903346 h 6335587"/>
              <a:gd name="connsiteX12" fmla="*/ 9098386 w 12114255"/>
              <a:gd name="connsiteY12" fmla="*/ 5911624 h 6335587"/>
              <a:gd name="connsiteX13" fmla="*/ 10007288 w 12114255"/>
              <a:gd name="connsiteY13" fmla="*/ 5914499 h 6335587"/>
              <a:gd name="connsiteX14" fmla="*/ 10927227 w 12114255"/>
              <a:gd name="connsiteY14" fmla="*/ 5922366 h 6335587"/>
              <a:gd name="connsiteX15" fmla="*/ 12085310 w 12114255"/>
              <a:gd name="connsiteY15" fmla="*/ 5921320 h 6335587"/>
              <a:gd name="connsiteX16" fmla="*/ 12063456 w 12114255"/>
              <a:gd name="connsiteY16" fmla="*/ 2621674 h 6335587"/>
              <a:gd name="connsiteX17" fmla="*/ 12054104 w 12114255"/>
              <a:gd name="connsiteY17" fmla="*/ 176313 h 6335587"/>
              <a:gd name="connsiteX18" fmla="*/ 11289537 w 12114255"/>
              <a:gd name="connsiteY18" fmla="*/ 107615 h 6335587"/>
              <a:gd name="connsiteX19" fmla="*/ 10259313 w 12114255"/>
              <a:gd name="connsiteY19" fmla="*/ 101059 h 6335587"/>
              <a:gd name="connsiteX20" fmla="*/ 7599878 w 12114255"/>
              <a:gd name="connsiteY20" fmla="*/ 75910 h 6335587"/>
              <a:gd name="connsiteX21" fmla="*/ 1892744 w 12114255"/>
              <a:gd name="connsiteY21" fmla="*/ 0 h 6335587"/>
              <a:gd name="connsiteX0" fmla="*/ 1892744 w 12114253"/>
              <a:gd name="connsiteY0" fmla="*/ 0 h 6330524"/>
              <a:gd name="connsiteX1" fmla="*/ 304663 w 12114253"/>
              <a:gd name="connsiteY1" fmla="*/ 10761 h 6330524"/>
              <a:gd name="connsiteX2" fmla="*/ 0 w 12114253"/>
              <a:gd name="connsiteY2" fmla="*/ 47942 h 6330524"/>
              <a:gd name="connsiteX3" fmla="*/ 0 w 12114253"/>
              <a:gd name="connsiteY3" fmla="*/ 909146 h 6330524"/>
              <a:gd name="connsiteX4" fmla="*/ 4597 w 12114253"/>
              <a:gd name="connsiteY4" fmla="*/ 909146 h 6330524"/>
              <a:gd name="connsiteX5" fmla="*/ 88972 w 12114253"/>
              <a:gd name="connsiteY5" fmla="*/ 3523848 h 6330524"/>
              <a:gd name="connsiteX6" fmla="*/ 148480 w 12114253"/>
              <a:gd name="connsiteY6" fmla="*/ 5930841 h 6330524"/>
              <a:gd name="connsiteX7" fmla="*/ 2638911 w 12114253"/>
              <a:gd name="connsiteY7" fmla="*/ 5933377 h 6330524"/>
              <a:gd name="connsiteX8" fmla="*/ 4080684 w 12114253"/>
              <a:gd name="connsiteY8" fmla="*/ 5926717 h 6330524"/>
              <a:gd name="connsiteX9" fmla="*/ 5045206 w 12114253"/>
              <a:gd name="connsiteY9" fmla="*/ 5927859 h 6330524"/>
              <a:gd name="connsiteX10" fmla="*/ 5731339 w 12114253"/>
              <a:gd name="connsiteY10" fmla="*/ 6330524 h 6330524"/>
              <a:gd name="connsiteX11" fmla="*/ 6274422 w 12114253"/>
              <a:gd name="connsiteY11" fmla="*/ 5903346 h 6330524"/>
              <a:gd name="connsiteX12" fmla="*/ 9098386 w 12114253"/>
              <a:gd name="connsiteY12" fmla="*/ 5911624 h 6330524"/>
              <a:gd name="connsiteX13" fmla="*/ 10007288 w 12114253"/>
              <a:gd name="connsiteY13" fmla="*/ 5914499 h 6330524"/>
              <a:gd name="connsiteX14" fmla="*/ 10927227 w 12114253"/>
              <a:gd name="connsiteY14" fmla="*/ 5922366 h 6330524"/>
              <a:gd name="connsiteX15" fmla="*/ 12085310 w 12114253"/>
              <a:gd name="connsiteY15" fmla="*/ 5921320 h 6330524"/>
              <a:gd name="connsiteX16" fmla="*/ 12063456 w 12114253"/>
              <a:gd name="connsiteY16" fmla="*/ 2621674 h 6330524"/>
              <a:gd name="connsiteX17" fmla="*/ 12054104 w 12114253"/>
              <a:gd name="connsiteY17" fmla="*/ 176313 h 6330524"/>
              <a:gd name="connsiteX18" fmla="*/ 11289537 w 12114253"/>
              <a:gd name="connsiteY18" fmla="*/ 107615 h 6330524"/>
              <a:gd name="connsiteX19" fmla="*/ 10259313 w 12114253"/>
              <a:gd name="connsiteY19" fmla="*/ 101059 h 6330524"/>
              <a:gd name="connsiteX20" fmla="*/ 7599878 w 12114253"/>
              <a:gd name="connsiteY20" fmla="*/ 75910 h 6330524"/>
              <a:gd name="connsiteX21" fmla="*/ 1892744 w 12114253"/>
              <a:gd name="connsiteY21" fmla="*/ 0 h 6330524"/>
              <a:gd name="connsiteX0" fmla="*/ 1892744 w 12114255"/>
              <a:gd name="connsiteY0" fmla="*/ 0 h 6330524"/>
              <a:gd name="connsiteX1" fmla="*/ 304663 w 12114255"/>
              <a:gd name="connsiteY1" fmla="*/ 10761 h 6330524"/>
              <a:gd name="connsiteX2" fmla="*/ 0 w 12114255"/>
              <a:gd name="connsiteY2" fmla="*/ 47942 h 6330524"/>
              <a:gd name="connsiteX3" fmla="*/ 0 w 12114255"/>
              <a:gd name="connsiteY3" fmla="*/ 909146 h 6330524"/>
              <a:gd name="connsiteX4" fmla="*/ 4597 w 12114255"/>
              <a:gd name="connsiteY4" fmla="*/ 909146 h 6330524"/>
              <a:gd name="connsiteX5" fmla="*/ 88972 w 12114255"/>
              <a:gd name="connsiteY5" fmla="*/ 3523848 h 6330524"/>
              <a:gd name="connsiteX6" fmla="*/ 148480 w 12114255"/>
              <a:gd name="connsiteY6" fmla="*/ 5930841 h 6330524"/>
              <a:gd name="connsiteX7" fmla="*/ 2638911 w 12114255"/>
              <a:gd name="connsiteY7" fmla="*/ 5933377 h 6330524"/>
              <a:gd name="connsiteX8" fmla="*/ 4080684 w 12114255"/>
              <a:gd name="connsiteY8" fmla="*/ 5926717 h 6330524"/>
              <a:gd name="connsiteX9" fmla="*/ 5045206 w 12114255"/>
              <a:gd name="connsiteY9" fmla="*/ 5927859 h 6330524"/>
              <a:gd name="connsiteX10" fmla="*/ 5731339 w 12114255"/>
              <a:gd name="connsiteY10" fmla="*/ 6330524 h 6330524"/>
              <a:gd name="connsiteX11" fmla="*/ 6077302 w 12114255"/>
              <a:gd name="connsiteY11" fmla="*/ 5908409 h 6330524"/>
              <a:gd name="connsiteX12" fmla="*/ 9098386 w 12114255"/>
              <a:gd name="connsiteY12" fmla="*/ 5911624 h 6330524"/>
              <a:gd name="connsiteX13" fmla="*/ 10007288 w 12114255"/>
              <a:gd name="connsiteY13" fmla="*/ 5914499 h 6330524"/>
              <a:gd name="connsiteX14" fmla="*/ 10927227 w 12114255"/>
              <a:gd name="connsiteY14" fmla="*/ 5922366 h 6330524"/>
              <a:gd name="connsiteX15" fmla="*/ 12085310 w 12114255"/>
              <a:gd name="connsiteY15" fmla="*/ 5921320 h 6330524"/>
              <a:gd name="connsiteX16" fmla="*/ 12063456 w 12114255"/>
              <a:gd name="connsiteY16" fmla="*/ 2621674 h 6330524"/>
              <a:gd name="connsiteX17" fmla="*/ 12054104 w 12114255"/>
              <a:gd name="connsiteY17" fmla="*/ 176313 h 6330524"/>
              <a:gd name="connsiteX18" fmla="*/ 11289537 w 12114255"/>
              <a:gd name="connsiteY18" fmla="*/ 107615 h 6330524"/>
              <a:gd name="connsiteX19" fmla="*/ 10259313 w 12114255"/>
              <a:gd name="connsiteY19" fmla="*/ 101059 h 6330524"/>
              <a:gd name="connsiteX20" fmla="*/ 7599878 w 12114255"/>
              <a:gd name="connsiteY20" fmla="*/ 75910 h 6330524"/>
              <a:gd name="connsiteX21" fmla="*/ 1892744 w 12114255"/>
              <a:gd name="connsiteY21" fmla="*/ 0 h 6330524"/>
              <a:gd name="connsiteX0" fmla="*/ 1892744 w 12114253"/>
              <a:gd name="connsiteY0" fmla="*/ 0 h 6330524"/>
              <a:gd name="connsiteX1" fmla="*/ 304663 w 12114253"/>
              <a:gd name="connsiteY1" fmla="*/ 10761 h 6330524"/>
              <a:gd name="connsiteX2" fmla="*/ 0 w 12114253"/>
              <a:gd name="connsiteY2" fmla="*/ 47942 h 6330524"/>
              <a:gd name="connsiteX3" fmla="*/ 0 w 12114253"/>
              <a:gd name="connsiteY3" fmla="*/ 909146 h 6330524"/>
              <a:gd name="connsiteX4" fmla="*/ 4597 w 12114253"/>
              <a:gd name="connsiteY4" fmla="*/ 909146 h 6330524"/>
              <a:gd name="connsiteX5" fmla="*/ 88972 w 12114253"/>
              <a:gd name="connsiteY5" fmla="*/ 3523848 h 6330524"/>
              <a:gd name="connsiteX6" fmla="*/ 148480 w 12114253"/>
              <a:gd name="connsiteY6" fmla="*/ 5930841 h 6330524"/>
              <a:gd name="connsiteX7" fmla="*/ 2638911 w 12114253"/>
              <a:gd name="connsiteY7" fmla="*/ 5933377 h 6330524"/>
              <a:gd name="connsiteX8" fmla="*/ 4080684 w 12114253"/>
              <a:gd name="connsiteY8" fmla="*/ 5926717 h 6330524"/>
              <a:gd name="connsiteX9" fmla="*/ 5045206 w 12114253"/>
              <a:gd name="connsiteY9" fmla="*/ 5927859 h 6330524"/>
              <a:gd name="connsiteX10" fmla="*/ 5731339 w 12114253"/>
              <a:gd name="connsiteY10" fmla="*/ 6330524 h 6330524"/>
              <a:gd name="connsiteX11" fmla="*/ 6077302 w 12114253"/>
              <a:gd name="connsiteY11" fmla="*/ 5908409 h 6330524"/>
              <a:gd name="connsiteX12" fmla="*/ 9098386 w 12114253"/>
              <a:gd name="connsiteY12" fmla="*/ 5911624 h 6330524"/>
              <a:gd name="connsiteX13" fmla="*/ 10007288 w 12114253"/>
              <a:gd name="connsiteY13" fmla="*/ 5914499 h 6330524"/>
              <a:gd name="connsiteX14" fmla="*/ 10927227 w 12114253"/>
              <a:gd name="connsiteY14" fmla="*/ 5922366 h 6330524"/>
              <a:gd name="connsiteX15" fmla="*/ 12085310 w 12114253"/>
              <a:gd name="connsiteY15" fmla="*/ 5921320 h 6330524"/>
              <a:gd name="connsiteX16" fmla="*/ 12063456 w 12114253"/>
              <a:gd name="connsiteY16" fmla="*/ 2621674 h 6330524"/>
              <a:gd name="connsiteX17" fmla="*/ 12054104 w 12114253"/>
              <a:gd name="connsiteY17" fmla="*/ 176313 h 6330524"/>
              <a:gd name="connsiteX18" fmla="*/ 11289537 w 12114253"/>
              <a:gd name="connsiteY18" fmla="*/ 107615 h 6330524"/>
              <a:gd name="connsiteX19" fmla="*/ 10259313 w 12114253"/>
              <a:gd name="connsiteY19" fmla="*/ 101059 h 6330524"/>
              <a:gd name="connsiteX20" fmla="*/ 7599878 w 12114253"/>
              <a:gd name="connsiteY20" fmla="*/ 75910 h 6330524"/>
              <a:gd name="connsiteX21" fmla="*/ 1892744 w 12114253"/>
              <a:gd name="connsiteY21" fmla="*/ 0 h 6330524"/>
              <a:gd name="connsiteX0" fmla="*/ 1892744 w 12114255"/>
              <a:gd name="connsiteY0" fmla="*/ 0 h 6330524"/>
              <a:gd name="connsiteX1" fmla="*/ 304663 w 12114255"/>
              <a:gd name="connsiteY1" fmla="*/ 10761 h 6330524"/>
              <a:gd name="connsiteX2" fmla="*/ 0 w 12114255"/>
              <a:gd name="connsiteY2" fmla="*/ 47942 h 6330524"/>
              <a:gd name="connsiteX3" fmla="*/ 0 w 12114255"/>
              <a:gd name="connsiteY3" fmla="*/ 909146 h 6330524"/>
              <a:gd name="connsiteX4" fmla="*/ 4597 w 12114255"/>
              <a:gd name="connsiteY4" fmla="*/ 909146 h 6330524"/>
              <a:gd name="connsiteX5" fmla="*/ 88972 w 12114255"/>
              <a:gd name="connsiteY5" fmla="*/ 3523848 h 6330524"/>
              <a:gd name="connsiteX6" fmla="*/ 148480 w 12114255"/>
              <a:gd name="connsiteY6" fmla="*/ 5930841 h 6330524"/>
              <a:gd name="connsiteX7" fmla="*/ 2638911 w 12114255"/>
              <a:gd name="connsiteY7" fmla="*/ 5933377 h 6330524"/>
              <a:gd name="connsiteX8" fmla="*/ 4308929 w 12114255"/>
              <a:gd name="connsiteY8" fmla="*/ 5926717 h 6330524"/>
              <a:gd name="connsiteX9" fmla="*/ 5045206 w 12114255"/>
              <a:gd name="connsiteY9" fmla="*/ 5927859 h 6330524"/>
              <a:gd name="connsiteX10" fmla="*/ 5731339 w 12114255"/>
              <a:gd name="connsiteY10" fmla="*/ 6330524 h 6330524"/>
              <a:gd name="connsiteX11" fmla="*/ 6077302 w 12114255"/>
              <a:gd name="connsiteY11" fmla="*/ 5908409 h 6330524"/>
              <a:gd name="connsiteX12" fmla="*/ 9098386 w 12114255"/>
              <a:gd name="connsiteY12" fmla="*/ 5911624 h 6330524"/>
              <a:gd name="connsiteX13" fmla="*/ 10007288 w 12114255"/>
              <a:gd name="connsiteY13" fmla="*/ 5914499 h 6330524"/>
              <a:gd name="connsiteX14" fmla="*/ 10927227 w 12114255"/>
              <a:gd name="connsiteY14" fmla="*/ 5922366 h 6330524"/>
              <a:gd name="connsiteX15" fmla="*/ 12085310 w 12114255"/>
              <a:gd name="connsiteY15" fmla="*/ 5921320 h 6330524"/>
              <a:gd name="connsiteX16" fmla="*/ 12063456 w 12114255"/>
              <a:gd name="connsiteY16" fmla="*/ 2621674 h 6330524"/>
              <a:gd name="connsiteX17" fmla="*/ 12054104 w 12114255"/>
              <a:gd name="connsiteY17" fmla="*/ 176313 h 6330524"/>
              <a:gd name="connsiteX18" fmla="*/ 11289537 w 12114255"/>
              <a:gd name="connsiteY18" fmla="*/ 107615 h 6330524"/>
              <a:gd name="connsiteX19" fmla="*/ 10259313 w 12114255"/>
              <a:gd name="connsiteY19" fmla="*/ 101059 h 6330524"/>
              <a:gd name="connsiteX20" fmla="*/ 7599878 w 12114255"/>
              <a:gd name="connsiteY20" fmla="*/ 75910 h 6330524"/>
              <a:gd name="connsiteX21" fmla="*/ 1892744 w 12114255"/>
              <a:gd name="connsiteY21" fmla="*/ 0 h 6330524"/>
              <a:gd name="connsiteX0" fmla="*/ 1892744 w 12114253"/>
              <a:gd name="connsiteY0" fmla="*/ 0 h 6330524"/>
              <a:gd name="connsiteX1" fmla="*/ 304663 w 12114253"/>
              <a:gd name="connsiteY1" fmla="*/ 10761 h 6330524"/>
              <a:gd name="connsiteX2" fmla="*/ 0 w 12114253"/>
              <a:gd name="connsiteY2" fmla="*/ 47942 h 6330524"/>
              <a:gd name="connsiteX3" fmla="*/ 0 w 12114253"/>
              <a:gd name="connsiteY3" fmla="*/ 909146 h 6330524"/>
              <a:gd name="connsiteX4" fmla="*/ 4597 w 12114253"/>
              <a:gd name="connsiteY4" fmla="*/ 909146 h 6330524"/>
              <a:gd name="connsiteX5" fmla="*/ 88972 w 12114253"/>
              <a:gd name="connsiteY5" fmla="*/ 3523848 h 6330524"/>
              <a:gd name="connsiteX6" fmla="*/ 148480 w 12114253"/>
              <a:gd name="connsiteY6" fmla="*/ 5930841 h 6330524"/>
              <a:gd name="connsiteX7" fmla="*/ 2638911 w 12114253"/>
              <a:gd name="connsiteY7" fmla="*/ 5933377 h 6330524"/>
              <a:gd name="connsiteX8" fmla="*/ 4308929 w 12114253"/>
              <a:gd name="connsiteY8" fmla="*/ 5926717 h 6330524"/>
              <a:gd name="connsiteX9" fmla="*/ 5141474 w 12114253"/>
              <a:gd name="connsiteY9" fmla="*/ 5927859 h 6330524"/>
              <a:gd name="connsiteX10" fmla="*/ 5731339 w 12114253"/>
              <a:gd name="connsiteY10" fmla="*/ 6330524 h 6330524"/>
              <a:gd name="connsiteX11" fmla="*/ 6077302 w 12114253"/>
              <a:gd name="connsiteY11" fmla="*/ 5908409 h 6330524"/>
              <a:gd name="connsiteX12" fmla="*/ 9098386 w 12114253"/>
              <a:gd name="connsiteY12" fmla="*/ 5911624 h 6330524"/>
              <a:gd name="connsiteX13" fmla="*/ 10007288 w 12114253"/>
              <a:gd name="connsiteY13" fmla="*/ 5914499 h 6330524"/>
              <a:gd name="connsiteX14" fmla="*/ 10927227 w 12114253"/>
              <a:gd name="connsiteY14" fmla="*/ 5922366 h 6330524"/>
              <a:gd name="connsiteX15" fmla="*/ 12085310 w 12114253"/>
              <a:gd name="connsiteY15" fmla="*/ 5921320 h 6330524"/>
              <a:gd name="connsiteX16" fmla="*/ 12063456 w 12114253"/>
              <a:gd name="connsiteY16" fmla="*/ 2621674 h 6330524"/>
              <a:gd name="connsiteX17" fmla="*/ 12054104 w 12114253"/>
              <a:gd name="connsiteY17" fmla="*/ 176313 h 6330524"/>
              <a:gd name="connsiteX18" fmla="*/ 11289537 w 12114253"/>
              <a:gd name="connsiteY18" fmla="*/ 107615 h 6330524"/>
              <a:gd name="connsiteX19" fmla="*/ 10259313 w 12114253"/>
              <a:gd name="connsiteY19" fmla="*/ 101059 h 6330524"/>
              <a:gd name="connsiteX20" fmla="*/ 7599878 w 12114253"/>
              <a:gd name="connsiteY20" fmla="*/ 75910 h 6330524"/>
              <a:gd name="connsiteX21" fmla="*/ 1892744 w 12114253"/>
              <a:gd name="connsiteY21" fmla="*/ 0 h 6330524"/>
              <a:gd name="connsiteX0" fmla="*/ 1892744 w 12114253"/>
              <a:gd name="connsiteY0" fmla="*/ 0 h 6330524"/>
              <a:gd name="connsiteX1" fmla="*/ 304663 w 12114253"/>
              <a:gd name="connsiteY1" fmla="*/ 10761 h 6330524"/>
              <a:gd name="connsiteX2" fmla="*/ 0 w 12114253"/>
              <a:gd name="connsiteY2" fmla="*/ 47942 h 6330524"/>
              <a:gd name="connsiteX3" fmla="*/ 0 w 12114253"/>
              <a:gd name="connsiteY3" fmla="*/ 909146 h 6330524"/>
              <a:gd name="connsiteX4" fmla="*/ 4597 w 12114253"/>
              <a:gd name="connsiteY4" fmla="*/ 909146 h 6330524"/>
              <a:gd name="connsiteX5" fmla="*/ 88972 w 12114253"/>
              <a:gd name="connsiteY5" fmla="*/ 3523848 h 6330524"/>
              <a:gd name="connsiteX6" fmla="*/ 148480 w 12114253"/>
              <a:gd name="connsiteY6" fmla="*/ 5930841 h 6330524"/>
              <a:gd name="connsiteX7" fmla="*/ 2638911 w 12114253"/>
              <a:gd name="connsiteY7" fmla="*/ 5933377 h 6330524"/>
              <a:gd name="connsiteX8" fmla="*/ 4308929 w 12114253"/>
              <a:gd name="connsiteY8" fmla="*/ 5926717 h 6330524"/>
              <a:gd name="connsiteX9" fmla="*/ 5141474 w 12114253"/>
              <a:gd name="connsiteY9" fmla="*/ 5927859 h 6330524"/>
              <a:gd name="connsiteX10" fmla="*/ 5731339 w 12114253"/>
              <a:gd name="connsiteY10" fmla="*/ 6330524 h 6330524"/>
              <a:gd name="connsiteX11" fmla="*/ 6196455 w 12114253"/>
              <a:gd name="connsiteY11" fmla="*/ 5908410 h 6330524"/>
              <a:gd name="connsiteX12" fmla="*/ 9098386 w 12114253"/>
              <a:gd name="connsiteY12" fmla="*/ 5911624 h 6330524"/>
              <a:gd name="connsiteX13" fmla="*/ 10007288 w 12114253"/>
              <a:gd name="connsiteY13" fmla="*/ 5914499 h 6330524"/>
              <a:gd name="connsiteX14" fmla="*/ 10927227 w 12114253"/>
              <a:gd name="connsiteY14" fmla="*/ 5922366 h 6330524"/>
              <a:gd name="connsiteX15" fmla="*/ 12085310 w 12114253"/>
              <a:gd name="connsiteY15" fmla="*/ 5921320 h 6330524"/>
              <a:gd name="connsiteX16" fmla="*/ 12063456 w 12114253"/>
              <a:gd name="connsiteY16" fmla="*/ 2621674 h 6330524"/>
              <a:gd name="connsiteX17" fmla="*/ 12054104 w 12114253"/>
              <a:gd name="connsiteY17" fmla="*/ 176313 h 6330524"/>
              <a:gd name="connsiteX18" fmla="*/ 11289537 w 12114253"/>
              <a:gd name="connsiteY18" fmla="*/ 107615 h 6330524"/>
              <a:gd name="connsiteX19" fmla="*/ 10259313 w 12114253"/>
              <a:gd name="connsiteY19" fmla="*/ 101059 h 6330524"/>
              <a:gd name="connsiteX20" fmla="*/ 7599878 w 12114253"/>
              <a:gd name="connsiteY20" fmla="*/ 75910 h 6330524"/>
              <a:gd name="connsiteX21" fmla="*/ 1892744 w 12114253"/>
              <a:gd name="connsiteY21" fmla="*/ 0 h 6330524"/>
              <a:gd name="connsiteX0" fmla="*/ 1892744 w 12114253"/>
              <a:gd name="connsiteY0" fmla="*/ 0 h 6231011"/>
              <a:gd name="connsiteX1" fmla="*/ 304663 w 12114253"/>
              <a:gd name="connsiteY1" fmla="*/ 10761 h 6231011"/>
              <a:gd name="connsiteX2" fmla="*/ 0 w 12114253"/>
              <a:gd name="connsiteY2" fmla="*/ 47942 h 6231011"/>
              <a:gd name="connsiteX3" fmla="*/ 0 w 12114253"/>
              <a:gd name="connsiteY3" fmla="*/ 909146 h 6231011"/>
              <a:gd name="connsiteX4" fmla="*/ 4597 w 12114253"/>
              <a:gd name="connsiteY4" fmla="*/ 909146 h 6231011"/>
              <a:gd name="connsiteX5" fmla="*/ 88972 w 12114253"/>
              <a:gd name="connsiteY5" fmla="*/ 3523848 h 6231011"/>
              <a:gd name="connsiteX6" fmla="*/ 148480 w 12114253"/>
              <a:gd name="connsiteY6" fmla="*/ 5930841 h 6231011"/>
              <a:gd name="connsiteX7" fmla="*/ 2638911 w 12114253"/>
              <a:gd name="connsiteY7" fmla="*/ 5933377 h 6231011"/>
              <a:gd name="connsiteX8" fmla="*/ 4308929 w 12114253"/>
              <a:gd name="connsiteY8" fmla="*/ 5926717 h 6231011"/>
              <a:gd name="connsiteX9" fmla="*/ 5141474 w 12114253"/>
              <a:gd name="connsiteY9" fmla="*/ 5927859 h 6231011"/>
              <a:gd name="connsiteX10" fmla="*/ 5707509 w 12114253"/>
              <a:gd name="connsiteY10" fmla="*/ 6231011 h 6231011"/>
              <a:gd name="connsiteX11" fmla="*/ 6196455 w 12114253"/>
              <a:gd name="connsiteY11" fmla="*/ 5908410 h 6231011"/>
              <a:gd name="connsiteX12" fmla="*/ 9098386 w 12114253"/>
              <a:gd name="connsiteY12" fmla="*/ 5911624 h 6231011"/>
              <a:gd name="connsiteX13" fmla="*/ 10007288 w 12114253"/>
              <a:gd name="connsiteY13" fmla="*/ 5914499 h 6231011"/>
              <a:gd name="connsiteX14" fmla="*/ 10927227 w 12114253"/>
              <a:gd name="connsiteY14" fmla="*/ 5922366 h 6231011"/>
              <a:gd name="connsiteX15" fmla="*/ 12085310 w 12114253"/>
              <a:gd name="connsiteY15" fmla="*/ 5921320 h 6231011"/>
              <a:gd name="connsiteX16" fmla="*/ 12063456 w 12114253"/>
              <a:gd name="connsiteY16" fmla="*/ 2621674 h 6231011"/>
              <a:gd name="connsiteX17" fmla="*/ 12054104 w 12114253"/>
              <a:gd name="connsiteY17" fmla="*/ 176313 h 6231011"/>
              <a:gd name="connsiteX18" fmla="*/ 11289537 w 12114253"/>
              <a:gd name="connsiteY18" fmla="*/ 107615 h 6231011"/>
              <a:gd name="connsiteX19" fmla="*/ 10259313 w 12114253"/>
              <a:gd name="connsiteY19" fmla="*/ 101059 h 6231011"/>
              <a:gd name="connsiteX20" fmla="*/ 7599878 w 12114253"/>
              <a:gd name="connsiteY20" fmla="*/ 75910 h 6231011"/>
              <a:gd name="connsiteX21" fmla="*/ 1892744 w 12114253"/>
              <a:gd name="connsiteY21" fmla="*/ 0 h 6231011"/>
              <a:gd name="connsiteX0" fmla="*/ 1892744 w 12114253"/>
              <a:gd name="connsiteY0" fmla="*/ 0 h 6231011"/>
              <a:gd name="connsiteX1" fmla="*/ 304663 w 12114253"/>
              <a:gd name="connsiteY1" fmla="*/ 10761 h 6231011"/>
              <a:gd name="connsiteX2" fmla="*/ 0 w 12114253"/>
              <a:gd name="connsiteY2" fmla="*/ 47942 h 6231011"/>
              <a:gd name="connsiteX3" fmla="*/ 0 w 12114253"/>
              <a:gd name="connsiteY3" fmla="*/ 909146 h 6231011"/>
              <a:gd name="connsiteX4" fmla="*/ 4597 w 12114253"/>
              <a:gd name="connsiteY4" fmla="*/ 909146 h 6231011"/>
              <a:gd name="connsiteX5" fmla="*/ 88972 w 12114253"/>
              <a:gd name="connsiteY5" fmla="*/ 3523848 h 6231011"/>
              <a:gd name="connsiteX6" fmla="*/ 148480 w 12114253"/>
              <a:gd name="connsiteY6" fmla="*/ 5930841 h 6231011"/>
              <a:gd name="connsiteX7" fmla="*/ 2638911 w 12114253"/>
              <a:gd name="connsiteY7" fmla="*/ 5933377 h 6231011"/>
              <a:gd name="connsiteX8" fmla="*/ 4308929 w 12114253"/>
              <a:gd name="connsiteY8" fmla="*/ 5926717 h 6231011"/>
              <a:gd name="connsiteX9" fmla="*/ 5236797 w 12114253"/>
              <a:gd name="connsiteY9" fmla="*/ 5927859 h 6231011"/>
              <a:gd name="connsiteX10" fmla="*/ 5707509 w 12114253"/>
              <a:gd name="connsiteY10" fmla="*/ 6231011 h 6231011"/>
              <a:gd name="connsiteX11" fmla="*/ 6196455 w 12114253"/>
              <a:gd name="connsiteY11" fmla="*/ 5908410 h 6231011"/>
              <a:gd name="connsiteX12" fmla="*/ 9098386 w 12114253"/>
              <a:gd name="connsiteY12" fmla="*/ 5911624 h 6231011"/>
              <a:gd name="connsiteX13" fmla="*/ 10007288 w 12114253"/>
              <a:gd name="connsiteY13" fmla="*/ 5914499 h 6231011"/>
              <a:gd name="connsiteX14" fmla="*/ 10927227 w 12114253"/>
              <a:gd name="connsiteY14" fmla="*/ 5922366 h 6231011"/>
              <a:gd name="connsiteX15" fmla="*/ 12085310 w 12114253"/>
              <a:gd name="connsiteY15" fmla="*/ 5921320 h 6231011"/>
              <a:gd name="connsiteX16" fmla="*/ 12063456 w 12114253"/>
              <a:gd name="connsiteY16" fmla="*/ 2621674 h 6231011"/>
              <a:gd name="connsiteX17" fmla="*/ 12054104 w 12114253"/>
              <a:gd name="connsiteY17" fmla="*/ 176313 h 6231011"/>
              <a:gd name="connsiteX18" fmla="*/ 11289537 w 12114253"/>
              <a:gd name="connsiteY18" fmla="*/ 107615 h 6231011"/>
              <a:gd name="connsiteX19" fmla="*/ 10259313 w 12114253"/>
              <a:gd name="connsiteY19" fmla="*/ 101059 h 6231011"/>
              <a:gd name="connsiteX20" fmla="*/ 7599878 w 12114253"/>
              <a:gd name="connsiteY20" fmla="*/ 75910 h 6231011"/>
              <a:gd name="connsiteX21" fmla="*/ 1892744 w 12114253"/>
              <a:gd name="connsiteY21" fmla="*/ 0 h 6231011"/>
              <a:gd name="connsiteX0" fmla="*/ 1892744 w 12114253"/>
              <a:gd name="connsiteY0" fmla="*/ 0 h 6231011"/>
              <a:gd name="connsiteX1" fmla="*/ 304663 w 12114253"/>
              <a:gd name="connsiteY1" fmla="*/ 10761 h 6231011"/>
              <a:gd name="connsiteX2" fmla="*/ 0 w 12114253"/>
              <a:gd name="connsiteY2" fmla="*/ 47942 h 6231011"/>
              <a:gd name="connsiteX3" fmla="*/ 0 w 12114253"/>
              <a:gd name="connsiteY3" fmla="*/ 909146 h 6231011"/>
              <a:gd name="connsiteX4" fmla="*/ 4597 w 12114253"/>
              <a:gd name="connsiteY4" fmla="*/ 909146 h 6231011"/>
              <a:gd name="connsiteX5" fmla="*/ 88972 w 12114253"/>
              <a:gd name="connsiteY5" fmla="*/ 3523848 h 6231011"/>
              <a:gd name="connsiteX6" fmla="*/ 148480 w 12114253"/>
              <a:gd name="connsiteY6" fmla="*/ 5930841 h 6231011"/>
              <a:gd name="connsiteX7" fmla="*/ 2638911 w 12114253"/>
              <a:gd name="connsiteY7" fmla="*/ 5933377 h 6231011"/>
              <a:gd name="connsiteX8" fmla="*/ 4308929 w 12114253"/>
              <a:gd name="connsiteY8" fmla="*/ 5926717 h 6231011"/>
              <a:gd name="connsiteX9" fmla="*/ 5308288 w 12114253"/>
              <a:gd name="connsiteY9" fmla="*/ 5937810 h 6231011"/>
              <a:gd name="connsiteX10" fmla="*/ 5707509 w 12114253"/>
              <a:gd name="connsiteY10" fmla="*/ 6231011 h 6231011"/>
              <a:gd name="connsiteX11" fmla="*/ 6196455 w 12114253"/>
              <a:gd name="connsiteY11" fmla="*/ 5908410 h 6231011"/>
              <a:gd name="connsiteX12" fmla="*/ 9098386 w 12114253"/>
              <a:gd name="connsiteY12" fmla="*/ 5911624 h 6231011"/>
              <a:gd name="connsiteX13" fmla="*/ 10007288 w 12114253"/>
              <a:gd name="connsiteY13" fmla="*/ 5914499 h 6231011"/>
              <a:gd name="connsiteX14" fmla="*/ 10927227 w 12114253"/>
              <a:gd name="connsiteY14" fmla="*/ 5922366 h 6231011"/>
              <a:gd name="connsiteX15" fmla="*/ 12085310 w 12114253"/>
              <a:gd name="connsiteY15" fmla="*/ 5921320 h 6231011"/>
              <a:gd name="connsiteX16" fmla="*/ 12063456 w 12114253"/>
              <a:gd name="connsiteY16" fmla="*/ 2621674 h 6231011"/>
              <a:gd name="connsiteX17" fmla="*/ 12054104 w 12114253"/>
              <a:gd name="connsiteY17" fmla="*/ 176313 h 6231011"/>
              <a:gd name="connsiteX18" fmla="*/ 11289537 w 12114253"/>
              <a:gd name="connsiteY18" fmla="*/ 107615 h 6231011"/>
              <a:gd name="connsiteX19" fmla="*/ 10259313 w 12114253"/>
              <a:gd name="connsiteY19" fmla="*/ 101059 h 6231011"/>
              <a:gd name="connsiteX20" fmla="*/ 7599878 w 12114253"/>
              <a:gd name="connsiteY20" fmla="*/ 75910 h 6231011"/>
              <a:gd name="connsiteX21" fmla="*/ 1892744 w 12114253"/>
              <a:gd name="connsiteY21" fmla="*/ 0 h 6231011"/>
              <a:gd name="connsiteX0" fmla="*/ 1892744 w 12114253"/>
              <a:gd name="connsiteY0" fmla="*/ 0 h 6231011"/>
              <a:gd name="connsiteX1" fmla="*/ 304663 w 12114253"/>
              <a:gd name="connsiteY1" fmla="*/ 10761 h 6231011"/>
              <a:gd name="connsiteX2" fmla="*/ 0 w 12114253"/>
              <a:gd name="connsiteY2" fmla="*/ 47942 h 6231011"/>
              <a:gd name="connsiteX3" fmla="*/ 0 w 12114253"/>
              <a:gd name="connsiteY3" fmla="*/ 909146 h 6231011"/>
              <a:gd name="connsiteX4" fmla="*/ 4597 w 12114253"/>
              <a:gd name="connsiteY4" fmla="*/ 909146 h 6231011"/>
              <a:gd name="connsiteX5" fmla="*/ 88972 w 12114253"/>
              <a:gd name="connsiteY5" fmla="*/ 3523848 h 6231011"/>
              <a:gd name="connsiteX6" fmla="*/ 148480 w 12114253"/>
              <a:gd name="connsiteY6" fmla="*/ 5930841 h 6231011"/>
              <a:gd name="connsiteX7" fmla="*/ 2638911 w 12114253"/>
              <a:gd name="connsiteY7" fmla="*/ 5933377 h 6231011"/>
              <a:gd name="connsiteX8" fmla="*/ 4308929 w 12114253"/>
              <a:gd name="connsiteY8" fmla="*/ 5926717 h 6231011"/>
              <a:gd name="connsiteX9" fmla="*/ 5308288 w 12114253"/>
              <a:gd name="connsiteY9" fmla="*/ 5937810 h 6231011"/>
              <a:gd name="connsiteX10" fmla="*/ 5707509 w 12114253"/>
              <a:gd name="connsiteY10" fmla="*/ 6231011 h 6231011"/>
              <a:gd name="connsiteX11" fmla="*/ 6196455 w 12114253"/>
              <a:gd name="connsiteY11" fmla="*/ 5908410 h 6231011"/>
              <a:gd name="connsiteX12" fmla="*/ 9098386 w 12114253"/>
              <a:gd name="connsiteY12" fmla="*/ 5911624 h 6231011"/>
              <a:gd name="connsiteX13" fmla="*/ 10007288 w 12114253"/>
              <a:gd name="connsiteY13" fmla="*/ 5914499 h 6231011"/>
              <a:gd name="connsiteX14" fmla="*/ 10927227 w 12114253"/>
              <a:gd name="connsiteY14" fmla="*/ 5922366 h 6231011"/>
              <a:gd name="connsiteX15" fmla="*/ 12085310 w 12114253"/>
              <a:gd name="connsiteY15" fmla="*/ 5921320 h 6231011"/>
              <a:gd name="connsiteX16" fmla="*/ 12063456 w 12114253"/>
              <a:gd name="connsiteY16" fmla="*/ 2621674 h 6231011"/>
              <a:gd name="connsiteX17" fmla="*/ 12054104 w 12114253"/>
              <a:gd name="connsiteY17" fmla="*/ 176313 h 6231011"/>
              <a:gd name="connsiteX18" fmla="*/ 11289537 w 12114253"/>
              <a:gd name="connsiteY18" fmla="*/ 107615 h 6231011"/>
              <a:gd name="connsiteX19" fmla="*/ 10259313 w 12114253"/>
              <a:gd name="connsiteY19" fmla="*/ 101059 h 6231011"/>
              <a:gd name="connsiteX20" fmla="*/ 7599878 w 12114253"/>
              <a:gd name="connsiteY20" fmla="*/ 75910 h 6231011"/>
              <a:gd name="connsiteX21" fmla="*/ 1892744 w 12114253"/>
              <a:gd name="connsiteY21" fmla="*/ 0 h 6231011"/>
              <a:gd name="connsiteX0" fmla="*/ 1892744 w 12114253"/>
              <a:gd name="connsiteY0" fmla="*/ 0 h 6231011"/>
              <a:gd name="connsiteX1" fmla="*/ 304663 w 12114253"/>
              <a:gd name="connsiteY1" fmla="*/ 10761 h 6231011"/>
              <a:gd name="connsiteX2" fmla="*/ 0 w 12114253"/>
              <a:gd name="connsiteY2" fmla="*/ 47942 h 6231011"/>
              <a:gd name="connsiteX3" fmla="*/ 0 w 12114253"/>
              <a:gd name="connsiteY3" fmla="*/ 909146 h 6231011"/>
              <a:gd name="connsiteX4" fmla="*/ 4597 w 12114253"/>
              <a:gd name="connsiteY4" fmla="*/ 909146 h 6231011"/>
              <a:gd name="connsiteX5" fmla="*/ 88972 w 12114253"/>
              <a:gd name="connsiteY5" fmla="*/ 3523848 h 6231011"/>
              <a:gd name="connsiteX6" fmla="*/ 148480 w 12114253"/>
              <a:gd name="connsiteY6" fmla="*/ 5930841 h 6231011"/>
              <a:gd name="connsiteX7" fmla="*/ 2638911 w 12114253"/>
              <a:gd name="connsiteY7" fmla="*/ 5933377 h 6231011"/>
              <a:gd name="connsiteX8" fmla="*/ 4308929 w 12114253"/>
              <a:gd name="connsiteY8" fmla="*/ 5926717 h 6231011"/>
              <a:gd name="connsiteX9" fmla="*/ 5308288 w 12114253"/>
              <a:gd name="connsiteY9" fmla="*/ 5937810 h 6231011"/>
              <a:gd name="connsiteX10" fmla="*/ 5707509 w 12114253"/>
              <a:gd name="connsiteY10" fmla="*/ 6231011 h 6231011"/>
              <a:gd name="connsiteX11" fmla="*/ 6196455 w 12114253"/>
              <a:gd name="connsiteY11" fmla="*/ 5908410 h 6231011"/>
              <a:gd name="connsiteX12" fmla="*/ 9098386 w 12114253"/>
              <a:gd name="connsiteY12" fmla="*/ 5911624 h 6231011"/>
              <a:gd name="connsiteX13" fmla="*/ 10007288 w 12114253"/>
              <a:gd name="connsiteY13" fmla="*/ 5914499 h 6231011"/>
              <a:gd name="connsiteX14" fmla="*/ 10927227 w 12114253"/>
              <a:gd name="connsiteY14" fmla="*/ 5922366 h 6231011"/>
              <a:gd name="connsiteX15" fmla="*/ 12085310 w 12114253"/>
              <a:gd name="connsiteY15" fmla="*/ 5921320 h 6231011"/>
              <a:gd name="connsiteX16" fmla="*/ 12063456 w 12114253"/>
              <a:gd name="connsiteY16" fmla="*/ 2621674 h 6231011"/>
              <a:gd name="connsiteX17" fmla="*/ 12054104 w 12114253"/>
              <a:gd name="connsiteY17" fmla="*/ 176313 h 6231011"/>
              <a:gd name="connsiteX18" fmla="*/ 11289537 w 12114253"/>
              <a:gd name="connsiteY18" fmla="*/ 107615 h 6231011"/>
              <a:gd name="connsiteX19" fmla="*/ 10259313 w 12114253"/>
              <a:gd name="connsiteY19" fmla="*/ 101059 h 6231011"/>
              <a:gd name="connsiteX20" fmla="*/ 7599878 w 12114253"/>
              <a:gd name="connsiteY20" fmla="*/ 75910 h 6231011"/>
              <a:gd name="connsiteX21" fmla="*/ 1892744 w 12114253"/>
              <a:gd name="connsiteY21" fmla="*/ 0 h 6231011"/>
              <a:gd name="connsiteX0" fmla="*/ 1892744 w 12114253"/>
              <a:gd name="connsiteY0" fmla="*/ 0 h 6231011"/>
              <a:gd name="connsiteX1" fmla="*/ 304663 w 12114253"/>
              <a:gd name="connsiteY1" fmla="*/ 10761 h 6231011"/>
              <a:gd name="connsiteX2" fmla="*/ 0 w 12114253"/>
              <a:gd name="connsiteY2" fmla="*/ 47942 h 6231011"/>
              <a:gd name="connsiteX3" fmla="*/ 0 w 12114253"/>
              <a:gd name="connsiteY3" fmla="*/ 909146 h 6231011"/>
              <a:gd name="connsiteX4" fmla="*/ 4597 w 12114253"/>
              <a:gd name="connsiteY4" fmla="*/ 909146 h 6231011"/>
              <a:gd name="connsiteX5" fmla="*/ 88972 w 12114253"/>
              <a:gd name="connsiteY5" fmla="*/ 3523848 h 6231011"/>
              <a:gd name="connsiteX6" fmla="*/ 148480 w 12114253"/>
              <a:gd name="connsiteY6" fmla="*/ 5930841 h 6231011"/>
              <a:gd name="connsiteX7" fmla="*/ 2638911 w 12114253"/>
              <a:gd name="connsiteY7" fmla="*/ 5933377 h 6231011"/>
              <a:gd name="connsiteX8" fmla="*/ 4308929 w 12114253"/>
              <a:gd name="connsiteY8" fmla="*/ 5926717 h 6231011"/>
              <a:gd name="connsiteX9" fmla="*/ 5308288 w 12114253"/>
              <a:gd name="connsiteY9" fmla="*/ 5937810 h 6231011"/>
              <a:gd name="connsiteX10" fmla="*/ 5707509 w 12114253"/>
              <a:gd name="connsiteY10" fmla="*/ 6231011 h 6231011"/>
              <a:gd name="connsiteX11" fmla="*/ 6092239 w 12114253"/>
              <a:gd name="connsiteY11" fmla="*/ 5912762 h 6231011"/>
              <a:gd name="connsiteX12" fmla="*/ 9098386 w 12114253"/>
              <a:gd name="connsiteY12" fmla="*/ 5911624 h 6231011"/>
              <a:gd name="connsiteX13" fmla="*/ 10007288 w 12114253"/>
              <a:gd name="connsiteY13" fmla="*/ 5914499 h 6231011"/>
              <a:gd name="connsiteX14" fmla="*/ 10927227 w 12114253"/>
              <a:gd name="connsiteY14" fmla="*/ 5922366 h 6231011"/>
              <a:gd name="connsiteX15" fmla="*/ 12085310 w 12114253"/>
              <a:gd name="connsiteY15" fmla="*/ 5921320 h 6231011"/>
              <a:gd name="connsiteX16" fmla="*/ 12063456 w 12114253"/>
              <a:gd name="connsiteY16" fmla="*/ 2621674 h 6231011"/>
              <a:gd name="connsiteX17" fmla="*/ 12054104 w 12114253"/>
              <a:gd name="connsiteY17" fmla="*/ 176313 h 6231011"/>
              <a:gd name="connsiteX18" fmla="*/ 11289537 w 12114253"/>
              <a:gd name="connsiteY18" fmla="*/ 107615 h 6231011"/>
              <a:gd name="connsiteX19" fmla="*/ 10259313 w 12114253"/>
              <a:gd name="connsiteY19" fmla="*/ 101059 h 6231011"/>
              <a:gd name="connsiteX20" fmla="*/ 7599878 w 12114253"/>
              <a:gd name="connsiteY20" fmla="*/ 75910 h 6231011"/>
              <a:gd name="connsiteX21" fmla="*/ 1892744 w 12114253"/>
              <a:gd name="connsiteY21" fmla="*/ 0 h 6231011"/>
              <a:gd name="connsiteX0" fmla="*/ 1892744 w 12114253"/>
              <a:gd name="connsiteY0" fmla="*/ 0 h 6231011"/>
              <a:gd name="connsiteX1" fmla="*/ 304663 w 12114253"/>
              <a:gd name="connsiteY1" fmla="*/ 10761 h 6231011"/>
              <a:gd name="connsiteX2" fmla="*/ 0 w 12114253"/>
              <a:gd name="connsiteY2" fmla="*/ 47942 h 6231011"/>
              <a:gd name="connsiteX3" fmla="*/ 0 w 12114253"/>
              <a:gd name="connsiteY3" fmla="*/ 909146 h 6231011"/>
              <a:gd name="connsiteX4" fmla="*/ 4597 w 12114253"/>
              <a:gd name="connsiteY4" fmla="*/ 909146 h 6231011"/>
              <a:gd name="connsiteX5" fmla="*/ 88972 w 12114253"/>
              <a:gd name="connsiteY5" fmla="*/ 3523848 h 6231011"/>
              <a:gd name="connsiteX6" fmla="*/ 148480 w 12114253"/>
              <a:gd name="connsiteY6" fmla="*/ 5930841 h 6231011"/>
              <a:gd name="connsiteX7" fmla="*/ 2638911 w 12114253"/>
              <a:gd name="connsiteY7" fmla="*/ 5933377 h 6231011"/>
              <a:gd name="connsiteX8" fmla="*/ 4308929 w 12114253"/>
              <a:gd name="connsiteY8" fmla="*/ 5926717 h 6231011"/>
              <a:gd name="connsiteX9" fmla="*/ 5308288 w 12114253"/>
              <a:gd name="connsiteY9" fmla="*/ 5937810 h 6231011"/>
              <a:gd name="connsiteX10" fmla="*/ 5707509 w 12114253"/>
              <a:gd name="connsiteY10" fmla="*/ 6231011 h 6231011"/>
              <a:gd name="connsiteX11" fmla="*/ 6071394 w 12114253"/>
              <a:gd name="connsiteY11" fmla="*/ 5917114 h 6231011"/>
              <a:gd name="connsiteX12" fmla="*/ 9098386 w 12114253"/>
              <a:gd name="connsiteY12" fmla="*/ 5911624 h 6231011"/>
              <a:gd name="connsiteX13" fmla="*/ 10007288 w 12114253"/>
              <a:gd name="connsiteY13" fmla="*/ 5914499 h 6231011"/>
              <a:gd name="connsiteX14" fmla="*/ 10927227 w 12114253"/>
              <a:gd name="connsiteY14" fmla="*/ 5922366 h 6231011"/>
              <a:gd name="connsiteX15" fmla="*/ 12085310 w 12114253"/>
              <a:gd name="connsiteY15" fmla="*/ 5921320 h 6231011"/>
              <a:gd name="connsiteX16" fmla="*/ 12063456 w 12114253"/>
              <a:gd name="connsiteY16" fmla="*/ 2621674 h 6231011"/>
              <a:gd name="connsiteX17" fmla="*/ 12054104 w 12114253"/>
              <a:gd name="connsiteY17" fmla="*/ 176313 h 6231011"/>
              <a:gd name="connsiteX18" fmla="*/ 11289537 w 12114253"/>
              <a:gd name="connsiteY18" fmla="*/ 107615 h 6231011"/>
              <a:gd name="connsiteX19" fmla="*/ 10259313 w 12114253"/>
              <a:gd name="connsiteY19" fmla="*/ 101059 h 6231011"/>
              <a:gd name="connsiteX20" fmla="*/ 7599878 w 12114253"/>
              <a:gd name="connsiteY20" fmla="*/ 75910 h 6231011"/>
              <a:gd name="connsiteX21" fmla="*/ 1892744 w 12114253"/>
              <a:gd name="connsiteY21" fmla="*/ 0 h 6231011"/>
              <a:gd name="connsiteX0" fmla="*/ 1892744 w 12114253"/>
              <a:gd name="connsiteY0" fmla="*/ 0 h 6231011"/>
              <a:gd name="connsiteX1" fmla="*/ 304663 w 12114253"/>
              <a:gd name="connsiteY1" fmla="*/ 10761 h 6231011"/>
              <a:gd name="connsiteX2" fmla="*/ 0 w 12114253"/>
              <a:gd name="connsiteY2" fmla="*/ 47942 h 6231011"/>
              <a:gd name="connsiteX3" fmla="*/ 0 w 12114253"/>
              <a:gd name="connsiteY3" fmla="*/ 909146 h 6231011"/>
              <a:gd name="connsiteX4" fmla="*/ 4597 w 12114253"/>
              <a:gd name="connsiteY4" fmla="*/ 909146 h 6231011"/>
              <a:gd name="connsiteX5" fmla="*/ 88972 w 12114253"/>
              <a:gd name="connsiteY5" fmla="*/ 3523848 h 6231011"/>
              <a:gd name="connsiteX6" fmla="*/ 148480 w 12114253"/>
              <a:gd name="connsiteY6" fmla="*/ 5930841 h 6231011"/>
              <a:gd name="connsiteX7" fmla="*/ 2638911 w 12114253"/>
              <a:gd name="connsiteY7" fmla="*/ 5933377 h 6231011"/>
              <a:gd name="connsiteX8" fmla="*/ 4308929 w 12114253"/>
              <a:gd name="connsiteY8" fmla="*/ 5926717 h 6231011"/>
              <a:gd name="connsiteX9" fmla="*/ 5308288 w 12114253"/>
              <a:gd name="connsiteY9" fmla="*/ 5937810 h 6231011"/>
              <a:gd name="connsiteX10" fmla="*/ 5707509 w 12114253"/>
              <a:gd name="connsiteY10" fmla="*/ 6231011 h 6231011"/>
              <a:gd name="connsiteX11" fmla="*/ 6071394 w 12114253"/>
              <a:gd name="connsiteY11" fmla="*/ 5917114 h 6231011"/>
              <a:gd name="connsiteX12" fmla="*/ 9098386 w 12114253"/>
              <a:gd name="connsiteY12" fmla="*/ 5911624 h 6231011"/>
              <a:gd name="connsiteX13" fmla="*/ 10007288 w 12114253"/>
              <a:gd name="connsiteY13" fmla="*/ 5914499 h 6231011"/>
              <a:gd name="connsiteX14" fmla="*/ 10927227 w 12114253"/>
              <a:gd name="connsiteY14" fmla="*/ 5922366 h 6231011"/>
              <a:gd name="connsiteX15" fmla="*/ 12085310 w 12114253"/>
              <a:gd name="connsiteY15" fmla="*/ 5921320 h 6231011"/>
              <a:gd name="connsiteX16" fmla="*/ 12063456 w 12114253"/>
              <a:gd name="connsiteY16" fmla="*/ 2621674 h 6231011"/>
              <a:gd name="connsiteX17" fmla="*/ 12054104 w 12114253"/>
              <a:gd name="connsiteY17" fmla="*/ 176313 h 6231011"/>
              <a:gd name="connsiteX18" fmla="*/ 11289537 w 12114253"/>
              <a:gd name="connsiteY18" fmla="*/ 107615 h 6231011"/>
              <a:gd name="connsiteX19" fmla="*/ 10259313 w 12114253"/>
              <a:gd name="connsiteY19" fmla="*/ 101059 h 6231011"/>
              <a:gd name="connsiteX20" fmla="*/ 7599878 w 12114253"/>
              <a:gd name="connsiteY20" fmla="*/ 75910 h 6231011"/>
              <a:gd name="connsiteX21" fmla="*/ 1892744 w 12114253"/>
              <a:gd name="connsiteY21" fmla="*/ 0 h 6231011"/>
              <a:gd name="connsiteX0" fmla="*/ 1892744 w 12114253"/>
              <a:gd name="connsiteY0" fmla="*/ 0 h 6231011"/>
              <a:gd name="connsiteX1" fmla="*/ 304663 w 12114253"/>
              <a:gd name="connsiteY1" fmla="*/ 10761 h 6231011"/>
              <a:gd name="connsiteX2" fmla="*/ 0 w 12114253"/>
              <a:gd name="connsiteY2" fmla="*/ 47942 h 6231011"/>
              <a:gd name="connsiteX3" fmla="*/ 0 w 12114253"/>
              <a:gd name="connsiteY3" fmla="*/ 909146 h 6231011"/>
              <a:gd name="connsiteX4" fmla="*/ 4597 w 12114253"/>
              <a:gd name="connsiteY4" fmla="*/ 909146 h 6231011"/>
              <a:gd name="connsiteX5" fmla="*/ 88972 w 12114253"/>
              <a:gd name="connsiteY5" fmla="*/ 3523848 h 6231011"/>
              <a:gd name="connsiteX6" fmla="*/ 148480 w 12114253"/>
              <a:gd name="connsiteY6" fmla="*/ 5930841 h 6231011"/>
              <a:gd name="connsiteX7" fmla="*/ 2638911 w 12114253"/>
              <a:gd name="connsiteY7" fmla="*/ 5933377 h 6231011"/>
              <a:gd name="connsiteX8" fmla="*/ 4308929 w 12114253"/>
              <a:gd name="connsiteY8" fmla="*/ 5926717 h 6231011"/>
              <a:gd name="connsiteX9" fmla="*/ 5308288 w 12114253"/>
              <a:gd name="connsiteY9" fmla="*/ 5937810 h 6231011"/>
              <a:gd name="connsiteX10" fmla="*/ 5707509 w 12114253"/>
              <a:gd name="connsiteY10" fmla="*/ 6231011 h 6231011"/>
              <a:gd name="connsiteX11" fmla="*/ 6071394 w 12114253"/>
              <a:gd name="connsiteY11" fmla="*/ 5917114 h 6231011"/>
              <a:gd name="connsiteX12" fmla="*/ 9098386 w 12114253"/>
              <a:gd name="connsiteY12" fmla="*/ 5911624 h 6231011"/>
              <a:gd name="connsiteX13" fmla="*/ 10007288 w 12114253"/>
              <a:gd name="connsiteY13" fmla="*/ 5914499 h 6231011"/>
              <a:gd name="connsiteX14" fmla="*/ 10927227 w 12114253"/>
              <a:gd name="connsiteY14" fmla="*/ 5922366 h 6231011"/>
              <a:gd name="connsiteX15" fmla="*/ 12085310 w 12114253"/>
              <a:gd name="connsiteY15" fmla="*/ 5921320 h 6231011"/>
              <a:gd name="connsiteX16" fmla="*/ 12063456 w 12114253"/>
              <a:gd name="connsiteY16" fmla="*/ 2621674 h 6231011"/>
              <a:gd name="connsiteX17" fmla="*/ 12054104 w 12114253"/>
              <a:gd name="connsiteY17" fmla="*/ 176313 h 6231011"/>
              <a:gd name="connsiteX18" fmla="*/ 11289537 w 12114253"/>
              <a:gd name="connsiteY18" fmla="*/ 107615 h 6231011"/>
              <a:gd name="connsiteX19" fmla="*/ 10259313 w 12114253"/>
              <a:gd name="connsiteY19" fmla="*/ 101059 h 6231011"/>
              <a:gd name="connsiteX20" fmla="*/ 7599878 w 12114253"/>
              <a:gd name="connsiteY20" fmla="*/ 75910 h 6231011"/>
              <a:gd name="connsiteX21" fmla="*/ 1892744 w 12114253"/>
              <a:gd name="connsiteY21" fmla="*/ 0 h 6231011"/>
              <a:gd name="connsiteX0" fmla="*/ 1892744 w 12114253"/>
              <a:gd name="connsiteY0" fmla="*/ 0 h 6231011"/>
              <a:gd name="connsiteX1" fmla="*/ 304663 w 12114253"/>
              <a:gd name="connsiteY1" fmla="*/ 10761 h 6231011"/>
              <a:gd name="connsiteX2" fmla="*/ 0 w 12114253"/>
              <a:gd name="connsiteY2" fmla="*/ 47942 h 6231011"/>
              <a:gd name="connsiteX3" fmla="*/ 0 w 12114253"/>
              <a:gd name="connsiteY3" fmla="*/ 909146 h 6231011"/>
              <a:gd name="connsiteX4" fmla="*/ 4597 w 12114253"/>
              <a:gd name="connsiteY4" fmla="*/ 909146 h 6231011"/>
              <a:gd name="connsiteX5" fmla="*/ 88972 w 12114253"/>
              <a:gd name="connsiteY5" fmla="*/ 3523848 h 6231011"/>
              <a:gd name="connsiteX6" fmla="*/ 148480 w 12114253"/>
              <a:gd name="connsiteY6" fmla="*/ 5930841 h 6231011"/>
              <a:gd name="connsiteX7" fmla="*/ 2638911 w 12114253"/>
              <a:gd name="connsiteY7" fmla="*/ 5933377 h 6231011"/>
              <a:gd name="connsiteX8" fmla="*/ 4308929 w 12114253"/>
              <a:gd name="connsiteY8" fmla="*/ 5926717 h 6231011"/>
              <a:gd name="connsiteX9" fmla="*/ 5308288 w 12114253"/>
              <a:gd name="connsiteY9" fmla="*/ 5937810 h 6231011"/>
              <a:gd name="connsiteX10" fmla="*/ 5707509 w 12114253"/>
              <a:gd name="connsiteY10" fmla="*/ 6231011 h 6231011"/>
              <a:gd name="connsiteX11" fmla="*/ 6071394 w 12114253"/>
              <a:gd name="connsiteY11" fmla="*/ 5917114 h 6231011"/>
              <a:gd name="connsiteX12" fmla="*/ 9098386 w 12114253"/>
              <a:gd name="connsiteY12" fmla="*/ 5911624 h 6231011"/>
              <a:gd name="connsiteX13" fmla="*/ 10007288 w 12114253"/>
              <a:gd name="connsiteY13" fmla="*/ 5914499 h 6231011"/>
              <a:gd name="connsiteX14" fmla="*/ 10927227 w 12114253"/>
              <a:gd name="connsiteY14" fmla="*/ 5922366 h 6231011"/>
              <a:gd name="connsiteX15" fmla="*/ 12085310 w 12114253"/>
              <a:gd name="connsiteY15" fmla="*/ 5921320 h 6231011"/>
              <a:gd name="connsiteX16" fmla="*/ 12063456 w 12114253"/>
              <a:gd name="connsiteY16" fmla="*/ 2621674 h 6231011"/>
              <a:gd name="connsiteX17" fmla="*/ 12054104 w 12114253"/>
              <a:gd name="connsiteY17" fmla="*/ 176313 h 6231011"/>
              <a:gd name="connsiteX18" fmla="*/ 11289537 w 12114253"/>
              <a:gd name="connsiteY18" fmla="*/ 107615 h 6231011"/>
              <a:gd name="connsiteX19" fmla="*/ 10259313 w 12114253"/>
              <a:gd name="connsiteY19" fmla="*/ 101059 h 6231011"/>
              <a:gd name="connsiteX20" fmla="*/ 7599878 w 12114253"/>
              <a:gd name="connsiteY20" fmla="*/ 75910 h 6231011"/>
              <a:gd name="connsiteX21" fmla="*/ 1892744 w 12114253"/>
              <a:gd name="connsiteY21" fmla="*/ 0 h 6231011"/>
              <a:gd name="connsiteX0" fmla="*/ 1892744 w 12114253"/>
              <a:gd name="connsiteY0" fmla="*/ 0 h 6231011"/>
              <a:gd name="connsiteX1" fmla="*/ 304663 w 12114253"/>
              <a:gd name="connsiteY1" fmla="*/ 10761 h 6231011"/>
              <a:gd name="connsiteX2" fmla="*/ 0 w 12114253"/>
              <a:gd name="connsiteY2" fmla="*/ 47942 h 6231011"/>
              <a:gd name="connsiteX3" fmla="*/ 0 w 12114253"/>
              <a:gd name="connsiteY3" fmla="*/ 909146 h 6231011"/>
              <a:gd name="connsiteX4" fmla="*/ 4597 w 12114253"/>
              <a:gd name="connsiteY4" fmla="*/ 909146 h 6231011"/>
              <a:gd name="connsiteX5" fmla="*/ 88972 w 12114253"/>
              <a:gd name="connsiteY5" fmla="*/ 3523848 h 6231011"/>
              <a:gd name="connsiteX6" fmla="*/ 148480 w 12114253"/>
              <a:gd name="connsiteY6" fmla="*/ 5930841 h 6231011"/>
              <a:gd name="connsiteX7" fmla="*/ 3319168 w 12114253"/>
              <a:gd name="connsiteY7" fmla="*/ 5933377 h 6231011"/>
              <a:gd name="connsiteX8" fmla="*/ 4308929 w 12114253"/>
              <a:gd name="connsiteY8" fmla="*/ 5926717 h 6231011"/>
              <a:gd name="connsiteX9" fmla="*/ 5308288 w 12114253"/>
              <a:gd name="connsiteY9" fmla="*/ 5937810 h 6231011"/>
              <a:gd name="connsiteX10" fmla="*/ 5707509 w 12114253"/>
              <a:gd name="connsiteY10" fmla="*/ 6231011 h 6231011"/>
              <a:gd name="connsiteX11" fmla="*/ 6071394 w 12114253"/>
              <a:gd name="connsiteY11" fmla="*/ 5917114 h 6231011"/>
              <a:gd name="connsiteX12" fmla="*/ 9098386 w 12114253"/>
              <a:gd name="connsiteY12" fmla="*/ 5911624 h 6231011"/>
              <a:gd name="connsiteX13" fmla="*/ 10007288 w 12114253"/>
              <a:gd name="connsiteY13" fmla="*/ 5914499 h 6231011"/>
              <a:gd name="connsiteX14" fmla="*/ 10927227 w 12114253"/>
              <a:gd name="connsiteY14" fmla="*/ 5922366 h 6231011"/>
              <a:gd name="connsiteX15" fmla="*/ 12085310 w 12114253"/>
              <a:gd name="connsiteY15" fmla="*/ 5921320 h 6231011"/>
              <a:gd name="connsiteX16" fmla="*/ 12063456 w 12114253"/>
              <a:gd name="connsiteY16" fmla="*/ 2621674 h 6231011"/>
              <a:gd name="connsiteX17" fmla="*/ 12054104 w 12114253"/>
              <a:gd name="connsiteY17" fmla="*/ 176313 h 6231011"/>
              <a:gd name="connsiteX18" fmla="*/ 11289537 w 12114253"/>
              <a:gd name="connsiteY18" fmla="*/ 107615 h 6231011"/>
              <a:gd name="connsiteX19" fmla="*/ 10259313 w 12114253"/>
              <a:gd name="connsiteY19" fmla="*/ 101059 h 6231011"/>
              <a:gd name="connsiteX20" fmla="*/ 7599878 w 12114253"/>
              <a:gd name="connsiteY20" fmla="*/ 75910 h 6231011"/>
              <a:gd name="connsiteX21" fmla="*/ 1892744 w 12114253"/>
              <a:gd name="connsiteY21" fmla="*/ 0 h 6231011"/>
              <a:gd name="connsiteX0" fmla="*/ 1892744 w 12107348"/>
              <a:gd name="connsiteY0" fmla="*/ 0 h 6231011"/>
              <a:gd name="connsiteX1" fmla="*/ 304663 w 12107348"/>
              <a:gd name="connsiteY1" fmla="*/ 10761 h 6231011"/>
              <a:gd name="connsiteX2" fmla="*/ 0 w 12107348"/>
              <a:gd name="connsiteY2" fmla="*/ 47942 h 6231011"/>
              <a:gd name="connsiteX3" fmla="*/ 0 w 12107348"/>
              <a:gd name="connsiteY3" fmla="*/ 909146 h 6231011"/>
              <a:gd name="connsiteX4" fmla="*/ 4597 w 12107348"/>
              <a:gd name="connsiteY4" fmla="*/ 909146 h 6231011"/>
              <a:gd name="connsiteX5" fmla="*/ 88972 w 12107348"/>
              <a:gd name="connsiteY5" fmla="*/ 3523848 h 6231011"/>
              <a:gd name="connsiteX6" fmla="*/ 148480 w 12107348"/>
              <a:gd name="connsiteY6" fmla="*/ 5930841 h 6231011"/>
              <a:gd name="connsiteX7" fmla="*/ 3319168 w 12107348"/>
              <a:gd name="connsiteY7" fmla="*/ 5933377 h 6231011"/>
              <a:gd name="connsiteX8" fmla="*/ 4308929 w 12107348"/>
              <a:gd name="connsiteY8" fmla="*/ 5926717 h 6231011"/>
              <a:gd name="connsiteX9" fmla="*/ 5308288 w 12107348"/>
              <a:gd name="connsiteY9" fmla="*/ 5937810 h 6231011"/>
              <a:gd name="connsiteX10" fmla="*/ 5707509 w 12107348"/>
              <a:gd name="connsiteY10" fmla="*/ 6231011 h 6231011"/>
              <a:gd name="connsiteX11" fmla="*/ 6071394 w 12107348"/>
              <a:gd name="connsiteY11" fmla="*/ 5917114 h 6231011"/>
              <a:gd name="connsiteX12" fmla="*/ 9098386 w 12107348"/>
              <a:gd name="connsiteY12" fmla="*/ 5911624 h 6231011"/>
              <a:gd name="connsiteX13" fmla="*/ 10007288 w 12107348"/>
              <a:gd name="connsiteY13" fmla="*/ 5914499 h 6231011"/>
              <a:gd name="connsiteX14" fmla="*/ 10927227 w 12107348"/>
              <a:gd name="connsiteY14" fmla="*/ 5922366 h 6231011"/>
              <a:gd name="connsiteX15" fmla="*/ 12085310 w 12107348"/>
              <a:gd name="connsiteY15" fmla="*/ 5921320 h 6231011"/>
              <a:gd name="connsiteX16" fmla="*/ 12063456 w 12107348"/>
              <a:gd name="connsiteY16" fmla="*/ 2621674 h 6231011"/>
              <a:gd name="connsiteX17" fmla="*/ 12054104 w 12107348"/>
              <a:gd name="connsiteY17" fmla="*/ 176313 h 6231011"/>
              <a:gd name="connsiteX18" fmla="*/ 11289537 w 12107348"/>
              <a:gd name="connsiteY18" fmla="*/ 107615 h 6231011"/>
              <a:gd name="connsiteX19" fmla="*/ 10259313 w 12107348"/>
              <a:gd name="connsiteY19" fmla="*/ 101059 h 6231011"/>
              <a:gd name="connsiteX20" fmla="*/ 7599878 w 12107348"/>
              <a:gd name="connsiteY20" fmla="*/ 75910 h 6231011"/>
              <a:gd name="connsiteX21" fmla="*/ 1892744 w 12107348"/>
              <a:gd name="connsiteY21" fmla="*/ 0 h 6231011"/>
              <a:gd name="connsiteX0" fmla="*/ 1892744 w 12107348"/>
              <a:gd name="connsiteY0" fmla="*/ 0 h 6231011"/>
              <a:gd name="connsiteX1" fmla="*/ 304663 w 12107348"/>
              <a:gd name="connsiteY1" fmla="*/ 10761 h 6231011"/>
              <a:gd name="connsiteX2" fmla="*/ 0 w 12107348"/>
              <a:gd name="connsiteY2" fmla="*/ 47942 h 6231011"/>
              <a:gd name="connsiteX3" fmla="*/ 0 w 12107348"/>
              <a:gd name="connsiteY3" fmla="*/ 909146 h 6231011"/>
              <a:gd name="connsiteX4" fmla="*/ 4597 w 12107348"/>
              <a:gd name="connsiteY4" fmla="*/ 909146 h 6231011"/>
              <a:gd name="connsiteX5" fmla="*/ 88972 w 12107348"/>
              <a:gd name="connsiteY5" fmla="*/ 3523848 h 6231011"/>
              <a:gd name="connsiteX6" fmla="*/ 148480 w 12107348"/>
              <a:gd name="connsiteY6" fmla="*/ 5930841 h 6231011"/>
              <a:gd name="connsiteX7" fmla="*/ 3319168 w 12107348"/>
              <a:gd name="connsiteY7" fmla="*/ 5933377 h 6231011"/>
              <a:gd name="connsiteX8" fmla="*/ 4308929 w 12107348"/>
              <a:gd name="connsiteY8" fmla="*/ 5926717 h 6231011"/>
              <a:gd name="connsiteX9" fmla="*/ 5308288 w 12107348"/>
              <a:gd name="connsiteY9" fmla="*/ 5937810 h 6231011"/>
              <a:gd name="connsiteX10" fmla="*/ 5707509 w 12107348"/>
              <a:gd name="connsiteY10" fmla="*/ 6231011 h 6231011"/>
              <a:gd name="connsiteX11" fmla="*/ 6071394 w 12107348"/>
              <a:gd name="connsiteY11" fmla="*/ 5917114 h 6231011"/>
              <a:gd name="connsiteX12" fmla="*/ 9098386 w 12107348"/>
              <a:gd name="connsiteY12" fmla="*/ 5911624 h 6231011"/>
              <a:gd name="connsiteX13" fmla="*/ 10007288 w 12107348"/>
              <a:gd name="connsiteY13" fmla="*/ 5914499 h 6231011"/>
              <a:gd name="connsiteX14" fmla="*/ 10927227 w 12107348"/>
              <a:gd name="connsiteY14" fmla="*/ 5922366 h 6231011"/>
              <a:gd name="connsiteX15" fmla="*/ 12085310 w 12107348"/>
              <a:gd name="connsiteY15" fmla="*/ 5921320 h 6231011"/>
              <a:gd name="connsiteX16" fmla="*/ 12063456 w 12107348"/>
              <a:gd name="connsiteY16" fmla="*/ 2621674 h 6231011"/>
              <a:gd name="connsiteX17" fmla="*/ 12054104 w 12107348"/>
              <a:gd name="connsiteY17" fmla="*/ 176313 h 6231011"/>
              <a:gd name="connsiteX18" fmla="*/ 11289537 w 12107348"/>
              <a:gd name="connsiteY18" fmla="*/ 107615 h 6231011"/>
              <a:gd name="connsiteX19" fmla="*/ 10259313 w 12107348"/>
              <a:gd name="connsiteY19" fmla="*/ 101059 h 6231011"/>
              <a:gd name="connsiteX20" fmla="*/ 7599878 w 12107348"/>
              <a:gd name="connsiteY20" fmla="*/ 75910 h 6231011"/>
              <a:gd name="connsiteX21" fmla="*/ 1892744 w 12107348"/>
              <a:gd name="connsiteY21" fmla="*/ 0 h 6231011"/>
              <a:gd name="connsiteX0" fmla="*/ 1892744 w 12113512"/>
              <a:gd name="connsiteY0" fmla="*/ 25991 h 6257002"/>
              <a:gd name="connsiteX1" fmla="*/ 304663 w 12113512"/>
              <a:gd name="connsiteY1" fmla="*/ 36752 h 6257002"/>
              <a:gd name="connsiteX2" fmla="*/ 0 w 12113512"/>
              <a:gd name="connsiteY2" fmla="*/ 73933 h 6257002"/>
              <a:gd name="connsiteX3" fmla="*/ 0 w 12113512"/>
              <a:gd name="connsiteY3" fmla="*/ 935137 h 6257002"/>
              <a:gd name="connsiteX4" fmla="*/ 4597 w 12113512"/>
              <a:gd name="connsiteY4" fmla="*/ 935137 h 6257002"/>
              <a:gd name="connsiteX5" fmla="*/ 88972 w 12113512"/>
              <a:gd name="connsiteY5" fmla="*/ 3549839 h 6257002"/>
              <a:gd name="connsiteX6" fmla="*/ 148480 w 12113512"/>
              <a:gd name="connsiteY6" fmla="*/ 5956832 h 6257002"/>
              <a:gd name="connsiteX7" fmla="*/ 3319168 w 12113512"/>
              <a:gd name="connsiteY7" fmla="*/ 5959368 h 6257002"/>
              <a:gd name="connsiteX8" fmla="*/ 4308929 w 12113512"/>
              <a:gd name="connsiteY8" fmla="*/ 5952708 h 6257002"/>
              <a:gd name="connsiteX9" fmla="*/ 5308288 w 12113512"/>
              <a:gd name="connsiteY9" fmla="*/ 5963801 h 6257002"/>
              <a:gd name="connsiteX10" fmla="*/ 5707509 w 12113512"/>
              <a:gd name="connsiteY10" fmla="*/ 6257002 h 6257002"/>
              <a:gd name="connsiteX11" fmla="*/ 6071394 w 12113512"/>
              <a:gd name="connsiteY11" fmla="*/ 5943105 h 6257002"/>
              <a:gd name="connsiteX12" fmla="*/ 9098386 w 12113512"/>
              <a:gd name="connsiteY12" fmla="*/ 5937615 h 6257002"/>
              <a:gd name="connsiteX13" fmla="*/ 10007288 w 12113512"/>
              <a:gd name="connsiteY13" fmla="*/ 5940490 h 6257002"/>
              <a:gd name="connsiteX14" fmla="*/ 10927227 w 12113512"/>
              <a:gd name="connsiteY14" fmla="*/ 5948357 h 6257002"/>
              <a:gd name="connsiteX15" fmla="*/ 12085310 w 12113512"/>
              <a:gd name="connsiteY15" fmla="*/ 5947311 h 6257002"/>
              <a:gd name="connsiteX16" fmla="*/ 12063456 w 12113512"/>
              <a:gd name="connsiteY16" fmla="*/ 2647665 h 6257002"/>
              <a:gd name="connsiteX17" fmla="*/ 12054104 w 12113512"/>
              <a:gd name="connsiteY17" fmla="*/ 202304 h 6257002"/>
              <a:gd name="connsiteX18" fmla="*/ 11486459 w 12113512"/>
              <a:gd name="connsiteY18" fmla="*/ 141081 h 6257002"/>
              <a:gd name="connsiteX19" fmla="*/ 10259313 w 12113512"/>
              <a:gd name="connsiteY19" fmla="*/ 127050 h 6257002"/>
              <a:gd name="connsiteX20" fmla="*/ 7599878 w 12113512"/>
              <a:gd name="connsiteY20" fmla="*/ 101901 h 6257002"/>
              <a:gd name="connsiteX21" fmla="*/ 1892744 w 12113512"/>
              <a:gd name="connsiteY21" fmla="*/ 25991 h 6257002"/>
              <a:gd name="connsiteX0" fmla="*/ 1892744 w 12117505"/>
              <a:gd name="connsiteY0" fmla="*/ 0 h 6231011"/>
              <a:gd name="connsiteX1" fmla="*/ 304663 w 12117505"/>
              <a:gd name="connsiteY1" fmla="*/ 10761 h 6231011"/>
              <a:gd name="connsiteX2" fmla="*/ 0 w 12117505"/>
              <a:gd name="connsiteY2" fmla="*/ 47942 h 6231011"/>
              <a:gd name="connsiteX3" fmla="*/ 0 w 12117505"/>
              <a:gd name="connsiteY3" fmla="*/ 909146 h 6231011"/>
              <a:gd name="connsiteX4" fmla="*/ 4597 w 12117505"/>
              <a:gd name="connsiteY4" fmla="*/ 909146 h 6231011"/>
              <a:gd name="connsiteX5" fmla="*/ 88972 w 12117505"/>
              <a:gd name="connsiteY5" fmla="*/ 3523848 h 6231011"/>
              <a:gd name="connsiteX6" fmla="*/ 148480 w 12117505"/>
              <a:gd name="connsiteY6" fmla="*/ 5930841 h 6231011"/>
              <a:gd name="connsiteX7" fmla="*/ 3319168 w 12117505"/>
              <a:gd name="connsiteY7" fmla="*/ 5933377 h 6231011"/>
              <a:gd name="connsiteX8" fmla="*/ 4308929 w 12117505"/>
              <a:gd name="connsiteY8" fmla="*/ 5926717 h 6231011"/>
              <a:gd name="connsiteX9" fmla="*/ 5308288 w 12117505"/>
              <a:gd name="connsiteY9" fmla="*/ 5937810 h 6231011"/>
              <a:gd name="connsiteX10" fmla="*/ 5707509 w 12117505"/>
              <a:gd name="connsiteY10" fmla="*/ 6231011 h 6231011"/>
              <a:gd name="connsiteX11" fmla="*/ 6071394 w 12117505"/>
              <a:gd name="connsiteY11" fmla="*/ 5917114 h 6231011"/>
              <a:gd name="connsiteX12" fmla="*/ 9098386 w 12117505"/>
              <a:gd name="connsiteY12" fmla="*/ 5911624 h 6231011"/>
              <a:gd name="connsiteX13" fmla="*/ 10007288 w 12117505"/>
              <a:gd name="connsiteY13" fmla="*/ 5914499 h 6231011"/>
              <a:gd name="connsiteX14" fmla="*/ 10927227 w 12117505"/>
              <a:gd name="connsiteY14" fmla="*/ 5922366 h 6231011"/>
              <a:gd name="connsiteX15" fmla="*/ 12085310 w 12117505"/>
              <a:gd name="connsiteY15" fmla="*/ 5921320 h 6231011"/>
              <a:gd name="connsiteX16" fmla="*/ 12063456 w 12117505"/>
              <a:gd name="connsiteY16" fmla="*/ 2621674 h 6231011"/>
              <a:gd name="connsiteX17" fmla="*/ 12054104 w 12117505"/>
              <a:gd name="connsiteY17" fmla="*/ 176313 h 6231011"/>
              <a:gd name="connsiteX18" fmla="*/ 11486459 w 12117505"/>
              <a:gd name="connsiteY18" fmla="*/ 115090 h 6231011"/>
              <a:gd name="connsiteX19" fmla="*/ 10259313 w 12117505"/>
              <a:gd name="connsiteY19" fmla="*/ 101059 h 6231011"/>
              <a:gd name="connsiteX20" fmla="*/ 7599878 w 12117505"/>
              <a:gd name="connsiteY20" fmla="*/ 75910 h 6231011"/>
              <a:gd name="connsiteX21" fmla="*/ 1892744 w 12117505"/>
              <a:gd name="connsiteY21" fmla="*/ 0 h 6231011"/>
              <a:gd name="connsiteX0" fmla="*/ 1892744 w 12117505"/>
              <a:gd name="connsiteY0" fmla="*/ 0 h 6231011"/>
              <a:gd name="connsiteX1" fmla="*/ 304663 w 12117505"/>
              <a:gd name="connsiteY1" fmla="*/ 10761 h 6231011"/>
              <a:gd name="connsiteX2" fmla="*/ 0 w 12117505"/>
              <a:gd name="connsiteY2" fmla="*/ 47942 h 6231011"/>
              <a:gd name="connsiteX3" fmla="*/ 0 w 12117505"/>
              <a:gd name="connsiteY3" fmla="*/ 909146 h 6231011"/>
              <a:gd name="connsiteX4" fmla="*/ 4597 w 12117505"/>
              <a:gd name="connsiteY4" fmla="*/ 909146 h 6231011"/>
              <a:gd name="connsiteX5" fmla="*/ 88972 w 12117505"/>
              <a:gd name="connsiteY5" fmla="*/ 3523848 h 6231011"/>
              <a:gd name="connsiteX6" fmla="*/ 148480 w 12117505"/>
              <a:gd name="connsiteY6" fmla="*/ 5930841 h 6231011"/>
              <a:gd name="connsiteX7" fmla="*/ 3319168 w 12117505"/>
              <a:gd name="connsiteY7" fmla="*/ 5933377 h 6231011"/>
              <a:gd name="connsiteX8" fmla="*/ 4308929 w 12117505"/>
              <a:gd name="connsiteY8" fmla="*/ 5926717 h 6231011"/>
              <a:gd name="connsiteX9" fmla="*/ 5308288 w 12117505"/>
              <a:gd name="connsiteY9" fmla="*/ 5937810 h 6231011"/>
              <a:gd name="connsiteX10" fmla="*/ 5707509 w 12117505"/>
              <a:gd name="connsiteY10" fmla="*/ 6231011 h 6231011"/>
              <a:gd name="connsiteX11" fmla="*/ 6071394 w 12117505"/>
              <a:gd name="connsiteY11" fmla="*/ 5917114 h 6231011"/>
              <a:gd name="connsiteX12" fmla="*/ 9098386 w 12117505"/>
              <a:gd name="connsiteY12" fmla="*/ 5911624 h 6231011"/>
              <a:gd name="connsiteX13" fmla="*/ 10007288 w 12117505"/>
              <a:gd name="connsiteY13" fmla="*/ 5914499 h 6231011"/>
              <a:gd name="connsiteX14" fmla="*/ 10927227 w 12117505"/>
              <a:gd name="connsiteY14" fmla="*/ 5922366 h 6231011"/>
              <a:gd name="connsiteX15" fmla="*/ 12085310 w 12117505"/>
              <a:gd name="connsiteY15" fmla="*/ 5921320 h 6231011"/>
              <a:gd name="connsiteX16" fmla="*/ 12063456 w 12117505"/>
              <a:gd name="connsiteY16" fmla="*/ 2621674 h 6231011"/>
              <a:gd name="connsiteX17" fmla="*/ 12054104 w 12117505"/>
              <a:gd name="connsiteY17" fmla="*/ 176313 h 6231011"/>
              <a:gd name="connsiteX18" fmla="*/ 11486459 w 12117505"/>
              <a:gd name="connsiteY18" fmla="*/ 115090 h 6231011"/>
              <a:gd name="connsiteX19" fmla="*/ 10223511 w 12117505"/>
              <a:gd name="connsiteY19" fmla="*/ 101059 h 6231011"/>
              <a:gd name="connsiteX20" fmla="*/ 7599878 w 12117505"/>
              <a:gd name="connsiteY20" fmla="*/ 75910 h 6231011"/>
              <a:gd name="connsiteX21" fmla="*/ 1892744 w 12117505"/>
              <a:gd name="connsiteY21" fmla="*/ 0 h 6231011"/>
              <a:gd name="connsiteX0" fmla="*/ 2161267 w 12117505"/>
              <a:gd name="connsiteY0" fmla="*/ 19141 h 6220250"/>
              <a:gd name="connsiteX1" fmla="*/ 304663 w 12117505"/>
              <a:gd name="connsiteY1" fmla="*/ 0 h 6220250"/>
              <a:gd name="connsiteX2" fmla="*/ 0 w 12117505"/>
              <a:gd name="connsiteY2" fmla="*/ 37181 h 6220250"/>
              <a:gd name="connsiteX3" fmla="*/ 0 w 12117505"/>
              <a:gd name="connsiteY3" fmla="*/ 898385 h 6220250"/>
              <a:gd name="connsiteX4" fmla="*/ 4597 w 12117505"/>
              <a:gd name="connsiteY4" fmla="*/ 898385 h 6220250"/>
              <a:gd name="connsiteX5" fmla="*/ 88972 w 12117505"/>
              <a:gd name="connsiteY5" fmla="*/ 3513087 h 6220250"/>
              <a:gd name="connsiteX6" fmla="*/ 148480 w 12117505"/>
              <a:gd name="connsiteY6" fmla="*/ 5920080 h 6220250"/>
              <a:gd name="connsiteX7" fmla="*/ 3319168 w 12117505"/>
              <a:gd name="connsiteY7" fmla="*/ 5922616 h 6220250"/>
              <a:gd name="connsiteX8" fmla="*/ 4308929 w 12117505"/>
              <a:gd name="connsiteY8" fmla="*/ 5915956 h 6220250"/>
              <a:gd name="connsiteX9" fmla="*/ 5308288 w 12117505"/>
              <a:gd name="connsiteY9" fmla="*/ 5927049 h 6220250"/>
              <a:gd name="connsiteX10" fmla="*/ 5707509 w 12117505"/>
              <a:gd name="connsiteY10" fmla="*/ 6220250 h 6220250"/>
              <a:gd name="connsiteX11" fmla="*/ 6071394 w 12117505"/>
              <a:gd name="connsiteY11" fmla="*/ 5906353 h 6220250"/>
              <a:gd name="connsiteX12" fmla="*/ 9098386 w 12117505"/>
              <a:gd name="connsiteY12" fmla="*/ 5900863 h 6220250"/>
              <a:gd name="connsiteX13" fmla="*/ 10007288 w 12117505"/>
              <a:gd name="connsiteY13" fmla="*/ 5903738 h 6220250"/>
              <a:gd name="connsiteX14" fmla="*/ 10927227 w 12117505"/>
              <a:gd name="connsiteY14" fmla="*/ 5911605 h 6220250"/>
              <a:gd name="connsiteX15" fmla="*/ 12085310 w 12117505"/>
              <a:gd name="connsiteY15" fmla="*/ 5910559 h 6220250"/>
              <a:gd name="connsiteX16" fmla="*/ 12063456 w 12117505"/>
              <a:gd name="connsiteY16" fmla="*/ 2610913 h 6220250"/>
              <a:gd name="connsiteX17" fmla="*/ 12054104 w 12117505"/>
              <a:gd name="connsiteY17" fmla="*/ 165552 h 6220250"/>
              <a:gd name="connsiteX18" fmla="*/ 11486459 w 12117505"/>
              <a:gd name="connsiteY18" fmla="*/ 104329 h 6220250"/>
              <a:gd name="connsiteX19" fmla="*/ 10223511 w 12117505"/>
              <a:gd name="connsiteY19" fmla="*/ 90298 h 6220250"/>
              <a:gd name="connsiteX20" fmla="*/ 7599878 w 12117505"/>
              <a:gd name="connsiteY20" fmla="*/ 65149 h 6220250"/>
              <a:gd name="connsiteX21" fmla="*/ 2161267 w 12117505"/>
              <a:gd name="connsiteY21" fmla="*/ 19141 h 6220250"/>
              <a:gd name="connsiteX0" fmla="*/ 2161267 w 12117505"/>
              <a:gd name="connsiteY0" fmla="*/ 19141 h 6220250"/>
              <a:gd name="connsiteX1" fmla="*/ 304663 w 12117505"/>
              <a:gd name="connsiteY1" fmla="*/ 0 h 6220250"/>
              <a:gd name="connsiteX2" fmla="*/ 0 w 12117505"/>
              <a:gd name="connsiteY2" fmla="*/ 140095 h 6220250"/>
              <a:gd name="connsiteX3" fmla="*/ 0 w 12117505"/>
              <a:gd name="connsiteY3" fmla="*/ 898385 h 6220250"/>
              <a:gd name="connsiteX4" fmla="*/ 4597 w 12117505"/>
              <a:gd name="connsiteY4" fmla="*/ 898385 h 6220250"/>
              <a:gd name="connsiteX5" fmla="*/ 88972 w 12117505"/>
              <a:gd name="connsiteY5" fmla="*/ 3513087 h 6220250"/>
              <a:gd name="connsiteX6" fmla="*/ 148480 w 12117505"/>
              <a:gd name="connsiteY6" fmla="*/ 5920080 h 6220250"/>
              <a:gd name="connsiteX7" fmla="*/ 3319168 w 12117505"/>
              <a:gd name="connsiteY7" fmla="*/ 5922616 h 6220250"/>
              <a:gd name="connsiteX8" fmla="*/ 4308929 w 12117505"/>
              <a:gd name="connsiteY8" fmla="*/ 5915956 h 6220250"/>
              <a:gd name="connsiteX9" fmla="*/ 5308288 w 12117505"/>
              <a:gd name="connsiteY9" fmla="*/ 5927049 h 6220250"/>
              <a:gd name="connsiteX10" fmla="*/ 5707509 w 12117505"/>
              <a:gd name="connsiteY10" fmla="*/ 6220250 h 6220250"/>
              <a:gd name="connsiteX11" fmla="*/ 6071394 w 12117505"/>
              <a:gd name="connsiteY11" fmla="*/ 5906353 h 6220250"/>
              <a:gd name="connsiteX12" fmla="*/ 9098386 w 12117505"/>
              <a:gd name="connsiteY12" fmla="*/ 5900863 h 6220250"/>
              <a:gd name="connsiteX13" fmla="*/ 10007288 w 12117505"/>
              <a:gd name="connsiteY13" fmla="*/ 5903738 h 6220250"/>
              <a:gd name="connsiteX14" fmla="*/ 10927227 w 12117505"/>
              <a:gd name="connsiteY14" fmla="*/ 5911605 h 6220250"/>
              <a:gd name="connsiteX15" fmla="*/ 12085310 w 12117505"/>
              <a:gd name="connsiteY15" fmla="*/ 5910559 h 6220250"/>
              <a:gd name="connsiteX16" fmla="*/ 12063456 w 12117505"/>
              <a:gd name="connsiteY16" fmla="*/ 2610913 h 6220250"/>
              <a:gd name="connsiteX17" fmla="*/ 12054104 w 12117505"/>
              <a:gd name="connsiteY17" fmla="*/ 165552 h 6220250"/>
              <a:gd name="connsiteX18" fmla="*/ 11486459 w 12117505"/>
              <a:gd name="connsiteY18" fmla="*/ 104329 h 6220250"/>
              <a:gd name="connsiteX19" fmla="*/ 10223511 w 12117505"/>
              <a:gd name="connsiteY19" fmla="*/ 90298 h 6220250"/>
              <a:gd name="connsiteX20" fmla="*/ 7599878 w 12117505"/>
              <a:gd name="connsiteY20" fmla="*/ 65149 h 6220250"/>
              <a:gd name="connsiteX21" fmla="*/ 2161267 w 12117505"/>
              <a:gd name="connsiteY21" fmla="*/ 19141 h 6220250"/>
              <a:gd name="connsiteX0" fmla="*/ 2161267 w 12117505"/>
              <a:gd name="connsiteY0" fmla="*/ 0 h 6201109"/>
              <a:gd name="connsiteX1" fmla="*/ 705111 w 12117505"/>
              <a:gd name="connsiteY1" fmla="*/ 15164 h 6201109"/>
              <a:gd name="connsiteX2" fmla="*/ 0 w 12117505"/>
              <a:gd name="connsiteY2" fmla="*/ 120954 h 6201109"/>
              <a:gd name="connsiteX3" fmla="*/ 0 w 12117505"/>
              <a:gd name="connsiteY3" fmla="*/ 879244 h 6201109"/>
              <a:gd name="connsiteX4" fmla="*/ 4597 w 12117505"/>
              <a:gd name="connsiteY4" fmla="*/ 879244 h 6201109"/>
              <a:gd name="connsiteX5" fmla="*/ 88972 w 12117505"/>
              <a:gd name="connsiteY5" fmla="*/ 3493946 h 6201109"/>
              <a:gd name="connsiteX6" fmla="*/ 148480 w 12117505"/>
              <a:gd name="connsiteY6" fmla="*/ 5900939 h 6201109"/>
              <a:gd name="connsiteX7" fmla="*/ 3319168 w 12117505"/>
              <a:gd name="connsiteY7" fmla="*/ 5903475 h 6201109"/>
              <a:gd name="connsiteX8" fmla="*/ 4308929 w 12117505"/>
              <a:gd name="connsiteY8" fmla="*/ 5896815 h 6201109"/>
              <a:gd name="connsiteX9" fmla="*/ 5308288 w 12117505"/>
              <a:gd name="connsiteY9" fmla="*/ 5907908 h 6201109"/>
              <a:gd name="connsiteX10" fmla="*/ 5707509 w 12117505"/>
              <a:gd name="connsiteY10" fmla="*/ 6201109 h 6201109"/>
              <a:gd name="connsiteX11" fmla="*/ 6071394 w 12117505"/>
              <a:gd name="connsiteY11" fmla="*/ 5887212 h 6201109"/>
              <a:gd name="connsiteX12" fmla="*/ 9098386 w 12117505"/>
              <a:gd name="connsiteY12" fmla="*/ 5881722 h 6201109"/>
              <a:gd name="connsiteX13" fmla="*/ 10007288 w 12117505"/>
              <a:gd name="connsiteY13" fmla="*/ 5884597 h 6201109"/>
              <a:gd name="connsiteX14" fmla="*/ 10927227 w 12117505"/>
              <a:gd name="connsiteY14" fmla="*/ 5892464 h 6201109"/>
              <a:gd name="connsiteX15" fmla="*/ 12085310 w 12117505"/>
              <a:gd name="connsiteY15" fmla="*/ 5891418 h 6201109"/>
              <a:gd name="connsiteX16" fmla="*/ 12063456 w 12117505"/>
              <a:gd name="connsiteY16" fmla="*/ 2591772 h 6201109"/>
              <a:gd name="connsiteX17" fmla="*/ 12054104 w 12117505"/>
              <a:gd name="connsiteY17" fmla="*/ 146411 h 6201109"/>
              <a:gd name="connsiteX18" fmla="*/ 11486459 w 12117505"/>
              <a:gd name="connsiteY18" fmla="*/ 85188 h 6201109"/>
              <a:gd name="connsiteX19" fmla="*/ 10223511 w 12117505"/>
              <a:gd name="connsiteY19" fmla="*/ 71157 h 6201109"/>
              <a:gd name="connsiteX20" fmla="*/ 7599878 w 12117505"/>
              <a:gd name="connsiteY20" fmla="*/ 46008 h 6201109"/>
              <a:gd name="connsiteX21" fmla="*/ 2161267 w 12117505"/>
              <a:gd name="connsiteY21" fmla="*/ 0 h 6201109"/>
              <a:gd name="connsiteX0" fmla="*/ 2695196 w 12117505"/>
              <a:gd name="connsiteY0" fmla="*/ 36292 h 6185945"/>
              <a:gd name="connsiteX1" fmla="*/ 705111 w 12117505"/>
              <a:gd name="connsiteY1" fmla="*/ 0 h 6185945"/>
              <a:gd name="connsiteX2" fmla="*/ 0 w 12117505"/>
              <a:gd name="connsiteY2" fmla="*/ 105790 h 6185945"/>
              <a:gd name="connsiteX3" fmla="*/ 0 w 12117505"/>
              <a:gd name="connsiteY3" fmla="*/ 864080 h 6185945"/>
              <a:gd name="connsiteX4" fmla="*/ 4597 w 12117505"/>
              <a:gd name="connsiteY4" fmla="*/ 864080 h 6185945"/>
              <a:gd name="connsiteX5" fmla="*/ 88972 w 12117505"/>
              <a:gd name="connsiteY5" fmla="*/ 3478782 h 6185945"/>
              <a:gd name="connsiteX6" fmla="*/ 148480 w 12117505"/>
              <a:gd name="connsiteY6" fmla="*/ 5885775 h 6185945"/>
              <a:gd name="connsiteX7" fmla="*/ 3319168 w 12117505"/>
              <a:gd name="connsiteY7" fmla="*/ 5888311 h 6185945"/>
              <a:gd name="connsiteX8" fmla="*/ 4308929 w 12117505"/>
              <a:gd name="connsiteY8" fmla="*/ 5881651 h 6185945"/>
              <a:gd name="connsiteX9" fmla="*/ 5308288 w 12117505"/>
              <a:gd name="connsiteY9" fmla="*/ 5892744 h 6185945"/>
              <a:gd name="connsiteX10" fmla="*/ 5707509 w 12117505"/>
              <a:gd name="connsiteY10" fmla="*/ 6185945 h 6185945"/>
              <a:gd name="connsiteX11" fmla="*/ 6071394 w 12117505"/>
              <a:gd name="connsiteY11" fmla="*/ 5872048 h 6185945"/>
              <a:gd name="connsiteX12" fmla="*/ 9098386 w 12117505"/>
              <a:gd name="connsiteY12" fmla="*/ 5866558 h 6185945"/>
              <a:gd name="connsiteX13" fmla="*/ 10007288 w 12117505"/>
              <a:gd name="connsiteY13" fmla="*/ 5869433 h 6185945"/>
              <a:gd name="connsiteX14" fmla="*/ 10927227 w 12117505"/>
              <a:gd name="connsiteY14" fmla="*/ 5877300 h 6185945"/>
              <a:gd name="connsiteX15" fmla="*/ 12085310 w 12117505"/>
              <a:gd name="connsiteY15" fmla="*/ 5876254 h 6185945"/>
              <a:gd name="connsiteX16" fmla="*/ 12063456 w 12117505"/>
              <a:gd name="connsiteY16" fmla="*/ 2576608 h 6185945"/>
              <a:gd name="connsiteX17" fmla="*/ 12054104 w 12117505"/>
              <a:gd name="connsiteY17" fmla="*/ 131247 h 6185945"/>
              <a:gd name="connsiteX18" fmla="*/ 11486459 w 12117505"/>
              <a:gd name="connsiteY18" fmla="*/ 70024 h 6185945"/>
              <a:gd name="connsiteX19" fmla="*/ 10223511 w 12117505"/>
              <a:gd name="connsiteY19" fmla="*/ 55993 h 6185945"/>
              <a:gd name="connsiteX20" fmla="*/ 7599878 w 12117505"/>
              <a:gd name="connsiteY20" fmla="*/ 30844 h 6185945"/>
              <a:gd name="connsiteX21" fmla="*/ 2695196 w 12117505"/>
              <a:gd name="connsiteY21" fmla="*/ 36292 h 6185945"/>
              <a:gd name="connsiteX0" fmla="*/ 2695196 w 12117505"/>
              <a:gd name="connsiteY0" fmla="*/ 5448 h 6155101"/>
              <a:gd name="connsiteX1" fmla="*/ 604999 w 12117505"/>
              <a:gd name="connsiteY1" fmla="*/ 37768 h 6155101"/>
              <a:gd name="connsiteX2" fmla="*/ 0 w 12117505"/>
              <a:gd name="connsiteY2" fmla="*/ 74946 h 6155101"/>
              <a:gd name="connsiteX3" fmla="*/ 0 w 12117505"/>
              <a:gd name="connsiteY3" fmla="*/ 833236 h 6155101"/>
              <a:gd name="connsiteX4" fmla="*/ 4597 w 12117505"/>
              <a:gd name="connsiteY4" fmla="*/ 833236 h 6155101"/>
              <a:gd name="connsiteX5" fmla="*/ 88972 w 12117505"/>
              <a:gd name="connsiteY5" fmla="*/ 3447938 h 6155101"/>
              <a:gd name="connsiteX6" fmla="*/ 148480 w 12117505"/>
              <a:gd name="connsiteY6" fmla="*/ 5854931 h 6155101"/>
              <a:gd name="connsiteX7" fmla="*/ 3319168 w 12117505"/>
              <a:gd name="connsiteY7" fmla="*/ 5857467 h 6155101"/>
              <a:gd name="connsiteX8" fmla="*/ 4308929 w 12117505"/>
              <a:gd name="connsiteY8" fmla="*/ 5850807 h 6155101"/>
              <a:gd name="connsiteX9" fmla="*/ 5308288 w 12117505"/>
              <a:gd name="connsiteY9" fmla="*/ 5861900 h 6155101"/>
              <a:gd name="connsiteX10" fmla="*/ 5707509 w 12117505"/>
              <a:gd name="connsiteY10" fmla="*/ 6155101 h 6155101"/>
              <a:gd name="connsiteX11" fmla="*/ 6071394 w 12117505"/>
              <a:gd name="connsiteY11" fmla="*/ 5841204 h 6155101"/>
              <a:gd name="connsiteX12" fmla="*/ 9098386 w 12117505"/>
              <a:gd name="connsiteY12" fmla="*/ 5835714 h 6155101"/>
              <a:gd name="connsiteX13" fmla="*/ 10007288 w 12117505"/>
              <a:gd name="connsiteY13" fmla="*/ 5838589 h 6155101"/>
              <a:gd name="connsiteX14" fmla="*/ 10927227 w 12117505"/>
              <a:gd name="connsiteY14" fmla="*/ 5846456 h 6155101"/>
              <a:gd name="connsiteX15" fmla="*/ 12085310 w 12117505"/>
              <a:gd name="connsiteY15" fmla="*/ 5845410 h 6155101"/>
              <a:gd name="connsiteX16" fmla="*/ 12063456 w 12117505"/>
              <a:gd name="connsiteY16" fmla="*/ 2545764 h 6155101"/>
              <a:gd name="connsiteX17" fmla="*/ 12054104 w 12117505"/>
              <a:gd name="connsiteY17" fmla="*/ 100403 h 6155101"/>
              <a:gd name="connsiteX18" fmla="*/ 11486459 w 12117505"/>
              <a:gd name="connsiteY18" fmla="*/ 39180 h 6155101"/>
              <a:gd name="connsiteX19" fmla="*/ 10223511 w 12117505"/>
              <a:gd name="connsiteY19" fmla="*/ 25149 h 6155101"/>
              <a:gd name="connsiteX20" fmla="*/ 7599878 w 12117505"/>
              <a:gd name="connsiteY20" fmla="*/ 0 h 6155101"/>
              <a:gd name="connsiteX21" fmla="*/ 2695196 w 12117505"/>
              <a:gd name="connsiteY21" fmla="*/ 5448 h 6155101"/>
              <a:gd name="connsiteX0" fmla="*/ 2695196 w 12117505"/>
              <a:gd name="connsiteY0" fmla="*/ 5448 h 6155101"/>
              <a:gd name="connsiteX1" fmla="*/ 604999 w 12117505"/>
              <a:gd name="connsiteY1" fmla="*/ 37768 h 6155101"/>
              <a:gd name="connsiteX2" fmla="*/ 0 w 12117505"/>
              <a:gd name="connsiteY2" fmla="*/ 74946 h 6155101"/>
              <a:gd name="connsiteX3" fmla="*/ 0 w 12117505"/>
              <a:gd name="connsiteY3" fmla="*/ 833236 h 6155101"/>
              <a:gd name="connsiteX4" fmla="*/ 4597 w 12117505"/>
              <a:gd name="connsiteY4" fmla="*/ 833236 h 6155101"/>
              <a:gd name="connsiteX5" fmla="*/ 88972 w 12117505"/>
              <a:gd name="connsiteY5" fmla="*/ 3447938 h 6155101"/>
              <a:gd name="connsiteX6" fmla="*/ 148480 w 12117505"/>
              <a:gd name="connsiteY6" fmla="*/ 5854931 h 6155101"/>
              <a:gd name="connsiteX7" fmla="*/ 3319168 w 12117505"/>
              <a:gd name="connsiteY7" fmla="*/ 5857467 h 6155101"/>
              <a:gd name="connsiteX8" fmla="*/ 4308929 w 12117505"/>
              <a:gd name="connsiteY8" fmla="*/ 5850807 h 6155101"/>
              <a:gd name="connsiteX9" fmla="*/ 5308288 w 12117505"/>
              <a:gd name="connsiteY9" fmla="*/ 5861900 h 6155101"/>
              <a:gd name="connsiteX10" fmla="*/ 5707509 w 12117505"/>
              <a:gd name="connsiteY10" fmla="*/ 6155101 h 6155101"/>
              <a:gd name="connsiteX11" fmla="*/ 6254140 w 12117505"/>
              <a:gd name="connsiteY11" fmla="*/ 5841204 h 6155101"/>
              <a:gd name="connsiteX12" fmla="*/ 9098386 w 12117505"/>
              <a:gd name="connsiteY12" fmla="*/ 5835714 h 6155101"/>
              <a:gd name="connsiteX13" fmla="*/ 10007288 w 12117505"/>
              <a:gd name="connsiteY13" fmla="*/ 5838589 h 6155101"/>
              <a:gd name="connsiteX14" fmla="*/ 10927227 w 12117505"/>
              <a:gd name="connsiteY14" fmla="*/ 5846456 h 6155101"/>
              <a:gd name="connsiteX15" fmla="*/ 12085310 w 12117505"/>
              <a:gd name="connsiteY15" fmla="*/ 5845410 h 6155101"/>
              <a:gd name="connsiteX16" fmla="*/ 12063456 w 12117505"/>
              <a:gd name="connsiteY16" fmla="*/ 2545764 h 6155101"/>
              <a:gd name="connsiteX17" fmla="*/ 12054104 w 12117505"/>
              <a:gd name="connsiteY17" fmla="*/ 100403 h 6155101"/>
              <a:gd name="connsiteX18" fmla="*/ 11486459 w 12117505"/>
              <a:gd name="connsiteY18" fmla="*/ 39180 h 6155101"/>
              <a:gd name="connsiteX19" fmla="*/ 10223511 w 12117505"/>
              <a:gd name="connsiteY19" fmla="*/ 25149 h 6155101"/>
              <a:gd name="connsiteX20" fmla="*/ 7599878 w 12117505"/>
              <a:gd name="connsiteY20" fmla="*/ 0 h 6155101"/>
              <a:gd name="connsiteX21" fmla="*/ 2695196 w 12117505"/>
              <a:gd name="connsiteY21" fmla="*/ 5448 h 6155101"/>
              <a:gd name="connsiteX0" fmla="*/ 2695196 w 12117505"/>
              <a:gd name="connsiteY0" fmla="*/ 5448 h 6210525"/>
              <a:gd name="connsiteX1" fmla="*/ 604999 w 12117505"/>
              <a:gd name="connsiteY1" fmla="*/ 37768 h 6210525"/>
              <a:gd name="connsiteX2" fmla="*/ 0 w 12117505"/>
              <a:gd name="connsiteY2" fmla="*/ 74946 h 6210525"/>
              <a:gd name="connsiteX3" fmla="*/ 0 w 12117505"/>
              <a:gd name="connsiteY3" fmla="*/ 833236 h 6210525"/>
              <a:gd name="connsiteX4" fmla="*/ 4597 w 12117505"/>
              <a:gd name="connsiteY4" fmla="*/ 833236 h 6210525"/>
              <a:gd name="connsiteX5" fmla="*/ 88972 w 12117505"/>
              <a:gd name="connsiteY5" fmla="*/ 3447938 h 6210525"/>
              <a:gd name="connsiteX6" fmla="*/ 148480 w 12117505"/>
              <a:gd name="connsiteY6" fmla="*/ 5854931 h 6210525"/>
              <a:gd name="connsiteX7" fmla="*/ 3319168 w 12117505"/>
              <a:gd name="connsiteY7" fmla="*/ 5857467 h 6210525"/>
              <a:gd name="connsiteX8" fmla="*/ 4308929 w 12117505"/>
              <a:gd name="connsiteY8" fmla="*/ 5850807 h 6210525"/>
              <a:gd name="connsiteX9" fmla="*/ 5308288 w 12117505"/>
              <a:gd name="connsiteY9" fmla="*/ 5861900 h 6210525"/>
              <a:gd name="connsiteX10" fmla="*/ 5877202 w 12117505"/>
              <a:gd name="connsiteY10" fmla="*/ 6210525 h 6210525"/>
              <a:gd name="connsiteX11" fmla="*/ 6254140 w 12117505"/>
              <a:gd name="connsiteY11" fmla="*/ 5841204 h 6210525"/>
              <a:gd name="connsiteX12" fmla="*/ 9098386 w 12117505"/>
              <a:gd name="connsiteY12" fmla="*/ 5835714 h 6210525"/>
              <a:gd name="connsiteX13" fmla="*/ 10007288 w 12117505"/>
              <a:gd name="connsiteY13" fmla="*/ 5838589 h 6210525"/>
              <a:gd name="connsiteX14" fmla="*/ 10927227 w 12117505"/>
              <a:gd name="connsiteY14" fmla="*/ 5846456 h 6210525"/>
              <a:gd name="connsiteX15" fmla="*/ 12085310 w 12117505"/>
              <a:gd name="connsiteY15" fmla="*/ 5845410 h 6210525"/>
              <a:gd name="connsiteX16" fmla="*/ 12063456 w 12117505"/>
              <a:gd name="connsiteY16" fmla="*/ 2545764 h 6210525"/>
              <a:gd name="connsiteX17" fmla="*/ 12054104 w 12117505"/>
              <a:gd name="connsiteY17" fmla="*/ 100403 h 6210525"/>
              <a:gd name="connsiteX18" fmla="*/ 11486459 w 12117505"/>
              <a:gd name="connsiteY18" fmla="*/ 39180 h 6210525"/>
              <a:gd name="connsiteX19" fmla="*/ 10223511 w 12117505"/>
              <a:gd name="connsiteY19" fmla="*/ 25149 h 6210525"/>
              <a:gd name="connsiteX20" fmla="*/ 7599878 w 12117505"/>
              <a:gd name="connsiteY20" fmla="*/ 0 h 6210525"/>
              <a:gd name="connsiteX21" fmla="*/ 2695196 w 12117505"/>
              <a:gd name="connsiteY21" fmla="*/ 5448 h 6210525"/>
              <a:gd name="connsiteX0" fmla="*/ 2695196 w 12117505"/>
              <a:gd name="connsiteY0" fmla="*/ 5448 h 6259020"/>
              <a:gd name="connsiteX1" fmla="*/ 604999 w 12117505"/>
              <a:gd name="connsiteY1" fmla="*/ 37768 h 6259020"/>
              <a:gd name="connsiteX2" fmla="*/ 0 w 12117505"/>
              <a:gd name="connsiteY2" fmla="*/ 74946 h 6259020"/>
              <a:gd name="connsiteX3" fmla="*/ 0 w 12117505"/>
              <a:gd name="connsiteY3" fmla="*/ 833236 h 6259020"/>
              <a:gd name="connsiteX4" fmla="*/ 4597 w 12117505"/>
              <a:gd name="connsiteY4" fmla="*/ 833236 h 6259020"/>
              <a:gd name="connsiteX5" fmla="*/ 88972 w 12117505"/>
              <a:gd name="connsiteY5" fmla="*/ 3447938 h 6259020"/>
              <a:gd name="connsiteX6" fmla="*/ 148480 w 12117505"/>
              <a:gd name="connsiteY6" fmla="*/ 5854931 h 6259020"/>
              <a:gd name="connsiteX7" fmla="*/ 3319168 w 12117505"/>
              <a:gd name="connsiteY7" fmla="*/ 5857467 h 6259020"/>
              <a:gd name="connsiteX8" fmla="*/ 4308929 w 12117505"/>
              <a:gd name="connsiteY8" fmla="*/ 5850807 h 6259020"/>
              <a:gd name="connsiteX9" fmla="*/ 5308288 w 12117505"/>
              <a:gd name="connsiteY9" fmla="*/ 5861900 h 6259020"/>
              <a:gd name="connsiteX10" fmla="*/ 5903311 w 12117505"/>
              <a:gd name="connsiteY10" fmla="*/ 6259020 h 6259020"/>
              <a:gd name="connsiteX11" fmla="*/ 6254140 w 12117505"/>
              <a:gd name="connsiteY11" fmla="*/ 5841204 h 6259020"/>
              <a:gd name="connsiteX12" fmla="*/ 9098386 w 12117505"/>
              <a:gd name="connsiteY12" fmla="*/ 5835714 h 6259020"/>
              <a:gd name="connsiteX13" fmla="*/ 10007288 w 12117505"/>
              <a:gd name="connsiteY13" fmla="*/ 5838589 h 6259020"/>
              <a:gd name="connsiteX14" fmla="*/ 10927227 w 12117505"/>
              <a:gd name="connsiteY14" fmla="*/ 5846456 h 6259020"/>
              <a:gd name="connsiteX15" fmla="*/ 12085310 w 12117505"/>
              <a:gd name="connsiteY15" fmla="*/ 5845410 h 6259020"/>
              <a:gd name="connsiteX16" fmla="*/ 12063456 w 12117505"/>
              <a:gd name="connsiteY16" fmla="*/ 2545764 h 6259020"/>
              <a:gd name="connsiteX17" fmla="*/ 12054104 w 12117505"/>
              <a:gd name="connsiteY17" fmla="*/ 100403 h 6259020"/>
              <a:gd name="connsiteX18" fmla="*/ 11486459 w 12117505"/>
              <a:gd name="connsiteY18" fmla="*/ 39180 h 6259020"/>
              <a:gd name="connsiteX19" fmla="*/ 10223511 w 12117505"/>
              <a:gd name="connsiteY19" fmla="*/ 25149 h 6259020"/>
              <a:gd name="connsiteX20" fmla="*/ 7599878 w 12117505"/>
              <a:gd name="connsiteY20" fmla="*/ 0 h 6259020"/>
              <a:gd name="connsiteX21" fmla="*/ 2695196 w 12117505"/>
              <a:gd name="connsiteY21" fmla="*/ 5448 h 6259020"/>
              <a:gd name="connsiteX0" fmla="*/ 2695196 w 12117505"/>
              <a:gd name="connsiteY0" fmla="*/ 5448 h 6259020"/>
              <a:gd name="connsiteX1" fmla="*/ 604999 w 12117505"/>
              <a:gd name="connsiteY1" fmla="*/ 37768 h 6259020"/>
              <a:gd name="connsiteX2" fmla="*/ 0 w 12117505"/>
              <a:gd name="connsiteY2" fmla="*/ 74946 h 6259020"/>
              <a:gd name="connsiteX3" fmla="*/ 0 w 12117505"/>
              <a:gd name="connsiteY3" fmla="*/ 833236 h 6259020"/>
              <a:gd name="connsiteX4" fmla="*/ 4597 w 12117505"/>
              <a:gd name="connsiteY4" fmla="*/ 833236 h 6259020"/>
              <a:gd name="connsiteX5" fmla="*/ 88972 w 12117505"/>
              <a:gd name="connsiteY5" fmla="*/ 3447938 h 6259020"/>
              <a:gd name="connsiteX6" fmla="*/ 148480 w 12117505"/>
              <a:gd name="connsiteY6" fmla="*/ 5854931 h 6259020"/>
              <a:gd name="connsiteX7" fmla="*/ 3319168 w 12117505"/>
              <a:gd name="connsiteY7" fmla="*/ 5857467 h 6259020"/>
              <a:gd name="connsiteX8" fmla="*/ 4308929 w 12117505"/>
              <a:gd name="connsiteY8" fmla="*/ 5850807 h 6259020"/>
              <a:gd name="connsiteX9" fmla="*/ 5308288 w 12117505"/>
              <a:gd name="connsiteY9" fmla="*/ 5861900 h 6259020"/>
              <a:gd name="connsiteX10" fmla="*/ 5903311 w 12117505"/>
              <a:gd name="connsiteY10" fmla="*/ 6259020 h 6259020"/>
              <a:gd name="connsiteX11" fmla="*/ 6358569 w 12117505"/>
              <a:gd name="connsiteY11" fmla="*/ 5841208 h 6259020"/>
              <a:gd name="connsiteX12" fmla="*/ 9098386 w 12117505"/>
              <a:gd name="connsiteY12" fmla="*/ 5835714 h 6259020"/>
              <a:gd name="connsiteX13" fmla="*/ 10007288 w 12117505"/>
              <a:gd name="connsiteY13" fmla="*/ 5838589 h 6259020"/>
              <a:gd name="connsiteX14" fmla="*/ 10927227 w 12117505"/>
              <a:gd name="connsiteY14" fmla="*/ 5846456 h 6259020"/>
              <a:gd name="connsiteX15" fmla="*/ 12085310 w 12117505"/>
              <a:gd name="connsiteY15" fmla="*/ 5845410 h 6259020"/>
              <a:gd name="connsiteX16" fmla="*/ 12063456 w 12117505"/>
              <a:gd name="connsiteY16" fmla="*/ 2545764 h 6259020"/>
              <a:gd name="connsiteX17" fmla="*/ 12054104 w 12117505"/>
              <a:gd name="connsiteY17" fmla="*/ 100403 h 6259020"/>
              <a:gd name="connsiteX18" fmla="*/ 11486459 w 12117505"/>
              <a:gd name="connsiteY18" fmla="*/ 39180 h 6259020"/>
              <a:gd name="connsiteX19" fmla="*/ 10223511 w 12117505"/>
              <a:gd name="connsiteY19" fmla="*/ 25149 h 6259020"/>
              <a:gd name="connsiteX20" fmla="*/ 7599878 w 12117505"/>
              <a:gd name="connsiteY20" fmla="*/ 0 h 6259020"/>
              <a:gd name="connsiteX21" fmla="*/ 2695196 w 12117505"/>
              <a:gd name="connsiteY21" fmla="*/ 5448 h 6259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2117505" h="6259020">
                <a:moveTo>
                  <a:pt x="2695196" y="5448"/>
                </a:moveTo>
                <a:lnTo>
                  <a:pt x="604999" y="37768"/>
                </a:lnTo>
                <a:cubicBezTo>
                  <a:pt x="485777" y="44401"/>
                  <a:pt x="30881" y="27994"/>
                  <a:pt x="0" y="74946"/>
                </a:cubicBezTo>
                <a:lnTo>
                  <a:pt x="0" y="833236"/>
                </a:lnTo>
                <a:lnTo>
                  <a:pt x="4597" y="833236"/>
                </a:lnTo>
                <a:cubicBezTo>
                  <a:pt x="19426" y="1269020"/>
                  <a:pt x="64992" y="2610989"/>
                  <a:pt x="88972" y="3447938"/>
                </a:cubicBezTo>
                <a:cubicBezTo>
                  <a:pt x="105117" y="5555727"/>
                  <a:pt x="7283" y="5882511"/>
                  <a:pt x="148480" y="5854931"/>
                </a:cubicBezTo>
                <a:cubicBezTo>
                  <a:pt x="1104834" y="5841902"/>
                  <a:pt x="1937287" y="5880951"/>
                  <a:pt x="3319168" y="5857467"/>
                </a:cubicBezTo>
                <a:lnTo>
                  <a:pt x="4308929" y="5850807"/>
                </a:lnTo>
                <a:lnTo>
                  <a:pt x="5308288" y="5861900"/>
                </a:lnTo>
                <a:cubicBezTo>
                  <a:pt x="5547231" y="6002161"/>
                  <a:pt x="5692022" y="6126648"/>
                  <a:pt x="5903311" y="6259020"/>
                </a:cubicBezTo>
                <a:cubicBezTo>
                  <a:pt x="6036995" y="6157144"/>
                  <a:pt x="6233063" y="5970792"/>
                  <a:pt x="6358569" y="5841208"/>
                </a:cubicBezTo>
                <a:cubicBezTo>
                  <a:pt x="6445558" y="5838468"/>
                  <a:pt x="8737174" y="5842629"/>
                  <a:pt x="9098386" y="5835714"/>
                </a:cubicBezTo>
                <a:lnTo>
                  <a:pt x="10007288" y="5838589"/>
                </a:lnTo>
                <a:lnTo>
                  <a:pt x="10927227" y="5846456"/>
                </a:lnTo>
                <a:cubicBezTo>
                  <a:pt x="11284890" y="5836792"/>
                  <a:pt x="12058379" y="5889163"/>
                  <a:pt x="12085310" y="5845410"/>
                </a:cubicBezTo>
                <a:cubicBezTo>
                  <a:pt x="12123753" y="5639890"/>
                  <a:pt x="12050112" y="4331065"/>
                  <a:pt x="12063456" y="2545764"/>
                </a:cubicBezTo>
                <a:cubicBezTo>
                  <a:pt x="12111817" y="1464496"/>
                  <a:pt x="12159998" y="515808"/>
                  <a:pt x="12054104" y="100403"/>
                </a:cubicBezTo>
                <a:cubicBezTo>
                  <a:pt x="12029550" y="4082"/>
                  <a:pt x="11791558" y="51722"/>
                  <a:pt x="11486459" y="39180"/>
                </a:cubicBezTo>
                <a:cubicBezTo>
                  <a:pt x="11181360" y="26638"/>
                  <a:pt x="10644494" y="29826"/>
                  <a:pt x="10223511" y="25149"/>
                </a:cubicBezTo>
                <a:lnTo>
                  <a:pt x="7599878" y="0"/>
                </a:lnTo>
                <a:lnTo>
                  <a:pt x="2695196" y="5448"/>
                </a:lnTo>
                <a:close/>
              </a:path>
            </a:pathLst>
          </a:custGeom>
          <a:noFill/>
          <a:ln w="19050" cap="flat">
            <a:solidFill>
              <a:schemeClr val="tx1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5EE56F-61E0-4847-8D2A-F2815A3F38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72814" y="1378226"/>
            <a:ext cx="3363687" cy="2708744"/>
          </a:xfrm>
        </p:spPr>
        <p:txBody>
          <a:bodyPr anchor="b">
            <a:normAutofit fontScale="90000"/>
          </a:bodyPr>
          <a:lstStyle/>
          <a:p>
            <a:r>
              <a:rPr lang="en-US"/>
              <a:t>Hit Record: Audio and Video Lectures, Lessons, and Assignments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46D0A2-C2F7-43F8-8200-B8455FBE17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9818" y="4086971"/>
            <a:ext cx="3676073" cy="1565684"/>
          </a:xfrm>
        </p:spPr>
        <p:txBody>
          <a:bodyPr anchor="t">
            <a:normAutofit/>
          </a:bodyPr>
          <a:lstStyle/>
          <a:p>
            <a:pPr algn="ctr"/>
            <a:r>
              <a:rPr lang="en-US" sz="2000" dirty="0"/>
              <a:t>Presented by:</a:t>
            </a:r>
          </a:p>
          <a:p>
            <a:pPr algn="ctr"/>
            <a:r>
              <a:rPr lang="en-US" sz="2000" dirty="0"/>
              <a:t>Dr. Cristina Martinez Sullivan, Dr. Brian </a:t>
            </a:r>
            <a:r>
              <a:rPr lang="en-US" sz="2000" dirty="0" err="1"/>
              <a:t>Cervantez</a:t>
            </a:r>
            <a:r>
              <a:rPr lang="en-US" sz="2000"/>
              <a:t>, and Allegra </a:t>
            </a:r>
            <a:r>
              <a:rPr lang="en-US" sz="2000" dirty="0"/>
              <a:t>Davis Hanna</a:t>
            </a:r>
          </a:p>
          <a:p>
            <a:pPr algn="ctr"/>
            <a:r>
              <a:rPr lang="en-US" sz="2000" dirty="0"/>
              <a:t>Tarrant County College</a:t>
            </a:r>
          </a:p>
        </p:txBody>
      </p:sp>
      <p:pic>
        <p:nvPicPr>
          <p:cNvPr id="4" name="Video 3">
            <a:extLst>
              <a:ext uri="{FF2B5EF4-FFF2-40B4-BE49-F238E27FC236}">
                <a16:creationId xmlns:a16="http://schemas.microsoft.com/office/drawing/2014/main" id="{1AEA3648-E41F-4E22-BFE9-40B788022B2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r="-1" b="283"/>
          <a:stretch/>
        </p:blipFill>
        <p:spPr>
          <a:xfrm>
            <a:off x="5296553" y="1378226"/>
            <a:ext cx="6791261" cy="3809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427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1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DADAD-BEFA-4F52-BE74-E167A28F3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Variety and Equity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D5C0A2-40CC-4241-AA94-CE52996DC0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55873"/>
            <a:ext cx="5244150" cy="3827722"/>
          </a:xfrm>
        </p:spPr>
        <p:txBody>
          <a:bodyPr/>
          <a:lstStyle/>
          <a:p>
            <a:r>
              <a:rPr lang="en-US"/>
              <a:t>Multiple means to access information addresses:</a:t>
            </a:r>
          </a:p>
          <a:p>
            <a:r>
              <a:rPr lang="en-US"/>
              <a:t> - Learner preference</a:t>
            </a:r>
          </a:p>
          <a:p>
            <a:r>
              <a:rPr lang="en-US"/>
              <a:t> - Reading fatigue</a:t>
            </a:r>
          </a:p>
          <a:p>
            <a:r>
              <a:rPr lang="en-US"/>
              <a:t> - Student isolation / distance</a:t>
            </a:r>
          </a:p>
          <a:p>
            <a:r>
              <a:rPr lang="en-US"/>
              <a:t> - Student’s feeling that they are “teaching themselves”</a:t>
            </a:r>
          </a:p>
        </p:txBody>
      </p:sp>
      <p:pic>
        <p:nvPicPr>
          <p:cNvPr id="5" name="Picture 4" descr="Graphical user interface, text, application, Teams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C00B4C06-3C86-DF43-94E7-6EFD5B7FAA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716691"/>
            <a:ext cx="5723143" cy="49669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Graphic 6" descr="Link with solid fill">
            <a:extLst>
              <a:ext uri="{FF2B5EF4-FFF2-40B4-BE49-F238E27FC236}">
                <a16:creationId xmlns:a16="http://schemas.microsoft.com/office/drawing/2014/main" id="{875C18DB-0CFE-9E45-B573-541C5601F5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556789" y="5453353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7636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2746C8-FD5C-9544-98A7-A5F1BFBFBE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to make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8CA657-8817-784E-83A1-5C4027E08C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0726" y="2089298"/>
            <a:ext cx="3561784" cy="3827722"/>
          </a:xfrm>
        </p:spPr>
        <p:txBody>
          <a:bodyPr/>
          <a:lstStyle/>
          <a:p>
            <a:r>
              <a:rPr lang="en-US" dirty="0"/>
              <a:t>Instruction</a:t>
            </a:r>
          </a:p>
          <a:p>
            <a:pPr marL="685800" lvl="1" indent="-457200"/>
            <a:r>
              <a:rPr lang="en-US" dirty="0"/>
              <a:t>Lesson Intros</a:t>
            </a:r>
          </a:p>
          <a:p>
            <a:pPr marL="685800" lvl="1" indent="-457200"/>
            <a:r>
              <a:rPr lang="en-US" dirty="0"/>
              <a:t>Mini-lectures</a:t>
            </a:r>
          </a:p>
          <a:p>
            <a:pPr marL="685800" lvl="1" indent="-457200"/>
            <a:r>
              <a:rPr lang="en-US" dirty="0"/>
              <a:t>Announcements</a:t>
            </a:r>
          </a:p>
          <a:p>
            <a:r>
              <a:rPr lang="en-US" dirty="0"/>
              <a:t>Create Presence</a:t>
            </a:r>
          </a:p>
          <a:p>
            <a:pPr marL="685800" lvl="1" indent="-457200"/>
            <a:r>
              <a:rPr lang="en-US" dirty="0"/>
              <a:t>Instructor Welcome</a:t>
            </a:r>
          </a:p>
          <a:p>
            <a:pPr marL="685800" lvl="1" indent="-457200"/>
            <a:r>
              <a:rPr lang="en-US" dirty="0"/>
              <a:t>Course Walkthrough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88228BB-1204-0A46-80B4-02FA0D53173E}"/>
              </a:ext>
            </a:extLst>
          </p:cNvPr>
          <p:cNvSpPr txBox="1">
            <a:spLocks/>
          </p:cNvSpPr>
          <p:nvPr/>
        </p:nvSpPr>
        <p:spPr>
          <a:xfrm>
            <a:off x="4673070" y="2089298"/>
            <a:ext cx="3561784" cy="3827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SzPct val="73000"/>
              <a:buFontTx/>
              <a:buNone/>
              <a:defRPr sz="3200" b="1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70000"/>
              <a:buFont typeface="Arial" panose="020B0604020202020204" pitchFamily="34" charset="0"/>
              <a:buChar char="•"/>
              <a:defRPr sz="2800" b="1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7432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73000"/>
              <a:buFontTx/>
              <a:buNone/>
              <a:defRPr sz="2400" b="1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864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73000"/>
              <a:buFont typeface="Arial" panose="020B0604020202020204" pitchFamily="34" charset="0"/>
              <a:buChar char="•"/>
              <a:defRPr sz="2000" b="1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864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73000"/>
              <a:buFontTx/>
              <a:buNone/>
              <a:defRPr sz="2000" b="1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Unique Experiences</a:t>
            </a:r>
          </a:p>
          <a:p>
            <a:pPr marL="685800" lvl="1" indent="-457200"/>
            <a:r>
              <a:rPr lang="en-US" dirty="0"/>
              <a:t>Interviews</a:t>
            </a:r>
          </a:p>
          <a:p>
            <a:pPr marL="685800" lvl="1" indent="-457200"/>
            <a:r>
              <a:rPr lang="en-US" dirty="0"/>
              <a:t>Tours</a:t>
            </a:r>
          </a:p>
          <a:p>
            <a:pPr marL="685800" lvl="1" indent="-457200"/>
            <a:r>
              <a:rPr lang="en-US" dirty="0"/>
              <a:t>Expert Advice</a:t>
            </a:r>
          </a:p>
          <a:p>
            <a:pPr marL="685800" lvl="1" indent="-457200"/>
            <a:r>
              <a:rPr lang="en-US" dirty="0"/>
              <a:t>Demonstrations</a:t>
            </a:r>
          </a:p>
        </p:txBody>
      </p:sp>
      <p:pic>
        <p:nvPicPr>
          <p:cNvPr id="6" name="Picture 5" descr="Microphone with stage lights">
            <a:extLst>
              <a:ext uri="{FF2B5EF4-FFF2-40B4-BE49-F238E27FC236}">
                <a16:creationId xmlns:a16="http://schemas.microsoft.com/office/drawing/2014/main" id="{EB16560B-ED45-C64C-B3AD-76052AA587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4334" y="2093034"/>
            <a:ext cx="4249109" cy="27926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249038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A4BEF6-ECD0-4E49-9CA8-E415D54F3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9462" y="290553"/>
            <a:ext cx="10333075" cy="1414131"/>
          </a:xfrm>
        </p:spPr>
        <p:txBody>
          <a:bodyPr/>
          <a:lstStyle/>
          <a:p>
            <a:r>
              <a:rPr lang="en-US"/>
              <a:t>Audio content</a:t>
            </a:r>
          </a:p>
        </p:txBody>
      </p:sp>
      <p:pic>
        <p:nvPicPr>
          <p:cNvPr id="5" name="Content Placeholder 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C091308F-B011-4941-9A20-5C677B666D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638" y="1492616"/>
            <a:ext cx="5337862" cy="44386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E7028234-3BA1-444B-95D6-18957AD106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0956" y="502621"/>
            <a:ext cx="7339406" cy="50044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292936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: Shape 9">
            <a:extLst>
              <a:ext uri="{FF2B5EF4-FFF2-40B4-BE49-F238E27FC236}">
                <a16:creationId xmlns:a16="http://schemas.microsoft.com/office/drawing/2014/main" id="{96A35EAA-ED80-4FF1-942C-82B1D483AF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133683" flipH="1">
            <a:off x="977627" y="481134"/>
            <a:ext cx="9378187" cy="5238589"/>
          </a:xfrm>
          <a:custGeom>
            <a:avLst/>
            <a:gdLst/>
            <a:ahLst/>
            <a:cxnLst/>
            <a:rect l="l" t="t" r="r" b="b"/>
            <a:pathLst>
              <a:path w="1237972" h="852489">
                <a:moveTo>
                  <a:pt x="633056" y="852489"/>
                </a:moveTo>
                <a:cubicBezTo>
                  <a:pt x="716495" y="841059"/>
                  <a:pt x="733789" y="812455"/>
                  <a:pt x="825461" y="773218"/>
                </a:cubicBezTo>
                <a:cubicBezTo>
                  <a:pt x="917133" y="733981"/>
                  <a:pt x="1120276" y="716959"/>
                  <a:pt x="1183087" y="617069"/>
                </a:cubicBezTo>
                <a:cubicBezTo>
                  <a:pt x="1245898" y="517180"/>
                  <a:pt x="1258148" y="283568"/>
                  <a:pt x="1202325" y="173881"/>
                </a:cubicBezTo>
                <a:cubicBezTo>
                  <a:pt x="1146502" y="64194"/>
                  <a:pt x="1083676" y="36572"/>
                  <a:pt x="981005" y="19225"/>
                </a:cubicBezTo>
                <a:cubicBezTo>
                  <a:pt x="823274" y="-7425"/>
                  <a:pt x="446352" y="-23746"/>
                  <a:pt x="245994" y="92349"/>
                </a:cubicBezTo>
                <a:cubicBezTo>
                  <a:pt x="45636" y="208444"/>
                  <a:pt x="-47145" y="246094"/>
                  <a:pt x="23501" y="568036"/>
                </a:cubicBezTo>
                <a:cubicBezTo>
                  <a:pt x="51046" y="756743"/>
                  <a:pt x="510357" y="722029"/>
                  <a:pt x="552172" y="730697"/>
                </a:cubicBezTo>
                <a:cubicBezTo>
                  <a:pt x="733623" y="767368"/>
                  <a:pt x="633056" y="852489"/>
                  <a:pt x="633056" y="852489"/>
                </a:cubicBezTo>
                <a:close/>
              </a:path>
            </a:pathLst>
          </a:custGeom>
          <a:solidFill>
            <a:schemeClr val="bg1"/>
          </a:solidFill>
          <a:ln w="190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Freeform: Shape 11">
            <a:extLst>
              <a:ext uri="{FF2B5EF4-FFF2-40B4-BE49-F238E27FC236}">
                <a16:creationId xmlns:a16="http://schemas.microsoft.com/office/drawing/2014/main" id="{D415F49B-3CBC-46CF-AFB5-988852D047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133683" flipH="1">
            <a:off x="1010574" y="456230"/>
            <a:ext cx="9378187" cy="5238589"/>
          </a:xfrm>
          <a:custGeom>
            <a:avLst/>
            <a:gdLst/>
            <a:ahLst/>
            <a:cxnLst/>
            <a:rect l="l" t="t" r="r" b="b"/>
            <a:pathLst>
              <a:path w="1237972" h="852489">
                <a:moveTo>
                  <a:pt x="633056" y="852489"/>
                </a:moveTo>
                <a:cubicBezTo>
                  <a:pt x="716495" y="841059"/>
                  <a:pt x="733789" y="812455"/>
                  <a:pt x="825461" y="773218"/>
                </a:cubicBezTo>
                <a:cubicBezTo>
                  <a:pt x="917133" y="733981"/>
                  <a:pt x="1120276" y="716959"/>
                  <a:pt x="1183087" y="617069"/>
                </a:cubicBezTo>
                <a:cubicBezTo>
                  <a:pt x="1245898" y="517180"/>
                  <a:pt x="1258148" y="283568"/>
                  <a:pt x="1202325" y="173881"/>
                </a:cubicBezTo>
                <a:cubicBezTo>
                  <a:pt x="1146502" y="64194"/>
                  <a:pt x="1083676" y="36572"/>
                  <a:pt x="981005" y="19225"/>
                </a:cubicBezTo>
                <a:cubicBezTo>
                  <a:pt x="823274" y="-7425"/>
                  <a:pt x="446352" y="-23746"/>
                  <a:pt x="245994" y="92349"/>
                </a:cubicBezTo>
                <a:cubicBezTo>
                  <a:pt x="45636" y="208444"/>
                  <a:pt x="-47145" y="246094"/>
                  <a:pt x="23501" y="568036"/>
                </a:cubicBezTo>
                <a:cubicBezTo>
                  <a:pt x="51046" y="756743"/>
                  <a:pt x="510357" y="722029"/>
                  <a:pt x="552172" y="730697"/>
                </a:cubicBezTo>
                <a:cubicBezTo>
                  <a:pt x="733623" y="767368"/>
                  <a:pt x="633056" y="852489"/>
                  <a:pt x="633056" y="852489"/>
                </a:cubicBezTo>
                <a:close/>
              </a:path>
            </a:pathLst>
          </a:custGeom>
          <a:noFill/>
          <a:ln w="1905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 useBgFill="1">
        <p:nvSpPr>
          <p:cNvPr id="23" name="Rectangle 13">
            <a:extLst>
              <a:ext uri="{FF2B5EF4-FFF2-40B4-BE49-F238E27FC236}">
                <a16:creationId xmlns:a16="http://schemas.microsoft.com/office/drawing/2014/main" id="{4293528E-0CA3-4E56-B7A0-091C0AB0CB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A3C360-D750-4A4B-A6A5-833F7B6A7A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940" y="4976537"/>
            <a:ext cx="10658121" cy="87598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/>
              <a:t>Engaging Audio Content</a:t>
            </a:r>
          </a:p>
        </p:txBody>
      </p:sp>
      <p:sp>
        <p:nvSpPr>
          <p:cNvPr id="24" name="Freeform: Shape 15">
            <a:extLst>
              <a:ext uri="{FF2B5EF4-FFF2-40B4-BE49-F238E27FC236}">
                <a16:creationId xmlns:a16="http://schemas.microsoft.com/office/drawing/2014/main" id="{F778232E-C75B-4B3C-9201-81C0775715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21711" y="313659"/>
            <a:ext cx="11418399" cy="4399017"/>
          </a:xfrm>
          <a:custGeom>
            <a:avLst/>
            <a:gdLst>
              <a:gd name="connsiteX0" fmla="*/ 7142118 w 7680682"/>
              <a:gd name="connsiteY0" fmla="*/ 6405352 h 6405386"/>
              <a:gd name="connsiteX1" fmla="*/ 6552830 w 7680682"/>
              <a:gd name="connsiteY1" fmla="*/ 6396252 h 6405386"/>
              <a:gd name="connsiteX2" fmla="*/ 987782 w 7680682"/>
              <a:gd name="connsiteY2" fmla="*/ 6365722 h 6405386"/>
              <a:gd name="connsiteX3" fmla="*/ 0 w 7680682"/>
              <a:gd name="connsiteY3" fmla="*/ 6336938 h 6405386"/>
              <a:gd name="connsiteX4" fmla="*/ 0 w 7680682"/>
              <a:gd name="connsiteY4" fmla="*/ 32372 h 6405386"/>
              <a:gd name="connsiteX5" fmla="*/ 157934 w 7680682"/>
              <a:gd name="connsiteY5" fmla="*/ 32797 h 6405386"/>
              <a:gd name="connsiteX6" fmla="*/ 6431319 w 7680682"/>
              <a:gd name="connsiteY6" fmla="*/ 0 h 6405386"/>
              <a:gd name="connsiteX7" fmla="*/ 7631470 w 7680682"/>
              <a:gd name="connsiteY7" fmla="*/ 30531 h 6405386"/>
              <a:gd name="connsiteX8" fmla="*/ 7560032 w 7680682"/>
              <a:gd name="connsiteY8" fmla="*/ 6274128 h 6405386"/>
              <a:gd name="connsiteX9" fmla="*/ 7394324 w 7680682"/>
              <a:gd name="connsiteY9" fmla="*/ 6402154 h 6405386"/>
              <a:gd name="connsiteX10" fmla="*/ 7142118 w 7680682"/>
              <a:gd name="connsiteY10" fmla="*/ 6405352 h 6405386"/>
              <a:gd name="connsiteX0" fmla="*/ 7142118 w 7680682"/>
              <a:gd name="connsiteY0" fmla="*/ 6433518 h 6433552"/>
              <a:gd name="connsiteX1" fmla="*/ 6552830 w 7680682"/>
              <a:gd name="connsiteY1" fmla="*/ 6424418 h 6433552"/>
              <a:gd name="connsiteX2" fmla="*/ 987782 w 7680682"/>
              <a:gd name="connsiteY2" fmla="*/ 6393888 h 6433552"/>
              <a:gd name="connsiteX3" fmla="*/ 0 w 7680682"/>
              <a:gd name="connsiteY3" fmla="*/ 6365104 h 6433552"/>
              <a:gd name="connsiteX4" fmla="*/ 0 w 7680682"/>
              <a:gd name="connsiteY4" fmla="*/ 60538 h 6433552"/>
              <a:gd name="connsiteX5" fmla="*/ 233782 w 7680682"/>
              <a:gd name="connsiteY5" fmla="*/ 0 h 6433552"/>
              <a:gd name="connsiteX6" fmla="*/ 6431319 w 7680682"/>
              <a:gd name="connsiteY6" fmla="*/ 28166 h 6433552"/>
              <a:gd name="connsiteX7" fmla="*/ 7631470 w 7680682"/>
              <a:gd name="connsiteY7" fmla="*/ 58697 h 6433552"/>
              <a:gd name="connsiteX8" fmla="*/ 7560032 w 7680682"/>
              <a:gd name="connsiteY8" fmla="*/ 6302294 h 6433552"/>
              <a:gd name="connsiteX9" fmla="*/ 7394324 w 7680682"/>
              <a:gd name="connsiteY9" fmla="*/ 6430320 h 6433552"/>
              <a:gd name="connsiteX10" fmla="*/ 7142118 w 7680682"/>
              <a:gd name="connsiteY10" fmla="*/ 6433518 h 6433552"/>
              <a:gd name="connsiteX0" fmla="*/ 7142118 w 7680682"/>
              <a:gd name="connsiteY0" fmla="*/ 6433518 h 6433552"/>
              <a:gd name="connsiteX1" fmla="*/ 6552830 w 7680682"/>
              <a:gd name="connsiteY1" fmla="*/ 6424418 h 6433552"/>
              <a:gd name="connsiteX2" fmla="*/ 987782 w 7680682"/>
              <a:gd name="connsiteY2" fmla="*/ 6393888 h 6433552"/>
              <a:gd name="connsiteX3" fmla="*/ 0 w 7680682"/>
              <a:gd name="connsiteY3" fmla="*/ 6365104 h 6433552"/>
              <a:gd name="connsiteX4" fmla="*/ 42138 w 7680682"/>
              <a:gd name="connsiteY4" fmla="*/ 40219 h 6433552"/>
              <a:gd name="connsiteX5" fmla="*/ 233782 w 7680682"/>
              <a:gd name="connsiteY5" fmla="*/ 0 h 6433552"/>
              <a:gd name="connsiteX6" fmla="*/ 6431319 w 7680682"/>
              <a:gd name="connsiteY6" fmla="*/ 28166 h 6433552"/>
              <a:gd name="connsiteX7" fmla="*/ 7631470 w 7680682"/>
              <a:gd name="connsiteY7" fmla="*/ 58697 h 6433552"/>
              <a:gd name="connsiteX8" fmla="*/ 7560032 w 7680682"/>
              <a:gd name="connsiteY8" fmla="*/ 6302294 h 6433552"/>
              <a:gd name="connsiteX9" fmla="*/ 7394324 w 7680682"/>
              <a:gd name="connsiteY9" fmla="*/ 6430320 h 6433552"/>
              <a:gd name="connsiteX10" fmla="*/ 7142118 w 7680682"/>
              <a:gd name="connsiteY10" fmla="*/ 6433518 h 6433552"/>
              <a:gd name="connsiteX0" fmla="*/ 7149875 w 7688439"/>
              <a:gd name="connsiteY0" fmla="*/ 6433518 h 6433552"/>
              <a:gd name="connsiteX1" fmla="*/ 6560587 w 7688439"/>
              <a:gd name="connsiteY1" fmla="*/ 6424418 h 6433552"/>
              <a:gd name="connsiteX2" fmla="*/ 995539 w 7688439"/>
              <a:gd name="connsiteY2" fmla="*/ 6393888 h 6433552"/>
              <a:gd name="connsiteX3" fmla="*/ 7757 w 7688439"/>
              <a:gd name="connsiteY3" fmla="*/ 6365104 h 6433552"/>
              <a:gd name="connsiteX4" fmla="*/ 49895 w 7688439"/>
              <a:gd name="connsiteY4" fmla="*/ 40219 h 6433552"/>
              <a:gd name="connsiteX5" fmla="*/ 241539 w 7688439"/>
              <a:gd name="connsiteY5" fmla="*/ 0 h 6433552"/>
              <a:gd name="connsiteX6" fmla="*/ 6439076 w 7688439"/>
              <a:gd name="connsiteY6" fmla="*/ 28166 h 6433552"/>
              <a:gd name="connsiteX7" fmla="*/ 7639227 w 7688439"/>
              <a:gd name="connsiteY7" fmla="*/ 58697 h 6433552"/>
              <a:gd name="connsiteX8" fmla="*/ 7567789 w 7688439"/>
              <a:gd name="connsiteY8" fmla="*/ 6302294 h 6433552"/>
              <a:gd name="connsiteX9" fmla="*/ 7402081 w 7688439"/>
              <a:gd name="connsiteY9" fmla="*/ 6430320 h 6433552"/>
              <a:gd name="connsiteX10" fmla="*/ 7149875 w 7688439"/>
              <a:gd name="connsiteY10" fmla="*/ 6433518 h 6433552"/>
              <a:gd name="connsiteX0" fmla="*/ 7149875 w 7664186"/>
              <a:gd name="connsiteY0" fmla="*/ 6433518 h 6433552"/>
              <a:gd name="connsiteX1" fmla="*/ 6560587 w 7664186"/>
              <a:gd name="connsiteY1" fmla="*/ 6424418 h 6433552"/>
              <a:gd name="connsiteX2" fmla="*/ 995539 w 7664186"/>
              <a:gd name="connsiteY2" fmla="*/ 6393888 h 6433552"/>
              <a:gd name="connsiteX3" fmla="*/ 7757 w 7664186"/>
              <a:gd name="connsiteY3" fmla="*/ 6365104 h 6433552"/>
              <a:gd name="connsiteX4" fmla="*/ 49895 w 7664186"/>
              <a:gd name="connsiteY4" fmla="*/ 40219 h 6433552"/>
              <a:gd name="connsiteX5" fmla="*/ 241539 w 7664186"/>
              <a:gd name="connsiteY5" fmla="*/ 0 h 6433552"/>
              <a:gd name="connsiteX6" fmla="*/ 6439076 w 7664186"/>
              <a:gd name="connsiteY6" fmla="*/ 28166 h 6433552"/>
              <a:gd name="connsiteX7" fmla="*/ 7639227 w 7664186"/>
              <a:gd name="connsiteY7" fmla="*/ 58697 h 6433552"/>
              <a:gd name="connsiteX8" fmla="*/ 7567789 w 7664186"/>
              <a:gd name="connsiteY8" fmla="*/ 6302294 h 6433552"/>
              <a:gd name="connsiteX9" fmla="*/ 7402081 w 7664186"/>
              <a:gd name="connsiteY9" fmla="*/ 6430320 h 6433552"/>
              <a:gd name="connsiteX10" fmla="*/ 7149875 w 7664186"/>
              <a:gd name="connsiteY10" fmla="*/ 6433518 h 6433552"/>
              <a:gd name="connsiteX0" fmla="*/ 7149875 w 7657158"/>
              <a:gd name="connsiteY0" fmla="*/ 6433518 h 6433552"/>
              <a:gd name="connsiteX1" fmla="*/ 6560587 w 7657158"/>
              <a:gd name="connsiteY1" fmla="*/ 6424418 h 6433552"/>
              <a:gd name="connsiteX2" fmla="*/ 995539 w 7657158"/>
              <a:gd name="connsiteY2" fmla="*/ 6393888 h 6433552"/>
              <a:gd name="connsiteX3" fmla="*/ 7757 w 7657158"/>
              <a:gd name="connsiteY3" fmla="*/ 6365104 h 6433552"/>
              <a:gd name="connsiteX4" fmla="*/ 49895 w 7657158"/>
              <a:gd name="connsiteY4" fmla="*/ 40219 h 6433552"/>
              <a:gd name="connsiteX5" fmla="*/ 241539 w 7657158"/>
              <a:gd name="connsiteY5" fmla="*/ 0 h 6433552"/>
              <a:gd name="connsiteX6" fmla="*/ 6439076 w 7657158"/>
              <a:gd name="connsiteY6" fmla="*/ 28166 h 6433552"/>
              <a:gd name="connsiteX7" fmla="*/ 7639227 w 7657158"/>
              <a:gd name="connsiteY7" fmla="*/ 58697 h 6433552"/>
              <a:gd name="connsiteX8" fmla="*/ 7567789 w 7657158"/>
              <a:gd name="connsiteY8" fmla="*/ 6302294 h 6433552"/>
              <a:gd name="connsiteX9" fmla="*/ 7402081 w 7657158"/>
              <a:gd name="connsiteY9" fmla="*/ 6430320 h 6433552"/>
              <a:gd name="connsiteX10" fmla="*/ 7149875 w 7657158"/>
              <a:gd name="connsiteY10" fmla="*/ 6433518 h 6433552"/>
              <a:gd name="connsiteX0" fmla="*/ 7149875 w 7661310"/>
              <a:gd name="connsiteY0" fmla="*/ 6433518 h 6452113"/>
              <a:gd name="connsiteX1" fmla="*/ 6560587 w 7661310"/>
              <a:gd name="connsiteY1" fmla="*/ 6424418 h 6452113"/>
              <a:gd name="connsiteX2" fmla="*/ 995539 w 7661310"/>
              <a:gd name="connsiteY2" fmla="*/ 6393888 h 6452113"/>
              <a:gd name="connsiteX3" fmla="*/ 7757 w 7661310"/>
              <a:gd name="connsiteY3" fmla="*/ 6365104 h 6452113"/>
              <a:gd name="connsiteX4" fmla="*/ 49895 w 7661310"/>
              <a:gd name="connsiteY4" fmla="*/ 40219 h 6452113"/>
              <a:gd name="connsiteX5" fmla="*/ 241539 w 7661310"/>
              <a:gd name="connsiteY5" fmla="*/ 0 h 6452113"/>
              <a:gd name="connsiteX6" fmla="*/ 6439076 w 7661310"/>
              <a:gd name="connsiteY6" fmla="*/ 28166 h 6452113"/>
              <a:gd name="connsiteX7" fmla="*/ 7639227 w 7661310"/>
              <a:gd name="connsiteY7" fmla="*/ 58697 h 6452113"/>
              <a:gd name="connsiteX8" fmla="*/ 7589645 w 7661310"/>
              <a:gd name="connsiteY8" fmla="*/ 6366021 h 6452113"/>
              <a:gd name="connsiteX9" fmla="*/ 7402081 w 7661310"/>
              <a:gd name="connsiteY9" fmla="*/ 6430320 h 6452113"/>
              <a:gd name="connsiteX10" fmla="*/ 7149875 w 7661310"/>
              <a:gd name="connsiteY10" fmla="*/ 6433518 h 6452113"/>
              <a:gd name="connsiteX0" fmla="*/ 7149875 w 7657523"/>
              <a:gd name="connsiteY0" fmla="*/ 6433518 h 6452112"/>
              <a:gd name="connsiteX1" fmla="*/ 6560587 w 7657523"/>
              <a:gd name="connsiteY1" fmla="*/ 6424418 h 6452112"/>
              <a:gd name="connsiteX2" fmla="*/ 995539 w 7657523"/>
              <a:gd name="connsiteY2" fmla="*/ 6393888 h 6452112"/>
              <a:gd name="connsiteX3" fmla="*/ 7757 w 7657523"/>
              <a:gd name="connsiteY3" fmla="*/ 6365104 h 6452112"/>
              <a:gd name="connsiteX4" fmla="*/ 49895 w 7657523"/>
              <a:gd name="connsiteY4" fmla="*/ 40219 h 6452112"/>
              <a:gd name="connsiteX5" fmla="*/ 241539 w 7657523"/>
              <a:gd name="connsiteY5" fmla="*/ 0 h 6452112"/>
              <a:gd name="connsiteX6" fmla="*/ 6439076 w 7657523"/>
              <a:gd name="connsiteY6" fmla="*/ 28166 h 6452112"/>
              <a:gd name="connsiteX7" fmla="*/ 7639227 w 7657523"/>
              <a:gd name="connsiteY7" fmla="*/ 58697 h 6452112"/>
              <a:gd name="connsiteX8" fmla="*/ 7589645 w 7657523"/>
              <a:gd name="connsiteY8" fmla="*/ 6366021 h 6452112"/>
              <a:gd name="connsiteX9" fmla="*/ 7402081 w 7657523"/>
              <a:gd name="connsiteY9" fmla="*/ 6430320 h 6452112"/>
              <a:gd name="connsiteX10" fmla="*/ 7149875 w 7657523"/>
              <a:gd name="connsiteY10" fmla="*/ 6433518 h 6452112"/>
              <a:gd name="connsiteX0" fmla="*/ 7149875 w 7639227"/>
              <a:gd name="connsiteY0" fmla="*/ 6433518 h 6452112"/>
              <a:gd name="connsiteX1" fmla="*/ 6560587 w 7639227"/>
              <a:gd name="connsiteY1" fmla="*/ 6424418 h 6452112"/>
              <a:gd name="connsiteX2" fmla="*/ 995539 w 7639227"/>
              <a:gd name="connsiteY2" fmla="*/ 6393888 h 6452112"/>
              <a:gd name="connsiteX3" fmla="*/ 7757 w 7639227"/>
              <a:gd name="connsiteY3" fmla="*/ 6365104 h 6452112"/>
              <a:gd name="connsiteX4" fmla="*/ 49895 w 7639227"/>
              <a:gd name="connsiteY4" fmla="*/ 40219 h 6452112"/>
              <a:gd name="connsiteX5" fmla="*/ 241539 w 7639227"/>
              <a:gd name="connsiteY5" fmla="*/ 0 h 6452112"/>
              <a:gd name="connsiteX6" fmla="*/ 6439076 w 7639227"/>
              <a:gd name="connsiteY6" fmla="*/ 28166 h 6452112"/>
              <a:gd name="connsiteX7" fmla="*/ 7639227 w 7639227"/>
              <a:gd name="connsiteY7" fmla="*/ 58697 h 6452112"/>
              <a:gd name="connsiteX8" fmla="*/ 7589645 w 7639227"/>
              <a:gd name="connsiteY8" fmla="*/ 6366021 h 6452112"/>
              <a:gd name="connsiteX9" fmla="*/ 7402081 w 7639227"/>
              <a:gd name="connsiteY9" fmla="*/ 6430320 h 6452112"/>
              <a:gd name="connsiteX10" fmla="*/ 7149875 w 7639227"/>
              <a:gd name="connsiteY10" fmla="*/ 6433518 h 6452112"/>
              <a:gd name="connsiteX0" fmla="*/ 7149875 w 7641711"/>
              <a:gd name="connsiteY0" fmla="*/ 6433518 h 6473199"/>
              <a:gd name="connsiteX1" fmla="*/ 6560587 w 7641711"/>
              <a:gd name="connsiteY1" fmla="*/ 6424418 h 6473199"/>
              <a:gd name="connsiteX2" fmla="*/ 995539 w 7641711"/>
              <a:gd name="connsiteY2" fmla="*/ 6393888 h 6473199"/>
              <a:gd name="connsiteX3" fmla="*/ 7757 w 7641711"/>
              <a:gd name="connsiteY3" fmla="*/ 6365104 h 6473199"/>
              <a:gd name="connsiteX4" fmla="*/ 49895 w 7641711"/>
              <a:gd name="connsiteY4" fmla="*/ 40219 h 6473199"/>
              <a:gd name="connsiteX5" fmla="*/ 241539 w 7641711"/>
              <a:gd name="connsiteY5" fmla="*/ 0 h 6473199"/>
              <a:gd name="connsiteX6" fmla="*/ 6439076 w 7641711"/>
              <a:gd name="connsiteY6" fmla="*/ 28166 h 6473199"/>
              <a:gd name="connsiteX7" fmla="*/ 7639227 w 7641711"/>
              <a:gd name="connsiteY7" fmla="*/ 58697 h 6473199"/>
              <a:gd name="connsiteX8" fmla="*/ 7618786 w 7641711"/>
              <a:gd name="connsiteY8" fmla="*/ 6397885 h 6473199"/>
              <a:gd name="connsiteX9" fmla="*/ 7402081 w 7641711"/>
              <a:gd name="connsiteY9" fmla="*/ 6430320 h 6473199"/>
              <a:gd name="connsiteX10" fmla="*/ 7149875 w 7641711"/>
              <a:gd name="connsiteY10" fmla="*/ 6433518 h 6473199"/>
              <a:gd name="connsiteX0" fmla="*/ 7149875 w 7641711"/>
              <a:gd name="connsiteY0" fmla="*/ 6433518 h 6438168"/>
              <a:gd name="connsiteX1" fmla="*/ 6560587 w 7641711"/>
              <a:gd name="connsiteY1" fmla="*/ 6424418 h 6438168"/>
              <a:gd name="connsiteX2" fmla="*/ 995539 w 7641711"/>
              <a:gd name="connsiteY2" fmla="*/ 6393888 h 6438168"/>
              <a:gd name="connsiteX3" fmla="*/ 7757 w 7641711"/>
              <a:gd name="connsiteY3" fmla="*/ 6365104 h 6438168"/>
              <a:gd name="connsiteX4" fmla="*/ 49895 w 7641711"/>
              <a:gd name="connsiteY4" fmla="*/ 40219 h 6438168"/>
              <a:gd name="connsiteX5" fmla="*/ 241539 w 7641711"/>
              <a:gd name="connsiteY5" fmla="*/ 0 h 6438168"/>
              <a:gd name="connsiteX6" fmla="*/ 6439076 w 7641711"/>
              <a:gd name="connsiteY6" fmla="*/ 28166 h 6438168"/>
              <a:gd name="connsiteX7" fmla="*/ 7639227 w 7641711"/>
              <a:gd name="connsiteY7" fmla="*/ 58697 h 6438168"/>
              <a:gd name="connsiteX8" fmla="*/ 7618786 w 7641711"/>
              <a:gd name="connsiteY8" fmla="*/ 6397885 h 6438168"/>
              <a:gd name="connsiteX9" fmla="*/ 7402081 w 7641711"/>
              <a:gd name="connsiteY9" fmla="*/ 6430320 h 6438168"/>
              <a:gd name="connsiteX10" fmla="*/ 7149875 w 7641711"/>
              <a:gd name="connsiteY10" fmla="*/ 6433518 h 643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641711" h="6438168">
                <a:moveTo>
                  <a:pt x="7149875" y="6433518"/>
                </a:moveTo>
                <a:cubicBezTo>
                  <a:pt x="6975114" y="6433129"/>
                  <a:pt x="6756136" y="6429491"/>
                  <a:pt x="6560587" y="6424418"/>
                </a:cubicBezTo>
                <a:lnTo>
                  <a:pt x="995539" y="6393888"/>
                </a:lnTo>
                <a:lnTo>
                  <a:pt x="7757" y="6365104"/>
                </a:lnTo>
                <a:cubicBezTo>
                  <a:pt x="-20334" y="4216169"/>
                  <a:pt x="35849" y="2148514"/>
                  <a:pt x="49895" y="40219"/>
                </a:cubicBezTo>
                <a:lnTo>
                  <a:pt x="241539" y="0"/>
                </a:lnTo>
                <a:lnTo>
                  <a:pt x="6439076" y="28166"/>
                </a:lnTo>
                <a:cubicBezTo>
                  <a:pt x="6939139" y="58697"/>
                  <a:pt x="7296327" y="28165"/>
                  <a:pt x="7639227" y="58697"/>
                </a:cubicBezTo>
                <a:cubicBezTo>
                  <a:pt x="7638435" y="2070139"/>
                  <a:pt x="7653203" y="4107561"/>
                  <a:pt x="7618786" y="6397885"/>
                </a:cubicBezTo>
                <a:cubicBezTo>
                  <a:pt x="7625166" y="6478264"/>
                  <a:pt x="7566387" y="6409966"/>
                  <a:pt x="7402081" y="6430320"/>
                </a:cubicBezTo>
                <a:cubicBezTo>
                  <a:pt x="7343671" y="6432816"/>
                  <a:pt x="7254732" y="6433752"/>
                  <a:pt x="7149875" y="6433518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Content Placeholder 4" descr="A picture containing diagram&#10;&#10;Description automatically generated">
            <a:extLst>
              <a:ext uri="{FF2B5EF4-FFF2-40B4-BE49-F238E27FC236}">
                <a16:creationId xmlns:a16="http://schemas.microsoft.com/office/drawing/2014/main" id="{95E33CBC-F83F-DC4C-97D6-1C07D6ACBD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3421" y="509581"/>
            <a:ext cx="9491896" cy="4010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7236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96A35EAA-ED80-4FF1-942C-82B1D483AF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133683" flipH="1">
            <a:off x="977627" y="481134"/>
            <a:ext cx="9378187" cy="5238589"/>
          </a:xfrm>
          <a:custGeom>
            <a:avLst/>
            <a:gdLst/>
            <a:ahLst/>
            <a:cxnLst/>
            <a:rect l="l" t="t" r="r" b="b"/>
            <a:pathLst>
              <a:path w="1237972" h="852489">
                <a:moveTo>
                  <a:pt x="633056" y="852489"/>
                </a:moveTo>
                <a:cubicBezTo>
                  <a:pt x="716495" y="841059"/>
                  <a:pt x="733789" y="812455"/>
                  <a:pt x="825461" y="773218"/>
                </a:cubicBezTo>
                <a:cubicBezTo>
                  <a:pt x="917133" y="733981"/>
                  <a:pt x="1120276" y="716959"/>
                  <a:pt x="1183087" y="617069"/>
                </a:cubicBezTo>
                <a:cubicBezTo>
                  <a:pt x="1245898" y="517180"/>
                  <a:pt x="1258148" y="283568"/>
                  <a:pt x="1202325" y="173881"/>
                </a:cubicBezTo>
                <a:cubicBezTo>
                  <a:pt x="1146502" y="64194"/>
                  <a:pt x="1083676" y="36572"/>
                  <a:pt x="981005" y="19225"/>
                </a:cubicBezTo>
                <a:cubicBezTo>
                  <a:pt x="823274" y="-7425"/>
                  <a:pt x="446352" y="-23746"/>
                  <a:pt x="245994" y="92349"/>
                </a:cubicBezTo>
                <a:cubicBezTo>
                  <a:pt x="45636" y="208444"/>
                  <a:pt x="-47145" y="246094"/>
                  <a:pt x="23501" y="568036"/>
                </a:cubicBezTo>
                <a:cubicBezTo>
                  <a:pt x="51046" y="756743"/>
                  <a:pt x="510357" y="722029"/>
                  <a:pt x="552172" y="730697"/>
                </a:cubicBezTo>
                <a:cubicBezTo>
                  <a:pt x="733623" y="767368"/>
                  <a:pt x="633056" y="852489"/>
                  <a:pt x="633056" y="852489"/>
                </a:cubicBezTo>
                <a:close/>
              </a:path>
            </a:pathLst>
          </a:custGeom>
          <a:solidFill>
            <a:schemeClr val="bg1"/>
          </a:solidFill>
          <a:ln w="190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415F49B-3CBC-46CF-AFB5-988852D047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133683" flipH="1">
            <a:off x="1010574" y="456230"/>
            <a:ext cx="9378187" cy="5238589"/>
          </a:xfrm>
          <a:custGeom>
            <a:avLst/>
            <a:gdLst/>
            <a:ahLst/>
            <a:cxnLst/>
            <a:rect l="l" t="t" r="r" b="b"/>
            <a:pathLst>
              <a:path w="1237972" h="852489">
                <a:moveTo>
                  <a:pt x="633056" y="852489"/>
                </a:moveTo>
                <a:cubicBezTo>
                  <a:pt x="716495" y="841059"/>
                  <a:pt x="733789" y="812455"/>
                  <a:pt x="825461" y="773218"/>
                </a:cubicBezTo>
                <a:cubicBezTo>
                  <a:pt x="917133" y="733981"/>
                  <a:pt x="1120276" y="716959"/>
                  <a:pt x="1183087" y="617069"/>
                </a:cubicBezTo>
                <a:cubicBezTo>
                  <a:pt x="1245898" y="517180"/>
                  <a:pt x="1258148" y="283568"/>
                  <a:pt x="1202325" y="173881"/>
                </a:cubicBezTo>
                <a:cubicBezTo>
                  <a:pt x="1146502" y="64194"/>
                  <a:pt x="1083676" y="36572"/>
                  <a:pt x="981005" y="19225"/>
                </a:cubicBezTo>
                <a:cubicBezTo>
                  <a:pt x="823274" y="-7425"/>
                  <a:pt x="446352" y="-23746"/>
                  <a:pt x="245994" y="92349"/>
                </a:cubicBezTo>
                <a:cubicBezTo>
                  <a:pt x="45636" y="208444"/>
                  <a:pt x="-47145" y="246094"/>
                  <a:pt x="23501" y="568036"/>
                </a:cubicBezTo>
                <a:cubicBezTo>
                  <a:pt x="51046" y="756743"/>
                  <a:pt x="510357" y="722029"/>
                  <a:pt x="552172" y="730697"/>
                </a:cubicBezTo>
                <a:cubicBezTo>
                  <a:pt x="733623" y="767368"/>
                  <a:pt x="633056" y="852489"/>
                  <a:pt x="633056" y="852489"/>
                </a:cubicBezTo>
                <a:close/>
              </a:path>
            </a:pathLst>
          </a:custGeom>
          <a:noFill/>
          <a:ln w="1905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F2B4CD28-604D-4D9D-89A8-12FAC7245F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ssorted cassette tapes">
            <a:extLst>
              <a:ext uri="{FF2B5EF4-FFF2-40B4-BE49-F238E27FC236}">
                <a16:creationId xmlns:a16="http://schemas.microsoft.com/office/drawing/2014/main" id="{564FC10A-58B3-457A-8522-863134BD972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5730"/>
          <a:stretch/>
        </p:blipFill>
        <p:spPr>
          <a:xfrm>
            <a:off x="20" y="10"/>
            <a:ext cx="12191981" cy="6857990"/>
          </a:xfrm>
          <a:prstGeom prst="rect">
            <a:avLst/>
          </a:prstGeom>
        </p:spPr>
      </p:pic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C9AD5DBC-DEC2-48AB-A2B9-164512BEAB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397424">
            <a:off x="496546" y="475905"/>
            <a:ext cx="5522001" cy="2792916"/>
          </a:xfrm>
          <a:custGeom>
            <a:avLst/>
            <a:gdLst>
              <a:gd name="connsiteX0" fmla="*/ 891379 w 4662985"/>
              <a:gd name="connsiteY0" fmla="*/ 1591181 h 1931508"/>
              <a:gd name="connsiteX1" fmla="*/ 126235 w 4662985"/>
              <a:gd name="connsiteY1" fmla="*/ 1242280 h 1931508"/>
              <a:gd name="connsiteX2" fmla="*/ 8887 w 4662985"/>
              <a:gd name="connsiteY2" fmla="*/ 549241 h 1931508"/>
              <a:gd name="connsiteX3" fmla="*/ 481994 w 4662985"/>
              <a:gd name="connsiteY3" fmla="*/ 38891 h 1931508"/>
              <a:gd name="connsiteX4" fmla="*/ 4176837 w 4662985"/>
              <a:gd name="connsiteY4" fmla="*/ 108043 h 1931508"/>
              <a:gd name="connsiteX5" fmla="*/ 4661945 w 4662985"/>
              <a:gd name="connsiteY5" fmla="*/ 598104 h 1931508"/>
              <a:gd name="connsiteX6" fmla="*/ 4354479 w 4662985"/>
              <a:gd name="connsiteY6" fmla="*/ 1472118 h 1931508"/>
              <a:gd name="connsiteX7" fmla="*/ 1274188 w 4662985"/>
              <a:gd name="connsiteY7" fmla="*/ 1591276 h 1931508"/>
              <a:gd name="connsiteX8" fmla="*/ 896713 w 4662985"/>
              <a:gd name="connsiteY8" fmla="*/ 1931509 h 1931508"/>
              <a:gd name="connsiteX9" fmla="*/ 891379 w 4662985"/>
              <a:gd name="connsiteY9" fmla="*/ 1591181 h 1931508"/>
              <a:gd name="connsiteX0" fmla="*/ 891157 w 4662763"/>
              <a:gd name="connsiteY0" fmla="*/ 1591181 h 1931509"/>
              <a:gd name="connsiteX1" fmla="*/ 215888 w 4662763"/>
              <a:gd name="connsiteY1" fmla="*/ 1252973 h 1931509"/>
              <a:gd name="connsiteX2" fmla="*/ 8665 w 4662763"/>
              <a:gd name="connsiteY2" fmla="*/ 549241 h 1931509"/>
              <a:gd name="connsiteX3" fmla="*/ 481772 w 4662763"/>
              <a:gd name="connsiteY3" fmla="*/ 38891 h 1931509"/>
              <a:gd name="connsiteX4" fmla="*/ 4176615 w 4662763"/>
              <a:gd name="connsiteY4" fmla="*/ 108043 h 1931509"/>
              <a:gd name="connsiteX5" fmla="*/ 4661723 w 4662763"/>
              <a:gd name="connsiteY5" fmla="*/ 598104 h 1931509"/>
              <a:gd name="connsiteX6" fmla="*/ 4354257 w 4662763"/>
              <a:gd name="connsiteY6" fmla="*/ 1472118 h 1931509"/>
              <a:gd name="connsiteX7" fmla="*/ 1273966 w 4662763"/>
              <a:gd name="connsiteY7" fmla="*/ 1591276 h 1931509"/>
              <a:gd name="connsiteX8" fmla="*/ 896491 w 4662763"/>
              <a:gd name="connsiteY8" fmla="*/ 1931509 h 1931509"/>
              <a:gd name="connsiteX9" fmla="*/ 891157 w 4662763"/>
              <a:gd name="connsiteY9" fmla="*/ 1591181 h 1931509"/>
              <a:gd name="connsiteX0" fmla="*/ 893955 w 4665561"/>
              <a:gd name="connsiteY0" fmla="*/ 1591181 h 1931509"/>
              <a:gd name="connsiteX1" fmla="*/ 218686 w 4665561"/>
              <a:gd name="connsiteY1" fmla="*/ 1252973 h 1931509"/>
              <a:gd name="connsiteX2" fmla="*/ 11463 w 4665561"/>
              <a:gd name="connsiteY2" fmla="*/ 549241 h 1931509"/>
              <a:gd name="connsiteX3" fmla="*/ 484570 w 4665561"/>
              <a:gd name="connsiteY3" fmla="*/ 38891 h 1931509"/>
              <a:gd name="connsiteX4" fmla="*/ 4179413 w 4665561"/>
              <a:gd name="connsiteY4" fmla="*/ 108043 h 1931509"/>
              <a:gd name="connsiteX5" fmla="*/ 4664521 w 4665561"/>
              <a:gd name="connsiteY5" fmla="*/ 598104 h 1931509"/>
              <a:gd name="connsiteX6" fmla="*/ 4357055 w 4665561"/>
              <a:gd name="connsiteY6" fmla="*/ 1472118 h 1931509"/>
              <a:gd name="connsiteX7" fmla="*/ 1276764 w 4665561"/>
              <a:gd name="connsiteY7" fmla="*/ 1591276 h 1931509"/>
              <a:gd name="connsiteX8" fmla="*/ 899289 w 4665561"/>
              <a:gd name="connsiteY8" fmla="*/ 1931509 h 1931509"/>
              <a:gd name="connsiteX9" fmla="*/ 893955 w 4665561"/>
              <a:gd name="connsiteY9" fmla="*/ 1591181 h 1931509"/>
              <a:gd name="connsiteX0" fmla="*/ 882812 w 4654418"/>
              <a:gd name="connsiteY0" fmla="*/ 1591181 h 1931509"/>
              <a:gd name="connsiteX1" fmla="*/ 409762 w 4654418"/>
              <a:gd name="connsiteY1" fmla="*/ 1317128 h 1931509"/>
              <a:gd name="connsiteX2" fmla="*/ 320 w 4654418"/>
              <a:gd name="connsiteY2" fmla="*/ 549241 h 1931509"/>
              <a:gd name="connsiteX3" fmla="*/ 473427 w 4654418"/>
              <a:gd name="connsiteY3" fmla="*/ 38891 h 1931509"/>
              <a:gd name="connsiteX4" fmla="*/ 4168270 w 4654418"/>
              <a:gd name="connsiteY4" fmla="*/ 108043 h 1931509"/>
              <a:gd name="connsiteX5" fmla="*/ 4653378 w 4654418"/>
              <a:gd name="connsiteY5" fmla="*/ 598104 h 1931509"/>
              <a:gd name="connsiteX6" fmla="*/ 4345912 w 4654418"/>
              <a:gd name="connsiteY6" fmla="*/ 1472118 h 1931509"/>
              <a:gd name="connsiteX7" fmla="*/ 1265621 w 4654418"/>
              <a:gd name="connsiteY7" fmla="*/ 1591276 h 1931509"/>
              <a:gd name="connsiteX8" fmla="*/ 888146 w 4654418"/>
              <a:gd name="connsiteY8" fmla="*/ 1931509 h 1931509"/>
              <a:gd name="connsiteX9" fmla="*/ 882812 w 4654418"/>
              <a:gd name="connsiteY9" fmla="*/ 1591181 h 1931509"/>
              <a:gd name="connsiteX0" fmla="*/ 721472 w 4493078"/>
              <a:gd name="connsiteY0" fmla="*/ 1576074 h 1916402"/>
              <a:gd name="connsiteX1" fmla="*/ 248422 w 4493078"/>
              <a:gd name="connsiteY1" fmla="*/ 1302021 h 1916402"/>
              <a:gd name="connsiteX2" fmla="*/ 198481 w 4493078"/>
              <a:gd name="connsiteY2" fmla="*/ 544828 h 1916402"/>
              <a:gd name="connsiteX3" fmla="*/ 312087 w 4493078"/>
              <a:gd name="connsiteY3" fmla="*/ 23784 h 1916402"/>
              <a:gd name="connsiteX4" fmla="*/ 4006930 w 4493078"/>
              <a:gd name="connsiteY4" fmla="*/ 92936 h 1916402"/>
              <a:gd name="connsiteX5" fmla="*/ 4492038 w 4493078"/>
              <a:gd name="connsiteY5" fmla="*/ 582997 h 1916402"/>
              <a:gd name="connsiteX6" fmla="*/ 4184572 w 4493078"/>
              <a:gd name="connsiteY6" fmla="*/ 1457011 h 1916402"/>
              <a:gd name="connsiteX7" fmla="*/ 1104281 w 4493078"/>
              <a:gd name="connsiteY7" fmla="*/ 1576169 h 1916402"/>
              <a:gd name="connsiteX8" fmla="*/ 726806 w 4493078"/>
              <a:gd name="connsiteY8" fmla="*/ 1916402 h 1916402"/>
              <a:gd name="connsiteX9" fmla="*/ 721472 w 4493078"/>
              <a:gd name="connsiteY9" fmla="*/ 1576074 h 1916402"/>
              <a:gd name="connsiteX0" fmla="*/ 571898 w 4363378"/>
              <a:gd name="connsiteY0" fmla="*/ 1544826 h 1885154"/>
              <a:gd name="connsiteX1" fmla="*/ 98848 w 4363378"/>
              <a:gd name="connsiteY1" fmla="*/ 1270773 h 1885154"/>
              <a:gd name="connsiteX2" fmla="*/ 48907 w 4363378"/>
              <a:gd name="connsiteY2" fmla="*/ 513580 h 1885154"/>
              <a:gd name="connsiteX3" fmla="*/ 668060 w 4363378"/>
              <a:gd name="connsiteY3" fmla="*/ 56691 h 1885154"/>
              <a:gd name="connsiteX4" fmla="*/ 3857356 w 4363378"/>
              <a:gd name="connsiteY4" fmla="*/ 61688 h 1885154"/>
              <a:gd name="connsiteX5" fmla="*/ 4342464 w 4363378"/>
              <a:gd name="connsiteY5" fmla="*/ 551749 h 1885154"/>
              <a:gd name="connsiteX6" fmla="*/ 4034998 w 4363378"/>
              <a:gd name="connsiteY6" fmla="*/ 1425763 h 1885154"/>
              <a:gd name="connsiteX7" fmla="*/ 954707 w 4363378"/>
              <a:gd name="connsiteY7" fmla="*/ 1544921 h 1885154"/>
              <a:gd name="connsiteX8" fmla="*/ 577232 w 4363378"/>
              <a:gd name="connsiteY8" fmla="*/ 1885154 h 1885154"/>
              <a:gd name="connsiteX9" fmla="*/ 571898 w 4363378"/>
              <a:gd name="connsiteY9" fmla="*/ 1544826 h 1885154"/>
              <a:gd name="connsiteX0" fmla="*/ 571898 w 4363379"/>
              <a:gd name="connsiteY0" fmla="*/ 1544826 h 1885154"/>
              <a:gd name="connsiteX1" fmla="*/ 98848 w 4363379"/>
              <a:gd name="connsiteY1" fmla="*/ 1270773 h 1885154"/>
              <a:gd name="connsiteX2" fmla="*/ 48907 w 4363379"/>
              <a:gd name="connsiteY2" fmla="*/ 513580 h 1885154"/>
              <a:gd name="connsiteX3" fmla="*/ 668060 w 4363379"/>
              <a:gd name="connsiteY3" fmla="*/ 56691 h 1885154"/>
              <a:gd name="connsiteX4" fmla="*/ 3857356 w 4363379"/>
              <a:gd name="connsiteY4" fmla="*/ 61688 h 1885154"/>
              <a:gd name="connsiteX5" fmla="*/ 4342464 w 4363379"/>
              <a:gd name="connsiteY5" fmla="*/ 551749 h 1885154"/>
              <a:gd name="connsiteX6" fmla="*/ 4034998 w 4363379"/>
              <a:gd name="connsiteY6" fmla="*/ 1425763 h 1885154"/>
              <a:gd name="connsiteX7" fmla="*/ 954707 w 4363379"/>
              <a:gd name="connsiteY7" fmla="*/ 1544921 h 1885154"/>
              <a:gd name="connsiteX8" fmla="*/ 577232 w 4363379"/>
              <a:gd name="connsiteY8" fmla="*/ 1885154 h 1885154"/>
              <a:gd name="connsiteX9" fmla="*/ 571898 w 4363379"/>
              <a:gd name="connsiteY9" fmla="*/ 1544826 h 1885154"/>
              <a:gd name="connsiteX0" fmla="*/ 577456 w 4368937"/>
              <a:gd name="connsiteY0" fmla="*/ 1544826 h 1885154"/>
              <a:gd name="connsiteX1" fmla="*/ 104406 w 4368937"/>
              <a:gd name="connsiteY1" fmla="*/ 1270773 h 1885154"/>
              <a:gd name="connsiteX2" fmla="*/ 54465 w 4368937"/>
              <a:gd name="connsiteY2" fmla="*/ 513580 h 1885154"/>
              <a:gd name="connsiteX3" fmla="*/ 673618 w 4368937"/>
              <a:gd name="connsiteY3" fmla="*/ 56691 h 1885154"/>
              <a:gd name="connsiteX4" fmla="*/ 3862914 w 4368937"/>
              <a:gd name="connsiteY4" fmla="*/ 61688 h 1885154"/>
              <a:gd name="connsiteX5" fmla="*/ 4348022 w 4368937"/>
              <a:gd name="connsiteY5" fmla="*/ 551749 h 1885154"/>
              <a:gd name="connsiteX6" fmla="*/ 4040556 w 4368937"/>
              <a:gd name="connsiteY6" fmla="*/ 1425763 h 1885154"/>
              <a:gd name="connsiteX7" fmla="*/ 960265 w 4368937"/>
              <a:gd name="connsiteY7" fmla="*/ 1544921 h 1885154"/>
              <a:gd name="connsiteX8" fmla="*/ 582790 w 4368937"/>
              <a:gd name="connsiteY8" fmla="*/ 1885154 h 1885154"/>
              <a:gd name="connsiteX9" fmla="*/ 577456 w 4368937"/>
              <a:gd name="connsiteY9" fmla="*/ 1544826 h 1885154"/>
              <a:gd name="connsiteX0" fmla="*/ 558214 w 4349695"/>
              <a:gd name="connsiteY0" fmla="*/ 1544826 h 1885154"/>
              <a:gd name="connsiteX1" fmla="*/ 141335 w 4349695"/>
              <a:gd name="connsiteY1" fmla="*/ 1249388 h 1885154"/>
              <a:gd name="connsiteX2" fmla="*/ 35223 w 4349695"/>
              <a:gd name="connsiteY2" fmla="*/ 513580 h 1885154"/>
              <a:gd name="connsiteX3" fmla="*/ 654376 w 4349695"/>
              <a:gd name="connsiteY3" fmla="*/ 56691 h 1885154"/>
              <a:gd name="connsiteX4" fmla="*/ 3843672 w 4349695"/>
              <a:gd name="connsiteY4" fmla="*/ 61688 h 1885154"/>
              <a:gd name="connsiteX5" fmla="*/ 4328780 w 4349695"/>
              <a:gd name="connsiteY5" fmla="*/ 551749 h 1885154"/>
              <a:gd name="connsiteX6" fmla="*/ 4021314 w 4349695"/>
              <a:gd name="connsiteY6" fmla="*/ 1425763 h 1885154"/>
              <a:gd name="connsiteX7" fmla="*/ 941023 w 4349695"/>
              <a:gd name="connsiteY7" fmla="*/ 1544921 h 1885154"/>
              <a:gd name="connsiteX8" fmla="*/ 563548 w 4349695"/>
              <a:gd name="connsiteY8" fmla="*/ 1885154 h 1885154"/>
              <a:gd name="connsiteX9" fmla="*/ 558214 w 4349695"/>
              <a:gd name="connsiteY9" fmla="*/ 1544826 h 1885154"/>
              <a:gd name="connsiteX0" fmla="*/ 533956 w 4325437"/>
              <a:gd name="connsiteY0" fmla="*/ 1544826 h 1885154"/>
              <a:gd name="connsiteX1" fmla="*/ 117077 w 4325437"/>
              <a:gd name="connsiteY1" fmla="*/ 1249388 h 1885154"/>
              <a:gd name="connsiteX2" fmla="*/ 10965 w 4325437"/>
              <a:gd name="connsiteY2" fmla="*/ 513580 h 1885154"/>
              <a:gd name="connsiteX3" fmla="*/ 630118 w 4325437"/>
              <a:gd name="connsiteY3" fmla="*/ 56691 h 1885154"/>
              <a:gd name="connsiteX4" fmla="*/ 3819414 w 4325437"/>
              <a:gd name="connsiteY4" fmla="*/ 61688 h 1885154"/>
              <a:gd name="connsiteX5" fmla="*/ 4304522 w 4325437"/>
              <a:gd name="connsiteY5" fmla="*/ 551749 h 1885154"/>
              <a:gd name="connsiteX6" fmla="*/ 3997056 w 4325437"/>
              <a:gd name="connsiteY6" fmla="*/ 1425763 h 1885154"/>
              <a:gd name="connsiteX7" fmla="*/ 916765 w 4325437"/>
              <a:gd name="connsiteY7" fmla="*/ 1544921 h 1885154"/>
              <a:gd name="connsiteX8" fmla="*/ 539290 w 4325437"/>
              <a:gd name="connsiteY8" fmla="*/ 1885154 h 1885154"/>
              <a:gd name="connsiteX9" fmla="*/ 533956 w 4325437"/>
              <a:gd name="connsiteY9" fmla="*/ 1544826 h 1885154"/>
              <a:gd name="connsiteX0" fmla="*/ 541936 w 4333417"/>
              <a:gd name="connsiteY0" fmla="*/ 1542160 h 1882488"/>
              <a:gd name="connsiteX1" fmla="*/ 125057 w 4333417"/>
              <a:gd name="connsiteY1" fmla="*/ 1246722 h 1882488"/>
              <a:gd name="connsiteX2" fmla="*/ 7711 w 4333417"/>
              <a:gd name="connsiteY2" fmla="*/ 468144 h 1882488"/>
              <a:gd name="connsiteX3" fmla="*/ 638098 w 4333417"/>
              <a:gd name="connsiteY3" fmla="*/ 54025 h 1882488"/>
              <a:gd name="connsiteX4" fmla="*/ 3827394 w 4333417"/>
              <a:gd name="connsiteY4" fmla="*/ 59022 h 1882488"/>
              <a:gd name="connsiteX5" fmla="*/ 4312502 w 4333417"/>
              <a:gd name="connsiteY5" fmla="*/ 549083 h 1882488"/>
              <a:gd name="connsiteX6" fmla="*/ 4005036 w 4333417"/>
              <a:gd name="connsiteY6" fmla="*/ 1423097 h 1882488"/>
              <a:gd name="connsiteX7" fmla="*/ 924745 w 4333417"/>
              <a:gd name="connsiteY7" fmla="*/ 1542255 h 1882488"/>
              <a:gd name="connsiteX8" fmla="*/ 547270 w 4333417"/>
              <a:gd name="connsiteY8" fmla="*/ 1882488 h 1882488"/>
              <a:gd name="connsiteX9" fmla="*/ 541936 w 4333417"/>
              <a:gd name="connsiteY9" fmla="*/ 1542160 h 1882488"/>
              <a:gd name="connsiteX0" fmla="*/ 541936 w 4388134"/>
              <a:gd name="connsiteY0" fmla="*/ 1552672 h 1893000"/>
              <a:gd name="connsiteX1" fmla="*/ 125057 w 4388134"/>
              <a:gd name="connsiteY1" fmla="*/ 1257234 h 1893000"/>
              <a:gd name="connsiteX2" fmla="*/ 7711 w 4388134"/>
              <a:gd name="connsiteY2" fmla="*/ 478656 h 1893000"/>
              <a:gd name="connsiteX3" fmla="*/ 638098 w 4388134"/>
              <a:gd name="connsiteY3" fmla="*/ 64537 h 1893000"/>
              <a:gd name="connsiteX4" fmla="*/ 3827394 w 4388134"/>
              <a:gd name="connsiteY4" fmla="*/ 69534 h 1893000"/>
              <a:gd name="connsiteX5" fmla="*/ 4357440 w 4388134"/>
              <a:gd name="connsiteY5" fmla="*/ 719981 h 1893000"/>
              <a:gd name="connsiteX6" fmla="*/ 4005036 w 4388134"/>
              <a:gd name="connsiteY6" fmla="*/ 1433609 h 1893000"/>
              <a:gd name="connsiteX7" fmla="*/ 924745 w 4388134"/>
              <a:gd name="connsiteY7" fmla="*/ 1552767 h 1893000"/>
              <a:gd name="connsiteX8" fmla="*/ 547270 w 4388134"/>
              <a:gd name="connsiteY8" fmla="*/ 1893000 h 1893000"/>
              <a:gd name="connsiteX9" fmla="*/ 541936 w 4388134"/>
              <a:gd name="connsiteY9" fmla="*/ 1552672 h 1893000"/>
              <a:gd name="connsiteX0" fmla="*/ 541936 w 4371319"/>
              <a:gd name="connsiteY0" fmla="*/ 1552672 h 1893000"/>
              <a:gd name="connsiteX1" fmla="*/ 125057 w 4371319"/>
              <a:gd name="connsiteY1" fmla="*/ 1257234 h 1893000"/>
              <a:gd name="connsiteX2" fmla="*/ 7711 w 4371319"/>
              <a:gd name="connsiteY2" fmla="*/ 478656 h 1893000"/>
              <a:gd name="connsiteX3" fmla="*/ 638098 w 4371319"/>
              <a:gd name="connsiteY3" fmla="*/ 64537 h 1893000"/>
              <a:gd name="connsiteX4" fmla="*/ 3827394 w 4371319"/>
              <a:gd name="connsiteY4" fmla="*/ 69534 h 1893000"/>
              <a:gd name="connsiteX5" fmla="*/ 4357440 w 4371319"/>
              <a:gd name="connsiteY5" fmla="*/ 719981 h 1893000"/>
              <a:gd name="connsiteX6" fmla="*/ 4005036 w 4371319"/>
              <a:gd name="connsiteY6" fmla="*/ 1433609 h 1893000"/>
              <a:gd name="connsiteX7" fmla="*/ 924745 w 4371319"/>
              <a:gd name="connsiteY7" fmla="*/ 1552767 h 1893000"/>
              <a:gd name="connsiteX8" fmla="*/ 547270 w 4371319"/>
              <a:gd name="connsiteY8" fmla="*/ 1893000 h 1893000"/>
              <a:gd name="connsiteX9" fmla="*/ 541936 w 4371319"/>
              <a:gd name="connsiteY9" fmla="*/ 1552672 h 1893000"/>
              <a:gd name="connsiteX0" fmla="*/ 541936 w 4371319"/>
              <a:gd name="connsiteY0" fmla="*/ 1552672 h 1860922"/>
              <a:gd name="connsiteX1" fmla="*/ 125057 w 4371319"/>
              <a:gd name="connsiteY1" fmla="*/ 1257234 h 1860922"/>
              <a:gd name="connsiteX2" fmla="*/ 7711 w 4371319"/>
              <a:gd name="connsiteY2" fmla="*/ 478656 h 1860922"/>
              <a:gd name="connsiteX3" fmla="*/ 638098 w 4371319"/>
              <a:gd name="connsiteY3" fmla="*/ 64537 h 1860922"/>
              <a:gd name="connsiteX4" fmla="*/ 3827394 w 4371319"/>
              <a:gd name="connsiteY4" fmla="*/ 69534 h 1860922"/>
              <a:gd name="connsiteX5" fmla="*/ 4357440 w 4371319"/>
              <a:gd name="connsiteY5" fmla="*/ 719981 h 1860922"/>
              <a:gd name="connsiteX6" fmla="*/ 4005036 w 4371319"/>
              <a:gd name="connsiteY6" fmla="*/ 1433609 h 1860922"/>
              <a:gd name="connsiteX7" fmla="*/ 924745 w 4371319"/>
              <a:gd name="connsiteY7" fmla="*/ 1552767 h 1860922"/>
              <a:gd name="connsiteX8" fmla="*/ 513567 w 4371319"/>
              <a:gd name="connsiteY8" fmla="*/ 1860922 h 1860922"/>
              <a:gd name="connsiteX9" fmla="*/ 541936 w 4371319"/>
              <a:gd name="connsiteY9" fmla="*/ 1552672 h 1860922"/>
              <a:gd name="connsiteX0" fmla="*/ 541936 w 4371319"/>
              <a:gd name="connsiteY0" fmla="*/ 1552672 h 1860922"/>
              <a:gd name="connsiteX1" fmla="*/ 125057 w 4371319"/>
              <a:gd name="connsiteY1" fmla="*/ 1257234 h 1860922"/>
              <a:gd name="connsiteX2" fmla="*/ 7711 w 4371319"/>
              <a:gd name="connsiteY2" fmla="*/ 478656 h 1860922"/>
              <a:gd name="connsiteX3" fmla="*/ 638098 w 4371319"/>
              <a:gd name="connsiteY3" fmla="*/ 64537 h 1860922"/>
              <a:gd name="connsiteX4" fmla="*/ 3827394 w 4371319"/>
              <a:gd name="connsiteY4" fmla="*/ 69534 h 1860922"/>
              <a:gd name="connsiteX5" fmla="*/ 4357440 w 4371319"/>
              <a:gd name="connsiteY5" fmla="*/ 719981 h 1860922"/>
              <a:gd name="connsiteX6" fmla="*/ 4003373 w 4371319"/>
              <a:gd name="connsiteY6" fmla="*/ 1412283 h 1860922"/>
              <a:gd name="connsiteX7" fmla="*/ 924745 w 4371319"/>
              <a:gd name="connsiteY7" fmla="*/ 1552767 h 1860922"/>
              <a:gd name="connsiteX8" fmla="*/ 513567 w 4371319"/>
              <a:gd name="connsiteY8" fmla="*/ 1860922 h 1860922"/>
              <a:gd name="connsiteX9" fmla="*/ 541936 w 4371319"/>
              <a:gd name="connsiteY9" fmla="*/ 1552672 h 1860922"/>
              <a:gd name="connsiteX0" fmla="*/ 541936 w 4372709"/>
              <a:gd name="connsiteY0" fmla="*/ 1574600 h 1882850"/>
              <a:gd name="connsiteX1" fmla="*/ 125057 w 4372709"/>
              <a:gd name="connsiteY1" fmla="*/ 1279162 h 1882850"/>
              <a:gd name="connsiteX2" fmla="*/ 7711 w 4372709"/>
              <a:gd name="connsiteY2" fmla="*/ 500584 h 1882850"/>
              <a:gd name="connsiteX3" fmla="*/ 638098 w 4372709"/>
              <a:gd name="connsiteY3" fmla="*/ 86465 h 1882850"/>
              <a:gd name="connsiteX4" fmla="*/ 3836101 w 4372709"/>
              <a:gd name="connsiteY4" fmla="*/ 58680 h 1882850"/>
              <a:gd name="connsiteX5" fmla="*/ 4357440 w 4372709"/>
              <a:gd name="connsiteY5" fmla="*/ 741909 h 1882850"/>
              <a:gd name="connsiteX6" fmla="*/ 4003373 w 4372709"/>
              <a:gd name="connsiteY6" fmla="*/ 1434211 h 1882850"/>
              <a:gd name="connsiteX7" fmla="*/ 924745 w 4372709"/>
              <a:gd name="connsiteY7" fmla="*/ 1574695 h 1882850"/>
              <a:gd name="connsiteX8" fmla="*/ 513567 w 4372709"/>
              <a:gd name="connsiteY8" fmla="*/ 1882850 h 1882850"/>
              <a:gd name="connsiteX9" fmla="*/ 541936 w 4372709"/>
              <a:gd name="connsiteY9" fmla="*/ 1574600 h 1882850"/>
              <a:gd name="connsiteX0" fmla="*/ 596079 w 4426852"/>
              <a:gd name="connsiteY0" fmla="*/ 1574294 h 1882544"/>
              <a:gd name="connsiteX1" fmla="*/ 179200 w 4426852"/>
              <a:gd name="connsiteY1" fmla="*/ 1278856 h 1882544"/>
              <a:gd name="connsiteX2" fmla="*/ 5005 w 4426852"/>
              <a:gd name="connsiteY2" fmla="*/ 493573 h 1882544"/>
              <a:gd name="connsiteX3" fmla="*/ 692241 w 4426852"/>
              <a:gd name="connsiteY3" fmla="*/ 86159 h 1882544"/>
              <a:gd name="connsiteX4" fmla="*/ 3890244 w 4426852"/>
              <a:gd name="connsiteY4" fmla="*/ 58374 h 1882544"/>
              <a:gd name="connsiteX5" fmla="*/ 4411583 w 4426852"/>
              <a:gd name="connsiteY5" fmla="*/ 741603 h 1882544"/>
              <a:gd name="connsiteX6" fmla="*/ 4057516 w 4426852"/>
              <a:gd name="connsiteY6" fmla="*/ 1433905 h 1882544"/>
              <a:gd name="connsiteX7" fmla="*/ 978888 w 4426852"/>
              <a:gd name="connsiteY7" fmla="*/ 1574389 h 1882544"/>
              <a:gd name="connsiteX8" fmla="*/ 567710 w 4426852"/>
              <a:gd name="connsiteY8" fmla="*/ 1882544 h 1882544"/>
              <a:gd name="connsiteX9" fmla="*/ 596079 w 4426852"/>
              <a:gd name="connsiteY9" fmla="*/ 1574294 h 1882544"/>
              <a:gd name="connsiteX0" fmla="*/ 614119 w 4445340"/>
              <a:gd name="connsiteY0" fmla="*/ 1619631 h 1927881"/>
              <a:gd name="connsiteX1" fmla="*/ 197240 w 4445340"/>
              <a:gd name="connsiteY1" fmla="*/ 1324193 h 1927881"/>
              <a:gd name="connsiteX2" fmla="*/ 23045 w 4445340"/>
              <a:gd name="connsiteY2" fmla="*/ 538910 h 1927881"/>
              <a:gd name="connsiteX3" fmla="*/ 692421 w 4445340"/>
              <a:gd name="connsiteY3" fmla="*/ 46983 h 1927881"/>
              <a:gd name="connsiteX4" fmla="*/ 3908284 w 4445340"/>
              <a:gd name="connsiteY4" fmla="*/ 103711 h 1927881"/>
              <a:gd name="connsiteX5" fmla="*/ 4429623 w 4445340"/>
              <a:gd name="connsiteY5" fmla="*/ 786940 h 1927881"/>
              <a:gd name="connsiteX6" fmla="*/ 4075556 w 4445340"/>
              <a:gd name="connsiteY6" fmla="*/ 1479242 h 1927881"/>
              <a:gd name="connsiteX7" fmla="*/ 996928 w 4445340"/>
              <a:gd name="connsiteY7" fmla="*/ 1619726 h 1927881"/>
              <a:gd name="connsiteX8" fmla="*/ 585750 w 4445340"/>
              <a:gd name="connsiteY8" fmla="*/ 1927881 h 1927881"/>
              <a:gd name="connsiteX9" fmla="*/ 614119 w 4445340"/>
              <a:gd name="connsiteY9" fmla="*/ 1619631 h 1927881"/>
              <a:gd name="connsiteX0" fmla="*/ 595113 w 4426334"/>
              <a:gd name="connsiteY0" fmla="*/ 1619631 h 1927881"/>
              <a:gd name="connsiteX1" fmla="*/ 178234 w 4426334"/>
              <a:gd name="connsiteY1" fmla="*/ 1324193 h 1927881"/>
              <a:gd name="connsiteX2" fmla="*/ 4039 w 4426334"/>
              <a:gd name="connsiteY2" fmla="*/ 538910 h 1927881"/>
              <a:gd name="connsiteX3" fmla="*/ 673415 w 4426334"/>
              <a:gd name="connsiteY3" fmla="*/ 46983 h 1927881"/>
              <a:gd name="connsiteX4" fmla="*/ 3889278 w 4426334"/>
              <a:gd name="connsiteY4" fmla="*/ 103711 h 1927881"/>
              <a:gd name="connsiteX5" fmla="*/ 4410617 w 4426334"/>
              <a:gd name="connsiteY5" fmla="*/ 786940 h 1927881"/>
              <a:gd name="connsiteX6" fmla="*/ 4056550 w 4426334"/>
              <a:gd name="connsiteY6" fmla="*/ 1479242 h 1927881"/>
              <a:gd name="connsiteX7" fmla="*/ 977922 w 4426334"/>
              <a:gd name="connsiteY7" fmla="*/ 1619726 h 1927881"/>
              <a:gd name="connsiteX8" fmla="*/ 566744 w 4426334"/>
              <a:gd name="connsiteY8" fmla="*/ 1927881 h 1927881"/>
              <a:gd name="connsiteX9" fmla="*/ 595113 w 4426334"/>
              <a:gd name="connsiteY9" fmla="*/ 1619631 h 1927881"/>
              <a:gd name="connsiteX0" fmla="*/ 579832 w 4411053"/>
              <a:gd name="connsiteY0" fmla="*/ 1613526 h 1921776"/>
              <a:gd name="connsiteX1" fmla="*/ 162953 w 4411053"/>
              <a:gd name="connsiteY1" fmla="*/ 1318088 h 1921776"/>
              <a:gd name="connsiteX2" fmla="*/ 4508 w 4411053"/>
              <a:gd name="connsiteY2" fmla="*/ 445916 h 1921776"/>
              <a:gd name="connsiteX3" fmla="*/ 658134 w 4411053"/>
              <a:gd name="connsiteY3" fmla="*/ 40878 h 1921776"/>
              <a:gd name="connsiteX4" fmla="*/ 3873997 w 4411053"/>
              <a:gd name="connsiteY4" fmla="*/ 97606 h 1921776"/>
              <a:gd name="connsiteX5" fmla="*/ 4395336 w 4411053"/>
              <a:gd name="connsiteY5" fmla="*/ 780835 h 1921776"/>
              <a:gd name="connsiteX6" fmla="*/ 4041269 w 4411053"/>
              <a:gd name="connsiteY6" fmla="*/ 1473137 h 1921776"/>
              <a:gd name="connsiteX7" fmla="*/ 962641 w 4411053"/>
              <a:gd name="connsiteY7" fmla="*/ 1613621 h 1921776"/>
              <a:gd name="connsiteX8" fmla="*/ 551463 w 4411053"/>
              <a:gd name="connsiteY8" fmla="*/ 1921776 h 1921776"/>
              <a:gd name="connsiteX9" fmla="*/ 579832 w 4411053"/>
              <a:gd name="connsiteY9" fmla="*/ 1613526 h 1921776"/>
              <a:gd name="connsiteX0" fmla="*/ 579832 w 4411053"/>
              <a:gd name="connsiteY0" fmla="*/ 1613526 h 1921776"/>
              <a:gd name="connsiteX1" fmla="*/ 162953 w 4411053"/>
              <a:gd name="connsiteY1" fmla="*/ 1318088 h 1921776"/>
              <a:gd name="connsiteX2" fmla="*/ 4508 w 4411053"/>
              <a:gd name="connsiteY2" fmla="*/ 445916 h 1921776"/>
              <a:gd name="connsiteX3" fmla="*/ 658134 w 4411053"/>
              <a:gd name="connsiteY3" fmla="*/ 40878 h 1921776"/>
              <a:gd name="connsiteX4" fmla="*/ 3873997 w 4411053"/>
              <a:gd name="connsiteY4" fmla="*/ 97606 h 1921776"/>
              <a:gd name="connsiteX5" fmla="*/ 4395336 w 4411053"/>
              <a:gd name="connsiteY5" fmla="*/ 780835 h 1921776"/>
              <a:gd name="connsiteX6" fmla="*/ 4041269 w 4411053"/>
              <a:gd name="connsiteY6" fmla="*/ 1473137 h 1921776"/>
              <a:gd name="connsiteX7" fmla="*/ 962641 w 4411053"/>
              <a:gd name="connsiteY7" fmla="*/ 1613621 h 1921776"/>
              <a:gd name="connsiteX8" fmla="*/ 551463 w 4411053"/>
              <a:gd name="connsiteY8" fmla="*/ 1921776 h 1921776"/>
              <a:gd name="connsiteX9" fmla="*/ 579832 w 4411053"/>
              <a:gd name="connsiteY9" fmla="*/ 1613526 h 1921776"/>
              <a:gd name="connsiteX0" fmla="*/ 579832 w 4411053"/>
              <a:gd name="connsiteY0" fmla="*/ 1613526 h 1921776"/>
              <a:gd name="connsiteX1" fmla="*/ 162953 w 4411053"/>
              <a:gd name="connsiteY1" fmla="*/ 1318088 h 1921776"/>
              <a:gd name="connsiteX2" fmla="*/ 4508 w 4411053"/>
              <a:gd name="connsiteY2" fmla="*/ 445916 h 1921776"/>
              <a:gd name="connsiteX3" fmla="*/ 658134 w 4411053"/>
              <a:gd name="connsiteY3" fmla="*/ 40878 h 1921776"/>
              <a:gd name="connsiteX4" fmla="*/ 3873997 w 4411053"/>
              <a:gd name="connsiteY4" fmla="*/ 97606 h 1921776"/>
              <a:gd name="connsiteX5" fmla="*/ 4395336 w 4411053"/>
              <a:gd name="connsiteY5" fmla="*/ 780835 h 1921776"/>
              <a:gd name="connsiteX6" fmla="*/ 4041269 w 4411053"/>
              <a:gd name="connsiteY6" fmla="*/ 1473137 h 1921776"/>
              <a:gd name="connsiteX7" fmla="*/ 962641 w 4411053"/>
              <a:gd name="connsiteY7" fmla="*/ 1613621 h 1921776"/>
              <a:gd name="connsiteX8" fmla="*/ 551463 w 4411053"/>
              <a:gd name="connsiteY8" fmla="*/ 1921776 h 1921776"/>
              <a:gd name="connsiteX9" fmla="*/ 579832 w 4411053"/>
              <a:gd name="connsiteY9" fmla="*/ 1613526 h 1921776"/>
              <a:gd name="connsiteX0" fmla="*/ 579832 w 4410649"/>
              <a:gd name="connsiteY0" fmla="*/ 1629405 h 1937655"/>
              <a:gd name="connsiteX1" fmla="*/ 162953 w 4410649"/>
              <a:gd name="connsiteY1" fmla="*/ 1333967 h 1937655"/>
              <a:gd name="connsiteX2" fmla="*/ 4508 w 4410649"/>
              <a:gd name="connsiteY2" fmla="*/ 461795 h 1937655"/>
              <a:gd name="connsiteX3" fmla="*/ 658134 w 4410649"/>
              <a:gd name="connsiteY3" fmla="*/ 56757 h 1937655"/>
              <a:gd name="connsiteX4" fmla="*/ 3871596 w 4410649"/>
              <a:gd name="connsiteY4" fmla="*/ 83126 h 1937655"/>
              <a:gd name="connsiteX5" fmla="*/ 4395336 w 4410649"/>
              <a:gd name="connsiteY5" fmla="*/ 796714 h 1937655"/>
              <a:gd name="connsiteX6" fmla="*/ 4041269 w 4410649"/>
              <a:gd name="connsiteY6" fmla="*/ 1489016 h 1937655"/>
              <a:gd name="connsiteX7" fmla="*/ 962641 w 4410649"/>
              <a:gd name="connsiteY7" fmla="*/ 1629500 h 1937655"/>
              <a:gd name="connsiteX8" fmla="*/ 551463 w 4410649"/>
              <a:gd name="connsiteY8" fmla="*/ 1937655 h 1937655"/>
              <a:gd name="connsiteX9" fmla="*/ 579832 w 4410649"/>
              <a:gd name="connsiteY9" fmla="*/ 1629405 h 1937655"/>
              <a:gd name="connsiteX0" fmla="*/ 579832 w 4410649"/>
              <a:gd name="connsiteY0" fmla="*/ 1629405 h 1937655"/>
              <a:gd name="connsiteX1" fmla="*/ 162953 w 4410649"/>
              <a:gd name="connsiteY1" fmla="*/ 1333967 h 1937655"/>
              <a:gd name="connsiteX2" fmla="*/ 4508 w 4410649"/>
              <a:gd name="connsiteY2" fmla="*/ 461795 h 1937655"/>
              <a:gd name="connsiteX3" fmla="*/ 658134 w 4410649"/>
              <a:gd name="connsiteY3" fmla="*/ 56757 h 1937655"/>
              <a:gd name="connsiteX4" fmla="*/ 3871596 w 4410649"/>
              <a:gd name="connsiteY4" fmla="*/ 83126 h 1937655"/>
              <a:gd name="connsiteX5" fmla="*/ 4395336 w 4410649"/>
              <a:gd name="connsiteY5" fmla="*/ 796714 h 1937655"/>
              <a:gd name="connsiteX6" fmla="*/ 4041269 w 4410649"/>
              <a:gd name="connsiteY6" fmla="*/ 1489016 h 1937655"/>
              <a:gd name="connsiteX7" fmla="*/ 962641 w 4410649"/>
              <a:gd name="connsiteY7" fmla="*/ 1629500 h 1937655"/>
              <a:gd name="connsiteX8" fmla="*/ 551463 w 4410649"/>
              <a:gd name="connsiteY8" fmla="*/ 1937655 h 1937655"/>
              <a:gd name="connsiteX9" fmla="*/ 579832 w 4410649"/>
              <a:gd name="connsiteY9" fmla="*/ 1629405 h 1937655"/>
              <a:gd name="connsiteX0" fmla="*/ 579832 w 4410649"/>
              <a:gd name="connsiteY0" fmla="*/ 1638498 h 1946748"/>
              <a:gd name="connsiteX1" fmla="*/ 162953 w 4410649"/>
              <a:gd name="connsiteY1" fmla="*/ 1343060 h 1946748"/>
              <a:gd name="connsiteX2" fmla="*/ 4508 w 4410649"/>
              <a:gd name="connsiteY2" fmla="*/ 470888 h 1946748"/>
              <a:gd name="connsiteX3" fmla="*/ 658134 w 4410649"/>
              <a:gd name="connsiteY3" fmla="*/ 65850 h 1946748"/>
              <a:gd name="connsiteX4" fmla="*/ 3871596 w 4410649"/>
              <a:gd name="connsiteY4" fmla="*/ 92219 h 1946748"/>
              <a:gd name="connsiteX5" fmla="*/ 4395336 w 4410649"/>
              <a:gd name="connsiteY5" fmla="*/ 805807 h 1946748"/>
              <a:gd name="connsiteX6" fmla="*/ 4041269 w 4410649"/>
              <a:gd name="connsiteY6" fmla="*/ 1498109 h 1946748"/>
              <a:gd name="connsiteX7" fmla="*/ 962641 w 4410649"/>
              <a:gd name="connsiteY7" fmla="*/ 1638593 h 1946748"/>
              <a:gd name="connsiteX8" fmla="*/ 551463 w 4410649"/>
              <a:gd name="connsiteY8" fmla="*/ 1946748 h 1946748"/>
              <a:gd name="connsiteX9" fmla="*/ 579832 w 4410649"/>
              <a:gd name="connsiteY9" fmla="*/ 1638498 h 1946748"/>
              <a:gd name="connsiteX0" fmla="*/ 579832 w 4410649"/>
              <a:gd name="connsiteY0" fmla="*/ 1638498 h 1972588"/>
              <a:gd name="connsiteX1" fmla="*/ 162953 w 4410649"/>
              <a:gd name="connsiteY1" fmla="*/ 1343060 h 1972588"/>
              <a:gd name="connsiteX2" fmla="*/ 4508 w 4410649"/>
              <a:gd name="connsiteY2" fmla="*/ 470888 h 1972588"/>
              <a:gd name="connsiteX3" fmla="*/ 658134 w 4410649"/>
              <a:gd name="connsiteY3" fmla="*/ 65850 h 1972588"/>
              <a:gd name="connsiteX4" fmla="*/ 3871596 w 4410649"/>
              <a:gd name="connsiteY4" fmla="*/ 92219 h 1972588"/>
              <a:gd name="connsiteX5" fmla="*/ 4395336 w 4410649"/>
              <a:gd name="connsiteY5" fmla="*/ 805807 h 1972588"/>
              <a:gd name="connsiteX6" fmla="*/ 4041269 w 4410649"/>
              <a:gd name="connsiteY6" fmla="*/ 1498109 h 1972588"/>
              <a:gd name="connsiteX7" fmla="*/ 962641 w 4410649"/>
              <a:gd name="connsiteY7" fmla="*/ 1638593 h 1972588"/>
              <a:gd name="connsiteX8" fmla="*/ 773590 w 4410649"/>
              <a:gd name="connsiteY8" fmla="*/ 1972588 h 1972588"/>
              <a:gd name="connsiteX9" fmla="*/ 579832 w 4410649"/>
              <a:gd name="connsiteY9" fmla="*/ 1638498 h 1972588"/>
              <a:gd name="connsiteX0" fmla="*/ 579832 w 4410649"/>
              <a:gd name="connsiteY0" fmla="*/ 1638498 h 1972588"/>
              <a:gd name="connsiteX1" fmla="*/ 162953 w 4410649"/>
              <a:gd name="connsiteY1" fmla="*/ 1343060 h 1972588"/>
              <a:gd name="connsiteX2" fmla="*/ 4508 w 4410649"/>
              <a:gd name="connsiteY2" fmla="*/ 470888 h 1972588"/>
              <a:gd name="connsiteX3" fmla="*/ 658134 w 4410649"/>
              <a:gd name="connsiteY3" fmla="*/ 65850 h 1972588"/>
              <a:gd name="connsiteX4" fmla="*/ 3871596 w 4410649"/>
              <a:gd name="connsiteY4" fmla="*/ 92219 h 1972588"/>
              <a:gd name="connsiteX5" fmla="*/ 4395336 w 4410649"/>
              <a:gd name="connsiteY5" fmla="*/ 805807 h 1972588"/>
              <a:gd name="connsiteX6" fmla="*/ 4041269 w 4410649"/>
              <a:gd name="connsiteY6" fmla="*/ 1498109 h 1972588"/>
              <a:gd name="connsiteX7" fmla="*/ 962641 w 4410649"/>
              <a:gd name="connsiteY7" fmla="*/ 1638593 h 1972588"/>
              <a:gd name="connsiteX8" fmla="*/ 773590 w 4410649"/>
              <a:gd name="connsiteY8" fmla="*/ 1972588 h 1972588"/>
              <a:gd name="connsiteX9" fmla="*/ 579832 w 4410649"/>
              <a:gd name="connsiteY9" fmla="*/ 1638498 h 1972588"/>
              <a:gd name="connsiteX0" fmla="*/ 579832 w 4410649"/>
              <a:gd name="connsiteY0" fmla="*/ 1638498 h 1972588"/>
              <a:gd name="connsiteX1" fmla="*/ 162953 w 4410649"/>
              <a:gd name="connsiteY1" fmla="*/ 1343060 h 1972588"/>
              <a:gd name="connsiteX2" fmla="*/ 4508 w 4410649"/>
              <a:gd name="connsiteY2" fmla="*/ 470888 h 1972588"/>
              <a:gd name="connsiteX3" fmla="*/ 658134 w 4410649"/>
              <a:gd name="connsiteY3" fmla="*/ 65850 h 1972588"/>
              <a:gd name="connsiteX4" fmla="*/ 3871596 w 4410649"/>
              <a:gd name="connsiteY4" fmla="*/ 92219 h 1972588"/>
              <a:gd name="connsiteX5" fmla="*/ 4395336 w 4410649"/>
              <a:gd name="connsiteY5" fmla="*/ 805807 h 1972588"/>
              <a:gd name="connsiteX6" fmla="*/ 4041269 w 4410649"/>
              <a:gd name="connsiteY6" fmla="*/ 1498109 h 1972588"/>
              <a:gd name="connsiteX7" fmla="*/ 962641 w 4410649"/>
              <a:gd name="connsiteY7" fmla="*/ 1638593 h 1972588"/>
              <a:gd name="connsiteX8" fmla="*/ 773590 w 4410649"/>
              <a:gd name="connsiteY8" fmla="*/ 1972588 h 1972588"/>
              <a:gd name="connsiteX9" fmla="*/ 579832 w 4410649"/>
              <a:gd name="connsiteY9" fmla="*/ 1638498 h 1972588"/>
              <a:gd name="connsiteX0" fmla="*/ 579832 w 4410649"/>
              <a:gd name="connsiteY0" fmla="*/ 1638498 h 1966993"/>
              <a:gd name="connsiteX1" fmla="*/ 162953 w 4410649"/>
              <a:gd name="connsiteY1" fmla="*/ 1343060 h 1966993"/>
              <a:gd name="connsiteX2" fmla="*/ 4508 w 4410649"/>
              <a:gd name="connsiteY2" fmla="*/ 470888 h 1966993"/>
              <a:gd name="connsiteX3" fmla="*/ 658134 w 4410649"/>
              <a:gd name="connsiteY3" fmla="*/ 65850 h 1966993"/>
              <a:gd name="connsiteX4" fmla="*/ 3871596 w 4410649"/>
              <a:gd name="connsiteY4" fmla="*/ 92219 h 1966993"/>
              <a:gd name="connsiteX5" fmla="*/ 4395336 w 4410649"/>
              <a:gd name="connsiteY5" fmla="*/ 805807 h 1966993"/>
              <a:gd name="connsiteX6" fmla="*/ 4041269 w 4410649"/>
              <a:gd name="connsiteY6" fmla="*/ 1498109 h 1966993"/>
              <a:gd name="connsiteX7" fmla="*/ 962641 w 4410649"/>
              <a:gd name="connsiteY7" fmla="*/ 1638593 h 1966993"/>
              <a:gd name="connsiteX8" fmla="*/ 853844 w 4410649"/>
              <a:gd name="connsiteY8" fmla="*/ 1966993 h 1966993"/>
              <a:gd name="connsiteX9" fmla="*/ 579832 w 4410649"/>
              <a:gd name="connsiteY9" fmla="*/ 1638498 h 1966993"/>
              <a:gd name="connsiteX0" fmla="*/ 579832 w 4410649"/>
              <a:gd name="connsiteY0" fmla="*/ 1638498 h 1966993"/>
              <a:gd name="connsiteX1" fmla="*/ 162953 w 4410649"/>
              <a:gd name="connsiteY1" fmla="*/ 1343060 h 1966993"/>
              <a:gd name="connsiteX2" fmla="*/ 4508 w 4410649"/>
              <a:gd name="connsiteY2" fmla="*/ 470888 h 1966993"/>
              <a:gd name="connsiteX3" fmla="*/ 658134 w 4410649"/>
              <a:gd name="connsiteY3" fmla="*/ 65850 h 1966993"/>
              <a:gd name="connsiteX4" fmla="*/ 3871596 w 4410649"/>
              <a:gd name="connsiteY4" fmla="*/ 92219 h 1966993"/>
              <a:gd name="connsiteX5" fmla="*/ 4395336 w 4410649"/>
              <a:gd name="connsiteY5" fmla="*/ 805807 h 1966993"/>
              <a:gd name="connsiteX6" fmla="*/ 4041269 w 4410649"/>
              <a:gd name="connsiteY6" fmla="*/ 1498109 h 1966993"/>
              <a:gd name="connsiteX7" fmla="*/ 962641 w 4410649"/>
              <a:gd name="connsiteY7" fmla="*/ 1638593 h 1966993"/>
              <a:gd name="connsiteX8" fmla="*/ 853844 w 4410649"/>
              <a:gd name="connsiteY8" fmla="*/ 1966993 h 1966993"/>
              <a:gd name="connsiteX9" fmla="*/ 579832 w 4410649"/>
              <a:gd name="connsiteY9" fmla="*/ 1638498 h 1966993"/>
              <a:gd name="connsiteX0" fmla="*/ 579832 w 4410649"/>
              <a:gd name="connsiteY0" fmla="*/ 1638498 h 1966993"/>
              <a:gd name="connsiteX1" fmla="*/ 162953 w 4410649"/>
              <a:gd name="connsiteY1" fmla="*/ 1343060 h 1966993"/>
              <a:gd name="connsiteX2" fmla="*/ 4508 w 4410649"/>
              <a:gd name="connsiteY2" fmla="*/ 470888 h 1966993"/>
              <a:gd name="connsiteX3" fmla="*/ 658134 w 4410649"/>
              <a:gd name="connsiteY3" fmla="*/ 65850 h 1966993"/>
              <a:gd name="connsiteX4" fmla="*/ 3871596 w 4410649"/>
              <a:gd name="connsiteY4" fmla="*/ 92219 h 1966993"/>
              <a:gd name="connsiteX5" fmla="*/ 4395336 w 4410649"/>
              <a:gd name="connsiteY5" fmla="*/ 805807 h 1966993"/>
              <a:gd name="connsiteX6" fmla="*/ 4041269 w 4410649"/>
              <a:gd name="connsiteY6" fmla="*/ 1498109 h 1966993"/>
              <a:gd name="connsiteX7" fmla="*/ 962641 w 4410649"/>
              <a:gd name="connsiteY7" fmla="*/ 1638593 h 1966993"/>
              <a:gd name="connsiteX8" fmla="*/ 853844 w 4410649"/>
              <a:gd name="connsiteY8" fmla="*/ 1966993 h 1966993"/>
              <a:gd name="connsiteX9" fmla="*/ 579832 w 4410649"/>
              <a:gd name="connsiteY9" fmla="*/ 1638498 h 1966993"/>
              <a:gd name="connsiteX0" fmla="*/ 579832 w 4428152"/>
              <a:gd name="connsiteY0" fmla="*/ 1638498 h 1966993"/>
              <a:gd name="connsiteX1" fmla="*/ 162953 w 4428152"/>
              <a:gd name="connsiteY1" fmla="*/ 1343060 h 1966993"/>
              <a:gd name="connsiteX2" fmla="*/ 4508 w 4428152"/>
              <a:gd name="connsiteY2" fmla="*/ 470888 h 1966993"/>
              <a:gd name="connsiteX3" fmla="*/ 658134 w 4428152"/>
              <a:gd name="connsiteY3" fmla="*/ 65850 h 1966993"/>
              <a:gd name="connsiteX4" fmla="*/ 3871596 w 4428152"/>
              <a:gd name="connsiteY4" fmla="*/ 92219 h 1966993"/>
              <a:gd name="connsiteX5" fmla="*/ 4395336 w 4428152"/>
              <a:gd name="connsiteY5" fmla="*/ 805807 h 1966993"/>
              <a:gd name="connsiteX6" fmla="*/ 4041269 w 4428152"/>
              <a:gd name="connsiteY6" fmla="*/ 1498109 h 1966993"/>
              <a:gd name="connsiteX7" fmla="*/ 911570 w 4428152"/>
              <a:gd name="connsiteY7" fmla="*/ 1642154 h 1966993"/>
              <a:gd name="connsiteX8" fmla="*/ 853844 w 4428152"/>
              <a:gd name="connsiteY8" fmla="*/ 1966993 h 1966993"/>
              <a:gd name="connsiteX9" fmla="*/ 579832 w 4428152"/>
              <a:gd name="connsiteY9" fmla="*/ 1638498 h 1966993"/>
              <a:gd name="connsiteX0" fmla="*/ 579832 w 4428152"/>
              <a:gd name="connsiteY0" fmla="*/ 1638498 h 1962415"/>
              <a:gd name="connsiteX1" fmla="*/ 162953 w 4428152"/>
              <a:gd name="connsiteY1" fmla="*/ 1343060 h 1962415"/>
              <a:gd name="connsiteX2" fmla="*/ 4508 w 4428152"/>
              <a:gd name="connsiteY2" fmla="*/ 470888 h 1962415"/>
              <a:gd name="connsiteX3" fmla="*/ 658134 w 4428152"/>
              <a:gd name="connsiteY3" fmla="*/ 65850 h 1962415"/>
              <a:gd name="connsiteX4" fmla="*/ 3871596 w 4428152"/>
              <a:gd name="connsiteY4" fmla="*/ 92219 h 1962415"/>
              <a:gd name="connsiteX5" fmla="*/ 4395336 w 4428152"/>
              <a:gd name="connsiteY5" fmla="*/ 805807 h 1962415"/>
              <a:gd name="connsiteX6" fmla="*/ 4041269 w 4428152"/>
              <a:gd name="connsiteY6" fmla="*/ 1498109 h 1962415"/>
              <a:gd name="connsiteX7" fmla="*/ 911570 w 4428152"/>
              <a:gd name="connsiteY7" fmla="*/ 1642154 h 1962415"/>
              <a:gd name="connsiteX8" fmla="*/ 919506 w 4428152"/>
              <a:gd name="connsiteY8" fmla="*/ 1962415 h 1962415"/>
              <a:gd name="connsiteX9" fmla="*/ 579832 w 4428152"/>
              <a:gd name="connsiteY9" fmla="*/ 1638498 h 1962415"/>
              <a:gd name="connsiteX0" fmla="*/ 579832 w 4428152"/>
              <a:gd name="connsiteY0" fmla="*/ 1638498 h 1962415"/>
              <a:gd name="connsiteX1" fmla="*/ 162953 w 4428152"/>
              <a:gd name="connsiteY1" fmla="*/ 1343060 h 1962415"/>
              <a:gd name="connsiteX2" fmla="*/ 4508 w 4428152"/>
              <a:gd name="connsiteY2" fmla="*/ 470888 h 1962415"/>
              <a:gd name="connsiteX3" fmla="*/ 658134 w 4428152"/>
              <a:gd name="connsiteY3" fmla="*/ 65850 h 1962415"/>
              <a:gd name="connsiteX4" fmla="*/ 3871596 w 4428152"/>
              <a:gd name="connsiteY4" fmla="*/ 92219 h 1962415"/>
              <a:gd name="connsiteX5" fmla="*/ 4395336 w 4428152"/>
              <a:gd name="connsiteY5" fmla="*/ 805807 h 1962415"/>
              <a:gd name="connsiteX6" fmla="*/ 4041269 w 4428152"/>
              <a:gd name="connsiteY6" fmla="*/ 1498109 h 1962415"/>
              <a:gd name="connsiteX7" fmla="*/ 911570 w 4428152"/>
              <a:gd name="connsiteY7" fmla="*/ 1642154 h 1962415"/>
              <a:gd name="connsiteX8" fmla="*/ 919506 w 4428152"/>
              <a:gd name="connsiteY8" fmla="*/ 1962415 h 1962415"/>
              <a:gd name="connsiteX9" fmla="*/ 579832 w 4428152"/>
              <a:gd name="connsiteY9" fmla="*/ 1638498 h 1962415"/>
              <a:gd name="connsiteX0" fmla="*/ 579832 w 4428152"/>
              <a:gd name="connsiteY0" fmla="*/ 1638498 h 1962415"/>
              <a:gd name="connsiteX1" fmla="*/ 162953 w 4428152"/>
              <a:gd name="connsiteY1" fmla="*/ 1343060 h 1962415"/>
              <a:gd name="connsiteX2" fmla="*/ 4508 w 4428152"/>
              <a:gd name="connsiteY2" fmla="*/ 470888 h 1962415"/>
              <a:gd name="connsiteX3" fmla="*/ 658134 w 4428152"/>
              <a:gd name="connsiteY3" fmla="*/ 65850 h 1962415"/>
              <a:gd name="connsiteX4" fmla="*/ 3871596 w 4428152"/>
              <a:gd name="connsiteY4" fmla="*/ 92219 h 1962415"/>
              <a:gd name="connsiteX5" fmla="*/ 4395336 w 4428152"/>
              <a:gd name="connsiteY5" fmla="*/ 805807 h 1962415"/>
              <a:gd name="connsiteX6" fmla="*/ 4041269 w 4428152"/>
              <a:gd name="connsiteY6" fmla="*/ 1498109 h 1962415"/>
              <a:gd name="connsiteX7" fmla="*/ 911570 w 4428152"/>
              <a:gd name="connsiteY7" fmla="*/ 1642154 h 1962415"/>
              <a:gd name="connsiteX8" fmla="*/ 919506 w 4428152"/>
              <a:gd name="connsiteY8" fmla="*/ 1962415 h 1962415"/>
              <a:gd name="connsiteX9" fmla="*/ 579832 w 4428152"/>
              <a:gd name="connsiteY9" fmla="*/ 1638498 h 1962415"/>
              <a:gd name="connsiteX0" fmla="*/ 579832 w 4410649"/>
              <a:gd name="connsiteY0" fmla="*/ 1638498 h 1962415"/>
              <a:gd name="connsiteX1" fmla="*/ 162953 w 4410649"/>
              <a:gd name="connsiteY1" fmla="*/ 1343060 h 1962415"/>
              <a:gd name="connsiteX2" fmla="*/ 4508 w 4410649"/>
              <a:gd name="connsiteY2" fmla="*/ 470888 h 1962415"/>
              <a:gd name="connsiteX3" fmla="*/ 658134 w 4410649"/>
              <a:gd name="connsiteY3" fmla="*/ 65850 h 1962415"/>
              <a:gd name="connsiteX4" fmla="*/ 3871596 w 4410649"/>
              <a:gd name="connsiteY4" fmla="*/ 92219 h 1962415"/>
              <a:gd name="connsiteX5" fmla="*/ 4395336 w 4410649"/>
              <a:gd name="connsiteY5" fmla="*/ 805807 h 1962415"/>
              <a:gd name="connsiteX6" fmla="*/ 4041269 w 4410649"/>
              <a:gd name="connsiteY6" fmla="*/ 1498109 h 1962415"/>
              <a:gd name="connsiteX7" fmla="*/ 911570 w 4410649"/>
              <a:gd name="connsiteY7" fmla="*/ 1642154 h 1962415"/>
              <a:gd name="connsiteX8" fmla="*/ 919506 w 4410649"/>
              <a:gd name="connsiteY8" fmla="*/ 1962415 h 1962415"/>
              <a:gd name="connsiteX9" fmla="*/ 579832 w 4410649"/>
              <a:gd name="connsiteY9" fmla="*/ 1638498 h 1962415"/>
              <a:gd name="connsiteX0" fmla="*/ 579832 w 4410649"/>
              <a:gd name="connsiteY0" fmla="*/ 1638498 h 1962415"/>
              <a:gd name="connsiteX1" fmla="*/ 162953 w 4410649"/>
              <a:gd name="connsiteY1" fmla="*/ 1343060 h 1962415"/>
              <a:gd name="connsiteX2" fmla="*/ 4508 w 4410649"/>
              <a:gd name="connsiteY2" fmla="*/ 470888 h 1962415"/>
              <a:gd name="connsiteX3" fmla="*/ 658134 w 4410649"/>
              <a:gd name="connsiteY3" fmla="*/ 65850 h 1962415"/>
              <a:gd name="connsiteX4" fmla="*/ 3871596 w 4410649"/>
              <a:gd name="connsiteY4" fmla="*/ 92219 h 1962415"/>
              <a:gd name="connsiteX5" fmla="*/ 4395336 w 4410649"/>
              <a:gd name="connsiteY5" fmla="*/ 805807 h 1962415"/>
              <a:gd name="connsiteX6" fmla="*/ 4041269 w 4410649"/>
              <a:gd name="connsiteY6" fmla="*/ 1498109 h 1962415"/>
              <a:gd name="connsiteX7" fmla="*/ 911570 w 4410649"/>
              <a:gd name="connsiteY7" fmla="*/ 1642154 h 1962415"/>
              <a:gd name="connsiteX8" fmla="*/ 919506 w 4410649"/>
              <a:gd name="connsiteY8" fmla="*/ 1962415 h 1962415"/>
              <a:gd name="connsiteX9" fmla="*/ 579832 w 4410649"/>
              <a:gd name="connsiteY9" fmla="*/ 1638498 h 1962415"/>
              <a:gd name="connsiteX0" fmla="*/ 579832 w 4403897"/>
              <a:gd name="connsiteY0" fmla="*/ 1638498 h 1962415"/>
              <a:gd name="connsiteX1" fmla="*/ 162953 w 4403897"/>
              <a:gd name="connsiteY1" fmla="*/ 1343060 h 1962415"/>
              <a:gd name="connsiteX2" fmla="*/ 4508 w 4403897"/>
              <a:gd name="connsiteY2" fmla="*/ 470888 h 1962415"/>
              <a:gd name="connsiteX3" fmla="*/ 658134 w 4403897"/>
              <a:gd name="connsiteY3" fmla="*/ 65850 h 1962415"/>
              <a:gd name="connsiteX4" fmla="*/ 3871596 w 4403897"/>
              <a:gd name="connsiteY4" fmla="*/ 92219 h 1962415"/>
              <a:gd name="connsiteX5" fmla="*/ 4395336 w 4403897"/>
              <a:gd name="connsiteY5" fmla="*/ 805807 h 1962415"/>
              <a:gd name="connsiteX6" fmla="*/ 4041269 w 4403897"/>
              <a:gd name="connsiteY6" fmla="*/ 1498109 h 1962415"/>
              <a:gd name="connsiteX7" fmla="*/ 911570 w 4403897"/>
              <a:gd name="connsiteY7" fmla="*/ 1642154 h 1962415"/>
              <a:gd name="connsiteX8" fmla="*/ 919506 w 4403897"/>
              <a:gd name="connsiteY8" fmla="*/ 1962415 h 1962415"/>
              <a:gd name="connsiteX9" fmla="*/ 579832 w 4403897"/>
              <a:gd name="connsiteY9" fmla="*/ 1638498 h 1962415"/>
              <a:gd name="connsiteX0" fmla="*/ 579832 w 4403170"/>
              <a:gd name="connsiteY0" fmla="*/ 1670336 h 1994253"/>
              <a:gd name="connsiteX1" fmla="*/ 162953 w 4403170"/>
              <a:gd name="connsiteY1" fmla="*/ 1374898 h 1994253"/>
              <a:gd name="connsiteX2" fmla="*/ 4508 w 4403170"/>
              <a:gd name="connsiteY2" fmla="*/ 502726 h 1994253"/>
              <a:gd name="connsiteX3" fmla="*/ 658134 w 4403170"/>
              <a:gd name="connsiteY3" fmla="*/ 97688 h 1994253"/>
              <a:gd name="connsiteX4" fmla="*/ 3866720 w 4403170"/>
              <a:gd name="connsiteY4" fmla="*/ 62409 h 1994253"/>
              <a:gd name="connsiteX5" fmla="*/ 4395336 w 4403170"/>
              <a:gd name="connsiteY5" fmla="*/ 837645 h 1994253"/>
              <a:gd name="connsiteX6" fmla="*/ 4041269 w 4403170"/>
              <a:gd name="connsiteY6" fmla="*/ 1529947 h 1994253"/>
              <a:gd name="connsiteX7" fmla="*/ 911570 w 4403170"/>
              <a:gd name="connsiteY7" fmla="*/ 1673992 h 1994253"/>
              <a:gd name="connsiteX8" fmla="*/ 919506 w 4403170"/>
              <a:gd name="connsiteY8" fmla="*/ 1994253 h 1994253"/>
              <a:gd name="connsiteX9" fmla="*/ 579832 w 4403170"/>
              <a:gd name="connsiteY9" fmla="*/ 1670336 h 1994253"/>
              <a:gd name="connsiteX0" fmla="*/ 579832 w 4403170"/>
              <a:gd name="connsiteY0" fmla="*/ 1670336 h 1994253"/>
              <a:gd name="connsiteX1" fmla="*/ 162953 w 4403170"/>
              <a:gd name="connsiteY1" fmla="*/ 1374898 h 1994253"/>
              <a:gd name="connsiteX2" fmla="*/ 4508 w 4403170"/>
              <a:gd name="connsiteY2" fmla="*/ 502726 h 1994253"/>
              <a:gd name="connsiteX3" fmla="*/ 658134 w 4403170"/>
              <a:gd name="connsiteY3" fmla="*/ 97688 h 1994253"/>
              <a:gd name="connsiteX4" fmla="*/ 3866720 w 4403170"/>
              <a:gd name="connsiteY4" fmla="*/ 62409 h 1994253"/>
              <a:gd name="connsiteX5" fmla="*/ 4395336 w 4403170"/>
              <a:gd name="connsiteY5" fmla="*/ 837645 h 1994253"/>
              <a:gd name="connsiteX6" fmla="*/ 3867252 w 4403170"/>
              <a:gd name="connsiteY6" fmla="*/ 1555855 h 1994253"/>
              <a:gd name="connsiteX7" fmla="*/ 911570 w 4403170"/>
              <a:gd name="connsiteY7" fmla="*/ 1673992 h 1994253"/>
              <a:gd name="connsiteX8" fmla="*/ 919506 w 4403170"/>
              <a:gd name="connsiteY8" fmla="*/ 1994253 h 1994253"/>
              <a:gd name="connsiteX9" fmla="*/ 579832 w 4403170"/>
              <a:gd name="connsiteY9" fmla="*/ 1670336 h 1994253"/>
              <a:gd name="connsiteX0" fmla="*/ 579832 w 4403170"/>
              <a:gd name="connsiteY0" fmla="*/ 1670336 h 1994253"/>
              <a:gd name="connsiteX1" fmla="*/ 162953 w 4403170"/>
              <a:gd name="connsiteY1" fmla="*/ 1374898 h 1994253"/>
              <a:gd name="connsiteX2" fmla="*/ 4508 w 4403170"/>
              <a:gd name="connsiteY2" fmla="*/ 502726 h 1994253"/>
              <a:gd name="connsiteX3" fmla="*/ 658134 w 4403170"/>
              <a:gd name="connsiteY3" fmla="*/ 97688 h 1994253"/>
              <a:gd name="connsiteX4" fmla="*/ 3866720 w 4403170"/>
              <a:gd name="connsiteY4" fmla="*/ 62409 h 1994253"/>
              <a:gd name="connsiteX5" fmla="*/ 4395336 w 4403170"/>
              <a:gd name="connsiteY5" fmla="*/ 837645 h 1994253"/>
              <a:gd name="connsiteX6" fmla="*/ 3864291 w 4403170"/>
              <a:gd name="connsiteY6" fmla="*/ 1611163 h 1994253"/>
              <a:gd name="connsiteX7" fmla="*/ 911570 w 4403170"/>
              <a:gd name="connsiteY7" fmla="*/ 1673992 h 1994253"/>
              <a:gd name="connsiteX8" fmla="*/ 919506 w 4403170"/>
              <a:gd name="connsiteY8" fmla="*/ 1994253 h 1994253"/>
              <a:gd name="connsiteX9" fmla="*/ 579832 w 4403170"/>
              <a:gd name="connsiteY9" fmla="*/ 1670336 h 1994253"/>
              <a:gd name="connsiteX0" fmla="*/ 579832 w 4403170"/>
              <a:gd name="connsiteY0" fmla="*/ 1670336 h 1994253"/>
              <a:gd name="connsiteX1" fmla="*/ 162953 w 4403170"/>
              <a:gd name="connsiteY1" fmla="*/ 1374898 h 1994253"/>
              <a:gd name="connsiteX2" fmla="*/ 4508 w 4403170"/>
              <a:gd name="connsiteY2" fmla="*/ 502726 h 1994253"/>
              <a:gd name="connsiteX3" fmla="*/ 658134 w 4403170"/>
              <a:gd name="connsiteY3" fmla="*/ 97688 h 1994253"/>
              <a:gd name="connsiteX4" fmla="*/ 3866720 w 4403170"/>
              <a:gd name="connsiteY4" fmla="*/ 62409 h 1994253"/>
              <a:gd name="connsiteX5" fmla="*/ 4395336 w 4403170"/>
              <a:gd name="connsiteY5" fmla="*/ 837645 h 1994253"/>
              <a:gd name="connsiteX6" fmla="*/ 3860788 w 4403170"/>
              <a:gd name="connsiteY6" fmla="*/ 1659621 h 1994253"/>
              <a:gd name="connsiteX7" fmla="*/ 911570 w 4403170"/>
              <a:gd name="connsiteY7" fmla="*/ 1673992 h 1994253"/>
              <a:gd name="connsiteX8" fmla="*/ 919506 w 4403170"/>
              <a:gd name="connsiteY8" fmla="*/ 1994253 h 1994253"/>
              <a:gd name="connsiteX9" fmla="*/ 579832 w 4403170"/>
              <a:gd name="connsiteY9" fmla="*/ 1670336 h 1994253"/>
              <a:gd name="connsiteX0" fmla="*/ 579832 w 4403170"/>
              <a:gd name="connsiteY0" fmla="*/ 1670336 h 1994253"/>
              <a:gd name="connsiteX1" fmla="*/ 162953 w 4403170"/>
              <a:gd name="connsiteY1" fmla="*/ 1374898 h 1994253"/>
              <a:gd name="connsiteX2" fmla="*/ 4508 w 4403170"/>
              <a:gd name="connsiteY2" fmla="*/ 502726 h 1994253"/>
              <a:gd name="connsiteX3" fmla="*/ 658134 w 4403170"/>
              <a:gd name="connsiteY3" fmla="*/ 97688 h 1994253"/>
              <a:gd name="connsiteX4" fmla="*/ 3866720 w 4403170"/>
              <a:gd name="connsiteY4" fmla="*/ 62409 h 1994253"/>
              <a:gd name="connsiteX5" fmla="*/ 4395336 w 4403170"/>
              <a:gd name="connsiteY5" fmla="*/ 837645 h 1994253"/>
              <a:gd name="connsiteX6" fmla="*/ 3860788 w 4403170"/>
              <a:gd name="connsiteY6" fmla="*/ 1659621 h 1994253"/>
              <a:gd name="connsiteX7" fmla="*/ 911570 w 4403170"/>
              <a:gd name="connsiteY7" fmla="*/ 1673992 h 1994253"/>
              <a:gd name="connsiteX8" fmla="*/ 919506 w 4403170"/>
              <a:gd name="connsiteY8" fmla="*/ 1994253 h 1994253"/>
              <a:gd name="connsiteX9" fmla="*/ 579832 w 4403170"/>
              <a:gd name="connsiteY9" fmla="*/ 1670336 h 1994253"/>
              <a:gd name="connsiteX0" fmla="*/ 534162 w 4402901"/>
              <a:gd name="connsiteY0" fmla="*/ 1652839 h 1994253"/>
              <a:gd name="connsiteX1" fmla="*/ 162684 w 4402901"/>
              <a:gd name="connsiteY1" fmla="*/ 1374898 h 1994253"/>
              <a:gd name="connsiteX2" fmla="*/ 4239 w 4402901"/>
              <a:gd name="connsiteY2" fmla="*/ 502726 h 1994253"/>
              <a:gd name="connsiteX3" fmla="*/ 657865 w 4402901"/>
              <a:gd name="connsiteY3" fmla="*/ 97688 h 1994253"/>
              <a:gd name="connsiteX4" fmla="*/ 3866451 w 4402901"/>
              <a:gd name="connsiteY4" fmla="*/ 62409 h 1994253"/>
              <a:gd name="connsiteX5" fmla="*/ 4395067 w 4402901"/>
              <a:gd name="connsiteY5" fmla="*/ 837645 h 1994253"/>
              <a:gd name="connsiteX6" fmla="*/ 3860519 w 4402901"/>
              <a:gd name="connsiteY6" fmla="*/ 1659621 h 1994253"/>
              <a:gd name="connsiteX7" fmla="*/ 911301 w 4402901"/>
              <a:gd name="connsiteY7" fmla="*/ 1673992 h 1994253"/>
              <a:gd name="connsiteX8" fmla="*/ 919237 w 4402901"/>
              <a:gd name="connsiteY8" fmla="*/ 1994253 h 1994253"/>
              <a:gd name="connsiteX9" fmla="*/ 534162 w 4402901"/>
              <a:gd name="connsiteY9" fmla="*/ 1652839 h 1994253"/>
              <a:gd name="connsiteX0" fmla="*/ 556735 w 4425474"/>
              <a:gd name="connsiteY0" fmla="*/ 1652839 h 1994253"/>
              <a:gd name="connsiteX1" fmla="*/ 167956 w 4425474"/>
              <a:gd name="connsiteY1" fmla="*/ 1341666 h 1994253"/>
              <a:gd name="connsiteX2" fmla="*/ 26812 w 4425474"/>
              <a:gd name="connsiteY2" fmla="*/ 502726 h 1994253"/>
              <a:gd name="connsiteX3" fmla="*/ 680438 w 4425474"/>
              <a:gd name="connsiteY3" fmla="*/ 97688 h 1994253"/>
              <a:gd name="connsiteX4" fmla="*/ 3889024 w 4425474"/>
              <a:gd name="connsiteY4" fmla="*/ 62409 h 1994253"/>
              <a:gd name="connsiteX5" fmla="*/ 4417640 w 4425474"/>
              <a:gd name="connsiteY5" fmla="*/ 837645 h 1994253"/>
              <a:gd name="connsiteX6" fmla="*/ 3883092 w 4425474"/>
              <a:gd name="connsiteY6" fmla="*/ 1659621 h 1994253"/>
              <a:gd name="connsiteX7" fmla="*/ 933874 w 4425474"/>
              <a:gd name="connsiteY7" fmla="*/ 1673992 h 1994253"/>
              <a:gd name="connsiteX8" fmla="*/ 941810 w 4425474"/>
              <a:gd name="connsiteY8" fmla="*/ 1994253 h 1994253"/>
              <a:gd name="connsiteX9" fmla="*/ 556735 w 4425474"/>
              <a:gd name="connsiteY9" fmla="*/ 1652839 h 1994253"/>
              <a:gd name="connsiteX0" fmla="*/ 556735 w 4425474"/>
              <a:gd name="connsiteY0" fmla="*/ 1652839 h 1994253"/>
              <a:gd name="connsiteX1" fmla="*/ 167956 w 4425474"/>
              <a:gd name="connsiteY1" fmla="*/ 1341666 h 1994253"/>
              <a:gd name="connsiteX2" fmla="*/ 26812 w 4425474"/>
              <a:gd name="connsiteY2" fmla="*/ 502726 h 1994253"/>
              <a:gd name="connsiteX3" fmla="*/ 680438 w 4425474"/>
              <a:gd name="connsiteY3" fmla="*/ 97688 h 1994253"/>
              <a:gd name="connsiteX4" fmla="*/ 3889024 w 4425474"/>
              <a:gd name="connsiteY4" fmla="*/ 62409 h 1994253"/>
              <a:gd name="connsiteX5" fmla="*/ 4417640 w 4425474"/>
              <a:gd name="connsiteY5" fmla="*/ 837645 h 1994253"/>
              <a:gd name="connsiteX6" fmla="*/ 3883092 w 4425474"/>
              <a:gd name="connsiteY6" fmla="*/ 1659621 h 1994253"/>
              <a:gd name="connsiteX7" fmla="*/ 933874 w 4425474"/>
              <a:gd name="connsiteY7" fmla="*/ 1673992 h 1994253"/>
              <a:gd name="connsiteX8" fmla="*/ 941810 w 4425474"/>
              <a:gd name="connsiteY8" fmla="*/ 1994253 h 1994253"/>
              <a:gd name="connsiteX9" fmla="*/ 556735 w 4425474"/>
              <a:gd name="connsiteY9" fmla="*/ 1652839 h 1994253"/>
              <a:gd name="connsiteX0" fmla="*/ 556735 w 4425474"/>
              <a:gd name="connsiteY0" fmla="*/ 1654095 h 1995509"/>
              <a:gd name="connsiteX1" fmla="*/ 167956 w 4425474"/>
              <a:gd name="connsiteY1" fmla="*/ 1342922 h 1995509"/>
              <a:gd name="connsiteX2" fmla="*/ 26812 w 4425474"/>
              <a:gd name="connsiteY2" fmla="*/ 503982 h 1995509"/>
              <a:gd name="connsiteX3" fmla="*/ 680438 w 4425474"/>
              <a:gd name="connsiteY3" fmla="*/ 98944 h 1995509"/>
              <a:gd name="connsiteX4" fmla="*/ 3889024 w 4425474"/>
              <a:gd name="connsiteY4" fmla="*/ 63665 h 1995509"/>
              <a:gd name="connsiteX5" fmla="*/ 4417640 w 4425474"/>
              <a:gd name="connsiteY5" fmla="*/ 838901 h 1995509"/>
              <a:gd name="connsiteX6" fmla="*/ 3883092 w 4425474"/>
              <a:gd name="connsiteY6" fmla="*/ 1660877 h 1995509"/>
              <a:gd name="connsiteX7" fmla="*/ 933874 w 4425474"/>
              <a:gd name="connsiteY7" fmla="*/ 1675248 h 1995509"/>
              <a:gd name="connsiteX8" fmla="*/ 941810 w 4425474"/>
              <a:gd name="connsiteY8" fmla="*/ 1995509 h 1995509"/>
              <a:gd name="connsiteX9" fmla="*/ 556735 w 4425474"/>
              <a:gd name="connsiteY9" fmla="*/ 1654095 h 1995509"/>
              <a:gd name="connsiteX0" fmla="*/ 556735 w 4425474"/>
              <a:gd name="connsiteY0" fmla="*/ 1655129 h 1996543"/>
              <a:gd name="connsiteX1" fmla="*/ 167956 w 4425474"/>
              <a:gd name="connsiteY1" fmla="*/ 1343956 h 1996543"/>
              <a:gd name="connsiteX2" fmla="*/ 26812 w 4425474"/>
              <a:gd name="connsiteY2" fmla="*/ 505016 h 1996543"/>
              <a:gd name="connsiteX3" fmla="*/ 680438 w 4425474"/>
              <a:gd name="connsiteY3" fmla="*/ 99978 h 1996543"/>
              <a:gd name="connsiteX4" fmla="*/ 3889024 w 4425474"/>
              <a:gd name="connsiteY4" fmla="*/ 64699 h 1996543"/>
              <a:gd name="connsiteX5" fmla="*/ 4417640 w 4425474"/>
              <a:gd name="connsiteY5" fmla="*/ 839935 h 1996543"/>
              <a:gd name="connsiteX6" fmla="*/ 3883092 w 4425474"/>
              <a:gd name="connsiteY6" fmla="*/ 1661911 h 1996543"/>
              <a:gd name="connsiteX7" fmla="*/ 933874 w 4425474"/>
              <a:gd name="connsiteY7" fmla="*/ 1676282 h 1996543"/>
              <a:gd name="connsiteX8" fmla="*/ 941810 w 4425474"/>
              <a:gd name="connsiteY8" fmla="*/ 1996543 h 1996543"/>
              <a:gd name="connsiteX9" fmla="*/ 556735 w 4425474"/>
              <a:gd name="connsiteY9" fmla="*/ 1655129 h 1996543"/>
              <a:gd name="connsiteX0" fmla="*/ 550979 w 4421752"/>
              <a:gd name="connsiteY0" fmla="*/ 1650230 h 1991644"/>
              <a:gd name="connsiteX1" fmla="*/ 162200 w 4421752"/>
              <a:gd name="connsiteY1" fmla="*/ 1339057 h 1991644"/>
              <a:gd name="connsiteX2" fmla="*/ 21056 w 4421752"/>
              <a:gd name="connsiteY2" fmla="*/ 500117 h 1991644"/>
              <a:gd name="connsiteX3" fmla="*/ 587675 w 4421752"/>
              <a:gd name="connsiteY3" fmla="*/ 108032 h 1991644"/>
              <a:gd name="connsiteX4" fmla="*/ 3883268 w 4421752"/>
              <a:gd name="connsiteY4" fmla="*/ 59800 h 1991644"/>
              <a:gd name="connsiteX5" fmla="*/ 4411884 w 4421752"/>
              <a:gd name="connsiteY5" fmla="*/ 835036 h 1991644"/>
              <a:gd name="connsiteX6" fmla="*/ 3877336 w 4421752"/>
              <a:gd name="connsiteY6" fmla="*/ 1657012 h 1991644"/>
              <a:gd name="connsiteX7" fmla="*/ 928118 w 4421752"/>
              <a:gd name="connsiteY7" fmla="*/ 1671383 h 1991644"/>
              <a:gd name="connsiteX8" fmla="*/ 936054 w 4421752"/>
              <a:gd name="connsiteY8" fmla="*/ 1991644 h 1991644"/>
              <a:gd name="connsiteX9" fmla="*/ 550979 w 4421752"/>
              <a:gd name="connsiteY9" fmla="*/ 1650230 h 1991644"/>
              <a:gd name="connsiteX0" fmla="*/ 550979 w 4423181"/>
              <a:gd name="connsiteY0" fmla="*/ 1701894 h 2043308"/>
              <a:gd name="connsiteX1" fmla="*/ 162200 w 4423181"/>
              <a:gd name="connsiteY1" fmla="*/ 1390721 h 2043308"/>
              <a:gd name="connsiteX2" fmla="*/ 21056 w 4423181"/>
              <a:gd name="connsiteY2" fmla="*/ 551781 h 2043308"/>
              <a:gd name="connsiteX3" fmla="*/ 587675 w 4423181"/>
              <a:gd name="connsiteY3" fmla="*/ 159696 h 2043308"/>
              <a:gd name="connsiteX4" fmla="*/ 3883268 w 4423181"/>
              <a:gd name="connsiteY4" fmla="*/ 111464 h 2043308"/>
              <a:gd name="connsiteX5" fmla="*/ 4411884 w 4423181"/>
              <a:gd name="connsiteY5" fmla="*/ 886700 h 2043308"/>
              <a:gd name="connsiteX6" fmla="*/ 3877336 w 4423181"/>
              <a:gd name="connsiteY6" fmla="*/ 1708676 h 2043308"/>
              <a:gd name="connsiteX7" fmla="*/ 928118 w 4423181"/>
              <a:gd name="connsiteY7" fmla="*/ 1723047 h 2043308"/>
              <a:gd name="connsiteX8" fmla="*/ 936054 w 4423181"/>
              <a:gd name="connsiteY8" fmla="*/ 2043308 h 2043308"/>
              <a:gd name="connsiteX9" fmla="*/ 550979 w 4423181"/>
              <a:gd name="connsiteY9" fmla="*/ 1701894 h 2043308"/>
              <a:gd name="connsiteX0" fmla="*/ 550979 w 4416703"/>
              <a:gd name="connsiteY0" fmla="*/ 1724338 h 2065752"/>
              <a:gd name="connsiteX1" fmla="*/ 162200 w 4416703"/>
              <a:gd name="connsiteY1" fmla="*/ 1413165 h 2065752"/>
              <a:gd name="connsiteX2" fmla="*/ 21056 w 4416703"/>
              <a:gd name="connsiteY2" fmla="*/ 574225 h 2065752"/>
              <a:gd name="connsiteX3" fmla="*/ 587675 w 4416703"/>
              <a:gd name="connsiteY3" fmla="*/ 182140 h 2065752"/>
              <a:gd name="connsiteX4" fmla="*/ 3836784 w 4416703"/>
              <a:gd name="connsiteY4" fmla="*/ 102710 h 2065752"/>
              <a:gd name="connsiteX5" fmla="*/ 4411884 w 4416703"/>
              <a:gd name="connsiteY5" fmla="*/ 909144 h 2065752"/>
              <a:gd name="connsiteX6" fmla="*/ 3877336 w 4416703"/>
              <a:gd name="connsiteY6" fmla="*/ 1731120 h 2065752"/>
              <a:gd name="connsiteX7" fmla="*/ 928118 w 4416703"/>
              <a:gd name="connsiteY7" fmla="*/ 1745491 h 2065752"/>
              <a:gd name="connsiteX8" fmla="*/ 936054 w 4416703"/>
              <a:gd name="connsiteY8" fmla="*/ 2065752 h 2065752"/>
              <a:gd name="connsiteX9" fmla="*/ 550979 w 4416703"/>
              <a:gd name="connsiteY9" fmla="*/ 1724338 h 2065752"/>
              <a:gd name="connsiteX0" fmla="*/ 560106 w 4423497"/>
              <a:gd name="connsiteY0" fmla="*/ 1682522 h 2023936"/>
              <a:gd name="connsiteX1" fmla="*/ 171327 w 4423497"/>
              <a:gd name="connsiteY1" fmla="*/ 1371349 h 2023936"/>
              <a:gd name="connsiteX2" fmla="*/ 30183 w 4423497"/>
              <a:gd name="connsiteY2" fmla="*/ 532409 h 2023936"/>
              <a:gd name="connsiteX3" fmla="*/ 733796 w 4423497"/>
              <a:gd name="connsiteY3" fmla="*/ 110109 h 2023936"/>
              <a:gd name="connsiteX4" fmla="*/ 3845911 w 4423497"/>
              <a:gd name="connsiteY4" fmla="*/ 60894 h 2023936"/>
              <a:gd name="connsiteX5" fmla="*/ 4421011 w 4423497"/>
              <a:gd name="connsiteY5" fmla="*/ 867328 h 2023936"/>
              <a:gd name="connsiteX6" fmla="*/ 3886463 w 4423497"/>
              <a:gd name="connsiteY6" fmla="*/ 1689304 h 2023936"/>
              <a:gd name="connsiteX7" fmla="*/ 937245 w 4423497"/>
              <a:gd name="connsiteY7" fmla="*/ 1703675 h 2023936"/>
              <a:gd name="connsiteX8" fmla="*/ 945181 w 4423497"/>
              <a:gd name="connsiteY8" fmla="*/ 2023936 h 2023936"/>
              <a:gd name="connsiteX9" fmla="*/ 560106 w 4423497"/>
              <a:gd name="connsiteY9" fmla="*/ 1682522 h 2023936"/>
              <a:gd name="connsiteX0" fmla="*/ 563605 w 4426572"/>
              <a:gd name="connsiteY0" fmla="*/ 1726456 h 2067870"/>
              <a:gd name="connsiteX1" fmla="*/ 174826 w 4426572"/>
              <a:gd name="connsiteY1" fmla="*/ 1415283 h 2067870"/>
              <a:gd name="connsiteX2" fmla="*/ 33682 w 4426572"/>
              <a:gd name="connsiteY2" fmla="*/ 576343 h 2067870"/>
              <a:gd name="connsiteX3" fmla="*/ 788618 w 4426572"/>
              <a:gd name="connsiteY3" fmla="*/ 60926 h 2067870"/>
              <a:gd name="connsiteX4" fmla="*/ 3849410 w 4426572"/>
              <a:gd name="connsiteY4" fmla="*/ 104828 h 2067870"/>
              <a:gd name="connsiteX5" fmla="*/ 4424510 w 4426572"/>
              <a:gd name="connsiteY5" fmla="*/ 911262 h 2067870"/>
              <a:gd name="connsiteX6" fmla="*/ 3889962 w 4426572"/>
              <a:gd name="connsiteY6" fmla="*/ 1733238 h 2067870"/>
              <a:gd name="connsiteX7" fmla="*/ 940744 w 4426572"/>
              <a:gd name="connsiteY7" fmla="*/ 1747609 h 2067870"/>
              <a:gd name="connsiteX8" fmla="*/ 948680 w 4426572"/>
              <a:gd name="connsiteY8" fmla="*/ 2067870 h 2067870"/>
              <a:gd name="connsiteX9" fmla="*/ 563605 w 4426572"/>
              <a:gd name="connsiteY9" fmla="*/ 1726456 h 2067870"/>
              <a:gd name="connsiteX0" fmla="*/ 563605 w 4426571"/>
              <a:gd name="connsiteY0" fmla="*/ 1726456 h 2067870"/>
              <a:gd name="connsiteX1" fmla="*/ 174826 w 4426571"/>
              <a:gd name="connsiteY1" fmla="*/ 1415283 h 2067870"/>
              <a:gd name="connsiteX2" fmla="*/ 33682 w 4426571"/>
              <a:gd name="connsiteY2" fmla="*/ 576343 h 2067870"/>
              <a:gd name="connsiteX3" fmla="*/ 788618 w 4426571"/>
              <a:gd name="connsiteY3" fmla="*/ 60926 h 2067870"/>
              <a:gd name="connsiteX4" fmla="*/ 3849410 w 4426571"/>
              <a:gd name="connsiteY4" fmla="*/ 104828 h 2067870"/>
              <a:gd name="connsiteX5" fmla="*/ 4424510 w 4426571"/>
              <a:gd name="connsiteY5" fmla="*/ 911262 h 2067870"/>
              <a:gd name="connsiteX6" fmla="*/ 3569489 w 4426571"/>
              <a:gd name="connsiteY6" fmla="*/ 1762468 h 2067870"/>
              <a:gd name="connsiteX7" fmla="*/ 940744 w 4426571"/>
              <a:gd name="connsiteY7" fmla="*/ 1747609 h 2067870"/>
              <a:gd name="connsiteX8" fmla="*/ 948680 w 4426571"/>
              <a:gd name="connsiteY8" fmla="*/ 2067870 h 2067870"/>
              <a:gd name="connsiteX9" fmla="*/ 563605 w 4426571"/>
              <a:gd name="connsiteY9" fmla="*/ 1726456 h 2067870"/>
              <a:gd name="connsiteX0" fmla="*/ 563605 w 4426571"/>
              <a:gd name="connsiteY0" fmla="*/ 1726456 h 2067870"/>
              <a:gd name="connsiteX1" fmla="*/ 174826 w 4426571"/>
              <a:gd name="connsiteY1" fmla="*/ 1415283 h 2067870"/>
              <a:gd name="connsiteX2" fmla="*/ 33682 w 4426571"/>
              <a:gd name="connsiteY2" fmla="*/ 576343 h 2067870"/>
              <a:gd name="connsiteX3" fmla="*/ 788618 w 4426571"/>
              <a:gd name="connsiteY3" fmla="*/ 60926 h 2067870"/>
              <a:gd name="connsiteX4" fmla="*/ 3849410 w 4426571"/>
              <a:gd name="connsiteY4" fmla="*/ 104828 h 2067870"/>
              <a:gd name="connsiteX5" fmla="*/ 4424510 w 4426571"/>
              <a:gd name="connsiteY5" fmla="*/ 911262 h 2067870"/>
              <a:gd name="connsiteX6" fmla="*/ 3569489 w 4426571"/>
              <a:gd name="connsiteY6" fmla="*/ 1762468 h 2067870"/>
              <a:gd name="connsiteX7" fmla="*/ 940744 w 4426571"/>
              <a:gd name="connsiteY7" fmla="*/ 1747609 h 2067870"/>
              <a:gd name="connsiteX8" fmla="*/ 948680 w 4426571"/>
              <a:gd name="connsiteY8" fmla="*/ 2067870 h 2067870"/>
              <a:gd name="connsiteX9" fmla="*/ 563605 w 4426571"/>
              <a:gd name="connsiteY9" fmla="*/ 1726456 h 2067870"/>
              <a:gd name="connsiteX0" fmla="*/ 564281 w 4427247"/>
              <a:gd name="connsiteY0" fmla="*/ 1726456 h 2067870"/>
              <a:gd name="connsiteX1" fmla="*/ 172251 w 4427247"/>
              <a:gd name="connsiteY1" fmla="*/ 1374183 h 2067870"/>
              <a:gd name="connsiteX2" fmla="*/ 34358 w 4427247"/>
              <a:gd name="connsiteY2" fmla="*/ 576343 h 2067870"/>
              <a:gd name="connsiteX3" fmla="*/ 789294 w 4427247"/>
              <a:gd name="connsiteY3" fmla="*/ 60926 h 2067870"/>
              <a:gd name="connsiteX4" fmla="*/ 3850086 w 4427247"/>
              <a:gd name="connsiteY4" fmla="*/ 104828 h 2067870"/>
              <a:gd name="connsiteX5" fmla="*/ 4425186 w 4427247"/>
              <a:gd name="connsiteY5" fmla="*/ 911262 h 2067870"/>
              <a:gd name="connsiteX6" fmla="*/ 3570165 w 4427247"/>
              <a:gd name="connsiteY6" fmla="*/ 1762468 h 2067870"/>
              <a:gd name="connsiteX7" fmla="*/ 941420 w 4427247"/>
              <a:gd name="connsiteY7" fmla="*/ 1747609 h 2067870"/>
              <a:gd name="connsiteX8" fmla="*/ 949356 w 4427247"/>
              <a:gd name="connsiteY8" fmla="*/ 2067870 h 2067870"/>
              <a:gd name="connsiteX9" fmla="*/ 564281 w 4427247"/>
              <a:gd name="connsiteY9" fmla="*/ 1726456 h 2067870"/>
              <a:gd name="connsiteX0" fmla="*/ 564281 w 4427247"/>
              <a:gd name="connsiteY0" fmla="*/ 1741318 h 2082732"/>
              <a:gd name="connsiteX1" fmla="*/ 172251 w 4427247"/>
              <a:gd name="connsiteY1" fmla="*/ 1389045 h 2082732"/>
              <a:gd name="connsiteX2" fmla="*/ 34358 w 4427247"/>
              <a:gd name="connsiteY2" fmla="*/ 591205 h 2082732"/>
              <a:gd name="connsiteX3" fmla="*/ 789294 w 4427247"/>
              <a:gd name="connsiteY3" fmla="*/ 75788 h 2082732"/>
              <a:gd name="connsiteX4" fmla="*/ 3850086 w 4427247"/>
              <a:gd name="connsiteY4" fmla="*/ 119690 h 2082732"/>
              <a:gd name="connsiteX5" fmla="*/ 4425186 w 4427247"/>
              <a:gd name="connsiteY5" fmla="*/ 926124 h 2082732"/>
              <a:gd name="connsiteX6" fmla="*/ 3570165 w 4427247"/>
              <a:gd name="connsiteY6" fmla="*/ 1777330 h 2082732"/>
              <a:gd name="connsiteX7" fmla="*/ 941420 w 4427247"/>
              <a:gd name="connsiteY7" fmla="*/ 1762471 h 2082732"/>
              <a:gd name="connsiteX8" fmla="*/ 949356 w 4427247"/>
              <a:gd name="connsiteY8" fmla="*/ 2082732 h 2082732"/>
              <a:gd name="connsiteX9" fmla="*/ 564281 w 4427247"/>
              <a:gd name="connsiteY9" fmla="*/ 1741318 h 2082732"/>
              <a:gd name="connsiteX0" fmla="*/ 564281 w 4427247"/>
              <a:gd name="connsiteY0" fmla="*/ 1741318 h 2082732"/>
              <a:gd name="connsiteX1" fmla="*/ 172251 w 4427247"/>
              <a:gd name="connsiteY1" fmla="*/ 1389045 h 2082732"/>
              <a:gd name="connsiteX2" fmla="*/ 34358 w 4427247"/>
              <a:gd name="connsiteY2" fmla="*/ 591205 h 2082732"/>
              <a:gd name="connsiteX3" fmla="*/ 789294 w 4427247"/>
              <a:gd name="connsiteY3" fmla="*/ 75788 h 2082732"/>
              <a:gd name="connsiteX4" fmla="*/ 3850086 w 4427247"/>
              <a:gd name="connsiteY4" fmla="*/ 119690 h 2082732"/>
              <a:gd name="connsiteX5" fmla="*/ 4425186 w 4427247"/>
              <a:gd name="connsiteY5" fmla="*/ 926124 h 2082732"/>
              <a:gd name="connsiteX6" fmla="*/ 3570165 w 4427247"/>
              <a:gd name="connsiteY6" fmla="*/ 1777330 h 2082732"/>
              <a:gd name="connsiteX7" fmla="*/ 1156249 w 4427247"/>
              <a:gd name="connsiteY7" fmla="*/ 1788819 h 2082732"/>
              <a:gd name="connsiteX8" fmla="*/ 949356 w 4427247"/>
              <a:gd name="connsiteY8" fmla="*/ 2082732 h 2082732"/>
              <a:gd name="connsiteX9" fmla="*/ 564281 w 4427247"/>
              <a:gd name="connsiteY9" fmla="*/ 1741318 h 2082732"/>
              <a:gd name="connsiteX0" fmla="*/ 564281 w 4427247"/>
              <a:gd name="connsiteY0" fmla="*/ 1741318 h 2116439"/>
              <a:gd name="connsiteX1" fmla="*/ 172251 w 4427247"/>
              <a:gd name="connsiteY1" fmla="*/ 1389045 h 2116439"/>
              <a:gd name="connsiteX2" fmla="*/ 34358 w 4427247"/>
              <a:gd name="connsiteY2" fmla="*/ 591205 h 2116439"/>
              <a:gd name="connsiteX3" fmla="*/ 789294 w 4427247"/>
              <a:gd name="connsiteY3" fmla="*/ 75788 h 2116439"/>
              <a:gd name="connsiteX4" fmla="*/ 3850086 w 4427247"/>
              <a:gd name="connsiteY4" fmla="*/ 119690 h 2116439"/>
              <a:gd name="connsiteX5" fmla="*/ 4425186 w 4427247"/>
              <a:gd name="connsiteY5" fmla="*/ 926124 h 2116439"/>
              <a:gd name="connsiteX6" fmla="*/ 3570165 w 4427247"/>
              <a:gd name="connsiteY6" fmla="*/ 1777330 h 2116439"/>
              <a:gd name="connsiteX7" fmla="*/ 1156249 w 4427247"/>
              <a:gd name="connsiteY7" fmla="*/ 1788819 h 2116439"/>
              <a:gd name="connsiteX8" fmla="*/ 1157432 w 4427247"/>
              <a:gd name="connsiteY8" fmla="*/ 2116439 h 2116439"/>
              <a:gd name="connsiteX9" fmla="*/ 564281 w 4427247"/>
              <a:gd name="connsiteY9" fmla="*/ 1741318 h 2116439"/>
              <a:gd name="connsiteX0" fmla="*/ 722695 w 4430824"/>
              <a:gd name="connsiteY0" fmla="*/ 1751186 h 2116439"/>
              <a:gd name="connsiteX1" fmla="*/ 175828 w 4430824"/>
              <a:gd name="connsiteY1" fmla="*/ 1389045 h 2116439"/>
              <a:gd name="connsiteX2" fmla="*/ 37935 w 4430824"/>
              <a:gd name="connsiteY2" fmla="*/ 591205 h 2116439"/>
              <a:gd name="connsiteX3" fmla="*/ 792871 w 4430824"/>
              <a:gd name="connsiteY3" fmla="*/ 75788 h 2116439"/>
              <a:gd name="connsiteX4" fmla="*/ 3853663 w 4430824"/>
              <a:gd name="connsiteY4" fmla="*/ 119690 h 2116439"/>
              <a:gd name="connsiteX5" fmla="*/ 4428763 w 4430824"/>
              <a:gd name="connsiteY5" fmla="*/ 926124 h 2116439"/>
              <a:gd name="connsiteX6" fmla="*/ 3573742 w 4430824"/>
              <a:gd name="connsiteY6" fmla="*/ 1777330 h 2116439"/>
              <a:gd name="connsiteX7" fmla="*/ 1159826 w 4430824"/>
              <a:gd name="connsiteY7" fmla="*/ 1788819 h 2116439"/>
              <a:gd name="connsiteX8" fmla="*/ 1161009 w 4430824"/>
              <a:gd name="connsiteY8" fmla="*/ 2116439 h 2116439"/>
              <a:gd name="connsiteX9" fmla="*/ 722695 w 4430824"/>
              <a:gd name="connsiteY9" fmla="*/ 1751186 h 2116439"/>
              <a:gd name="connsiteX0" fmla="*/ 722695 w 4430824"/>
              <a:gd name="connsiteY0" fmla="*/ 1751186 h 2116439"/>
              <a:gd name="connsiteX1" fmla="*/ 175828 w 4430824"/>
              <a:gd name="connsiteY1" fmla="*/ 1389045 h 2116439"/>
              <a:gd name="connsiteX2" fmla="*/ 37935 w 4430824"/>
              <a:gd name="connsiteY2" fmla="*/ 591205 h 2116439"/>
              <a:gd name="connsiteX3" fmla="*/ 792871 w 4430824"/>
              <a:gd name="connsiteY3" fmla="*/ 75788 h 2116439"/>
              <a:gd name="connsiteX4" fmla="*/ 3853663 w 4430824"/>
              <a:gd name="connsiteY4" fmla="*/ 119690 h 2116439"/>
              <a:gd name="connsiteX5" fmla="*/ 4428763 w 4430824"/>
              <a:gd name="connsiteY5" fmla="*/ 926124 h 2116439"/>
              <a:gd name="connsiteX6" fmla="*/ 3573742 w 4430824"/>
              <a:gd name="connsiteY6" fmla="*/ 1777330 h 2116439"/>
              <a:gd name="connsiteX7" fmla="*/ 1159826 w 4430824"/>
              <a:gd name="connsiteY7" fmla="*/ 1788819 h 2116439"/>
              <a:gd name="connsiteX8" fmla="*/ 1161009 w 4430824"/>
              <a:gd name="connsiteY8" fmla="*/ 2116439 h 2116439"/>
              <a:gd name="connsiteX9" fmla="*/ 722695 w 4430824"/>
              <a:gd name="connsiteY9" fmla="*/ 1751186 h 2116439"/>
              <a:gd name="connsiteX0" fmla="*/ 722695 w 4428763"/>
              <a:gd name="connsiteY0" fmla="*/ 1751186 h 2116439"/>
              <a:gd name="connsiteX1" fmla="*/ 175828 w 4428763"/>
              <a:gd name="connsiteY1" fmla="*/ 1389045 h 2116439"/>
              <a:gd name="connsiteX2" fmla="*/ 37935 w 4428763"/>
              <a:gd name="connsiteY2" fmla="*/ 591205 h 2116439"/>
              <a:gd name="connsiteX3" fmla="*/ 792871 w 4428763"/>
              <a:gd name="connsiteY3" fmla="*/ 75788 h 2116439"/>
              <a:gd name="connsiteX4" fmla="*/ 3853663 w 4428763"/>
              <a:gd name="connsiteY4" fmla="*/ 119690 h 2116439"/>
              <a:gd name="connsiteX5" fmla="*/ 4428763 w 4428763"/>
              <a:gd name="connsiteY5" fmla="*/ 926124 h 2116439"/>
              <a:gd name="connsiteX6" fmla="*/ 3573742 w 4428763"/>
              <a:gd name="connsiteY6" fmla="*/ 1777330 h 2116439"/>
              <a:gd name="connsiteX7" fmla="*/ 1159826 w 4428763"/>
              <a:gd name="connsiteY7" fmla="*/ 1788819 h 2116439"/>
              <a:gd name="connsiteX8" fmla="*/ 1161009 w 4428763"/>
              <a:gd name="connsiteY8" fmla="*/ 2116439 h 2116439"/>
              <a:gd name="connsiteX9" fmla="*/ 722695 w 4428763"/>
              <a:gd name="connsiteY9" fmla="*/ 1751186 h 2116439"/>
              <a:gd name="connsiteX0" fmla="*/ 722695 w 4428763"/>
              <a:gd name="connsiteY0" fmla="*/ 1737220 h 2102473"/>
              <a:gd name="connsiteX1" fmla="*/ 175828 w 4428763"/>
              <a:gd name="connsiteY1" fmla="*/ 1375079 h 2102473"/>
              <a:gd name="connsiteX2" fmla="*/ 37935 w 4428763"/>
              <a:gd name="connsiteY2" fmla="*/ 577239 h 2102473"/>
              <a:gd name="connsiteX3" fmla="*/ 792871 w 4428763"/>
              <a:gd name="connsiteY3" fmla="*/ 61822 h 2102473"/>
              <a:gd name="connsiteX4" fmla="*/ 3822903 w 4428763"/>
              <a:gd name="connsiteY4" fmla="*/ 104021 h 2102473"/>
              <a:gd name="connsiteX5" fmla="*/ 4428763 w 4428763"/>
              <a:gd name="connsiteY5" fmla="*/ 912158 h 2102473"/>
              <a:gd name="connsiteX6" fmla="*/ 3573742 w 4428763"/>
              <a:gd name="connsiteY6" fmla="*/ 1763364 h 2102473"/>
              <a:gd name="connsiteX7" fmla="*/ 1159826 w 4428763"/>
              <a:gd name="connsiteY7" fmla="*/ 1774853 h 2102473"/>
              <a:gd name="connsiteX8" fmla="*/ 1161009 w 4428763"/>
              <a:gd name="connsiteY8" fmla="*/ 2102473 h 2102473"/>
              <a:gd name="connsiteX9" fmla="*/ 722695 w 4428763"/>
              <a:gd name="connsiteY9" fmla="*/ 1737220 h 2102473"/>
              <a:gd name="connsiteX0" fmla="*/ 722695 w 4428763"/>
              <a:gd name="connsiteY0" fmla="*/ 1737220 h 2102473"/>
              <a:gd name="connsiteX1" fmla="*/ 175828 w 4428763"/>
              <a:gd name="connsiteY1" fmla="*/ 1375079 h 2102473"/>
              <a:gd name="connsiteX2" fmla="*/ 37935 w 4428763"/>
              <a:gd name="connsiteY2" fmla="*/ 577239 h 2102473"/>
              <a:gd name="connsiteX3" fmla="*/ 792871 w 4428763"/>
              <a:gd name="connsiteY3" fmla="*/ 61822 h 2102473"/>
              <a:gd name="connsiteX4" fmla="*/ 3822903 w 4428763"/>
              <a:gd name="connsiteY4" fmla="*/ 104021 h 2102473"/>
              <a:gd name="connsiteX5" fmla="*/ 4428763 w 4428763"/>
              <a:gd name="connsiteY5" fmla="*/ 912158 h 2102473"/>
              <a:gd name="connsiteX6" fmla="*/ 3573742 w 4428763"/>
              <a:gd name="connsiteY6" fmla="*/ 1763364 h 2102473"/>
              <a:gd name="connsiteX7" fmla="*/ 1159826 w 4428763"/>
              <a:gd name="connsiteY7" fmla="*/ 1774853 h 2102473"/>
              <a:gd name="connsiteX8" fmla="*/ 1161009 w 4428763"/>
              <a:gd name="connsiteY8" fmla="*/ 2102473 h 2102473"/>
              <a:gd name="connsiteX9" fmla="*/ 722695 w 4428763"/>
              <a:gd name="connsiteY9" fmla="*/ 1737220 h 2102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28763" h="2102473">
                <a:moveTo>
                  <a:pt x="722695" y="1737220"/>
                </a:moveTo>
                <a:cubicBezTo>
                  <a:pt x="541817" y="1663774"/>
                  <a:pt x="289955" y="1568409"/>
                  <a:pt x="175828" y="1375079"/>
                </a:cubicBezTo>
                <a:cubicBezTo>
                  <a:pt x="61701" y="1181749"/>
                  <a:pt x="-64905" y="796115"/>
                  <a:pt x="37935" y="577239"/>
                </a:cubicBezTo>
                <a:cubicBezTo>
                  <a:pt x="140775" y="358363"/>
                  <a:pt x="162043" y="140692"/>
                  <a:pt x="792871" y="61822"/>
                </a:cubicBezTo>
                <a:cubicBezTo>
                  <a:pt x="1423699" y="-17048"/>
                  <a:pt x="3216921" y="-37702"/>
                  <a:pt x="3822903" y="104021"/>
                </a:cubicBezTo>
                <a:cubicBezTo>
                  <a:pt x="4428885" y="245744"/>
                  <a:pt x="4416953" y="658639"/>
                  <a:pt x="4428763" y="912158"/>
                </a:cubicBezTo>
                <a:cubicBezTo>
                  <a:pt x="4404194" y="1365424"/>
                  <a:pt x="4118565" y="1619581"/>
                  <a:pt x="3573742" y="1763364"/>
                </a:cubicBezTo>
                <a:cubicBezTo>
                  <a:pt x="3028919" y="1907147"/>
                  <a:pt x="1313245" y="1816204"/>
                  <a:pt x="1159826" y="1774853"/>
                </a:cubicBezTo>
                <a:cubicBezTo>
                  <a:pt x="1098295" y="1880771"/>
                  <a:pt x="1112279" y="1894673"/>
                  <a:pt x="1161009" y="2102473"/>
                </a:cubicBezTo>
                <a:cubicBezTo>
                  <a:pt x="929550" y="1950845"/>
                  <a:pt x="722695" y="1737220"/>
                  <a:pt x="722695" y="1737220"/>
                </a:cubicBezTo>
                <a:close/>
              </a:path>
            </a:pathLst>
          </a:custGeom>
          <a:solidFill>
            <a:schemeClr val="bg1"/>
          </a:solidFill>
          <a:ln w="190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C4C26D-5F93-914D-AE6D-0C8535B810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256" y="623429"/>
            <a:ext cx="5036457" cy="128292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400" dirty="0"/>
              <a:t>Audio and video assignments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FBE8679-CB21-4876-82EA-4D4D5D4BCD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397424">
            <a:off x="496549" y="410803"/>
            <a:ext cx="5522001" cy="2792916"/>
          </a:xfrm>
          <a:custGeom>
            <a:avLst/>
            <a:gdLst>
              <a:gd name="connsiteX0" fmla="*/ 891379 w 4662985"/>
              <a:gd name="connsiteY0" fmla="*/ 1591181 h 1931508"/>
              <a:gd name="connsiteX1" fmla="*/ 126235 w 4662985"/>
              <a:gd name="connsiteY1" fmla="*/ 1242280 h 1931508"/>
              <a:gd name="connsiteX2" fmla="*/ 8887 w 4662985"/>
              <a:gd name="connsiteY2" fmla="*/ 549241 h 1931508"/>
              <a:gd name="connsiteX3" fmla="*/ 481994 w 4662985"/>
              <a:gd name="connsiteY3" fmla="*/ 38891 h 1931508"/>
              <a:gd name="connsiteX4" fmla="*/ 4176837 w 4662985"/>
              <a:gd name="connsiteY4" fmla="*/ 108043 h 1931508"/>
              <a:gd name="connsiteX5" fmla="*/ 4661945 w 4662985"/>
              <a:gd name="connsiteY5" fmla="*/ 598104 h 1931508"/>
              <a:gd name="connsiteX6" fmla="*/ 4354479 w 4662985"/>
              <a:gd name="connsiteY6" fmla="*/ 1472118 h 1931508"/>
              <a:gd name="connsiteX7" fmla="*/ 1274188 w 4662985"/>
              <a:gd name="connsiteY7" fmla="*/ 1591276 h 1931508"/>
              <a:gd name="connsiteX8" fmla="*/ 896713 w 4662985"/>
              <a:gd name="connsiteY8" fmla="*/ 1931509 h 1931508"/>
              <a:gd name="connsiteX9" fmla="*/ 891379 w 4662985"/>
              <a:gd name="connsiteY9" fmla="*/ 1591181 h 1931508"/>
              <a:gd name="connsiteX0" fmla="*/ 891157 w 4662763"/>
              <a:gd name="connsiteY0" fmla="*/ 1591181 h 1931509"/>
              <a:gd name="connsiteX1" fmla="*/ 215888 w 4662763"/>
              <a:gd name="connsiteY1" fmla="*/ 1252973 h 1931509"/>
              <a:gd name="connsiteX2" fmla="*/ 8665 w 4662763"/>
              <a:gd name="connsiteY2" fmla="*/ 549241 h 1931509"/>
              <a:gd name="connsiteX3" fmla="*/ 481772 w 4662763"/>
              <a:gd name="connsiteY3" fmla="*/ 38891 h 1931509"/>
              <a:gd name="connsiteX4" fmla="*/ 4176615 w 4662763"/>
              <a:gd name="connsiteY4" fmla="*/ 108043 h 1931509"/>
              <a:gd name="connsiteX5" fmla="*/ 4661723 w 4662763"/>
              <a:gd name="connsiteY5" fmla="*/ 598104 h 1931509"/>
              <a:gd name="connsiteX6" fmla="*/ 4354257 w 4662763"/>
              <a:gd name="connsiteY6" fmla="*/ 1472118 h 1931509"/>
              <a:gd name="connsiteX7" fmla="*/ 1273966 w 4662763"/>
              <a:gd name="connsiteY7" fmla="*/ 1591276 h 1931509"/>
              <a:gd name="connsiteX8" fmla="*/ 896491 w 4662763"/>
              <a:gd name="connsiteY8" fmla="*/ 1931509 h 1931509"/>
              <a:gd name="connsiteX9" fmla="*/ 891157 w 4662763"/>
              <a:gd name="connsiteY9" fmla="*/ 1591181 h 1931509"/>
              <a:gd name="connsiteX0" fmla="*/ 893955 w 4665561"/>
              <a:gd name="connsiteY0" fmla="*/ 1591181 h 1931509"/>
              <a:gd name="connsiteX1" fmla="*/ 218686 w 4665561"/>
              <a:gd name="connsiteY1" fmla="*/ 1252973 h 1931509"/>
              <a:gd name="connsiteX2" fmla="*/ 11463 w 4665561"/>
              <a:gd name="connsiteY2" fmla="*/ 549241 h 1931509"/>
              <a:gd name="connsiteX3" fmla="*/ 484570 w 4665561"/>
              <a:gd name="connsiteY3" fmla="*/ 38891 h 1931509"/>
              <a:gd name="connsiteX4" fmla="*/ 4179413 w 4665561"/>
              <a:gd name="connsiteY4" fmla="*/ 108043 h 1931509"/>
              <a:gd name="connsiteX5" fmla="*/ 4664521 w 4665561"/>
              <a:gd name="connsiteY5" fmla="*/ 598104 h 1931509"/>
              <a:gd name="connsiteX6" fmla="*/ 4357055 w 4665561"/>
              <a:gd name="connsiteY6" fmla="*/ 1472118 h 1931509"/>
              <a:gd name="connsiteX7" fmla="*/ 1276764 w 4665561"/>
              <a:gd name="connsiteY7" fmla="*/ 1591276 h 1931509"/>
              <a:gd name="connsiteX8" fmla="*/ 899289 w 4665561"/>
              <a:gd name="connsiteY8" fmla="*/ 1931509 h 1931509"/>
              <a:gd name="connsiteX9" fmla="*/ 893955 w 4665561"/>
              <a:gd name="connsiteY9" fmla="*/ 1591181 h 1931509"/>
              <a:gd name="connsiteX0" fmla="*/ 882812 w 4654418"/>
              <a:gd name="connsiteY0" fmla="*/ 1591181 h 1931509"/>
              <a:gd name="connsiteX1" fmla="*/ 409762 w 4654418"/>
              <a:gd name="connsiteY1" fmla="*/ 1317128 h 1931509"/>
              <a:gd name="connsiteX2" fmla="*/ 320 w 4654418"/>
              <a:gd name="connsiteY2" fmla="*/ 549241 h 1931509"/>
              <a:gd name="connsiteX3" fmla="*/ 473427 w 4654418"/>
              <a:gd name="connsiteY3" fmla="*/ 38891 h 1931509"/>
              <a:gd name="connsiteX4" fmla="*/ 4168270 w 4654418"/>
              <a:gd name="connsiteY4" fmla="*/ 108043 h 1931509"/>
              <a:gd name="connsiteX5" fmla="*/ 4653378 w 4654418"/>
              <a:gd name="connsiteY5" fmla="*/ 598104 h 1931509"/>
              <a:gd name="connsiteX6" fmla="*/ 4345912 w 4654418"/>
              <a:gd name="connsiteY6" fmla="*/ 1472118 h 1931509"/>
              <a:gd name="connsiteX7" fmla="*/ 1265621 w 4654418"/>
              <a:gd name="connsiteY7" fmla="*/ 1591276 h 1931509"/>
              <a:gd name="connsiteX8" fmla="*/ 888146 w 4654418"/>
              <a:gd name="connsiteY8" fmla="*/ 1931509 h 1931509"/>
              <a:gd name="connsiteX9" fmla="*/ 882812 w 4654418"/>
              <a:gd name="connsiteY9" fmla="*/ 1591181 h 1931509"/>
              <a:gd name="connsiteX0" fmla="*/ 721472 w 4493078"/>
              <a:gd name="connsiteY0" fmla="*/ 1576074 h 1916402"/>
              <a:gd name="connsiteX1" fmla="*/ 248422 w 4493078"/>
              <a:gd name="connsiteY1" fmla="*/ 1302021 h 1916402"/>
              <a:gd name="connsiteX2" fmla="*/ 198481 w 4493078"/>
              <a:gd name="connsiteY2" fmla="*/ 544828 h 1916402"/>
              <a:gd name="connsiteX3" fmla="*/ 312087 w 4493078"/>
              <a:gd name="connsiteY3" fmla="*/ 23784 h 1916402"/>
              <a:gd name="connsiteX4" fmla="*/ 4006930 w 4493078"/>
              <a:gd name="connsiteY4" fmla="*/ 92936 h 1916402"/>
              <a:gd name="connsiteX5" fmla="*/ 4492038 w 4493078"/>
              <a:gd name="connsiteY5" fmla="*/ 582997 h 1916402"/>
              <a:gd name="connsiteX6" fmla="*/ 4184572 w 4493078"/>
              <a:gd name="connsiteY6" fmla="*/ 1457011 h 1916402"/>
              <a:gd name="connsiteX7" fmla="*/ 1104281 w 4493078"/>
              <a:gd name="connsiteY7" fmla="*/ 1576169 h 1916402"/>
              <a:gd name="connsiteX8" fmla="*/ 726806 w 4493078"/>
              <a:gd name="connsiteY8" fmla="*/ 1916402 h 1916402"/>
              <a:gd name="connsiteX9" fmla="*/ 721472 w 4493078"/>
              <a:gd name="connsiteY9" fmla="*/ 1576074 h 1916402"/>
              <a:gd name="connsiteX0" fmla="*/ 571898 w 4363378"/>
              <a:gd name="connsiteY0" fmla="*/ 1544826 h 1885154"/>
              <a:gd name="connsiteX1" fmla="*/ 98848 w 4363378"/>
              <a:gd name="connsiteY1" fmla="*/ 1270773 h 1885154"/>
              <a:gd name="connsiteX2" fmla="*/ 48907 w 4363378"/>
              <a:gd name="connsiteY2" fmla="*/ 513580 h 1885154"/>
              <a:gd name="connsiteX3" fmla="*/ 668060 w 4363378"/>
              <a:gd name="connsiteY3" fmla="*/ 56691 h 1885154"/>
              <a:gd name="connsiteX4" fmla="*/ 3857356 w 4363378"/>
              <a:gd name="connsiteY4" fmla="*/ 61688 h 1885154"/>
              <a:gd name="connsiteX5" fmla="*/ 4342464 w 4363378"/>
              <a:gd name="connsiteY5" fmla="*/ 551749 h 1885154"/>
              <a:gd name="connsiteX6" fmla="*/ 4034998 w 4363378"/>
              <a:gd name="connsiteY6" fmla="*/ 1425763 h 1885154"/>
              <a:gd name="connsiteX7" fmla="*/ 954707 w 4363378"/>
              <a:gd name="connsiteY7" fmla="*/ 1544921 h 1885154"/>
              <a:gd name="connsiteX8" fmla="*/ 577232 w 4363378"/>
              <a:gd name="connsiteY8" fmla="*/ 1885154 h 1885154"/>
              <a:gd name="connsiteX9" fmla="*/ 571898 w 4363378"/>
              <a:gd name="connsiteY9" fmla="*/ 1544826 h 1885154"/>
              <a:gd name="connsiteX0" fmla="*/ 571898 w 4363379"/>
              <a:gd name="connsiteY0" fmla="*/ 1544826 h 1885154"/>
              <a:gd name="connsiteX1" fmla="*/ 98848 w 4363379"/>
              <a:gd name="connsiteY1" fmla="*/ 1270773 h 1885154"/>
              <a:gd name="connsiteX2" fmla="*/ 48907 w 4363379"/>
              <a:gd name="connsiteY2" fmla="*/ 513580 h 1885154"/>
              <a:gd name="connsiteX3" fmla="*/ 668060 w 4363379"/>
              <a:gd name="connsiteY3" fmla="*/ 56691 h 1885154"/>
              <a:gd name="connsiteX4" fmla="*/ 3857356 w 4363379"/>
              <a:gd name="connsiteY4" fmla="*/ 61688 h 1885154"/>
              <a:gd name="connsiteX5" fmla="*/ 4342464 w 4363379"/>
              <a:gd name="connsiteY5" fmla="*/ 551749 h 1885154"/>
              <a:gd name="connsiteX6" fmla="*/ 4034998 w 4363379"/>
              <a:gd name="connsiteY6" fmla="*/ 1425763 h 1885154"/>
              <a:gd name="connsiteX7" fmla="*/ 954707 w 4363379"/>
              <a:gd name="connsiteY7" fmla="*/ 1544921 h 1885154"/>
              <a:gd name="connsiteX8" fmla="*/ 577232 w 4363379"/>
              <a:gd name="connsiteY8" fmla="*/ 1885154 h 1885154"/>
              <a:gd name="connsiteX9" fmla="*/ 571898 w 4363379"/>
              <a:gd name="connsiteY9" fmla="*/ 1544826 h 1885154"/>
              <a:gd name="connsiteX0" fmla="*/ 577456 w 4368937"/>
              <a:gd name="connsiteY0" fmla="*/ 1544826 h 1885154"/>
              <a:gd name="connsiteX1" fmla="*/ 104406 w 4368937"/>
              <a:gd name="connsiteY1" fmla="*/ 1270773 h 1885154"/>
              <a:gd name="connsiteX2" fmla="*/ 54465 w 4368937"/>
              <a:gd name="connsiteY2" fmla="*/ 513580 h 1885154"/>
              <a:gd name="connsiteX3" fmla="*/ 673618 w 4368937"/>
              <a:gd name="connsiteY3" fmla="*/ 56691 h 1885154"/>
              <a:gd name="connsiteX4" fmla="*/ 3862914 w 4368937"/>
              <a:gd name="connsiteY4" fmla="*/ 61688 h 1885154"/>
              <a:gd name="connsiteX5" fmla="*/ 4348022 w 4368937"/>
              <a:gd name="connsiteY5" fmla="*/ 551749 h 1885154"/>
              <a:gd name="connsiteX6" fmla="*/ 4040556 w 4368937"/>
              <a:gd name="connsiteY6" fmla="*/ 1425763 h 1885154"/>
              <a:gd name="connsiteX7" fmla="*/ 960265 w 4368937"/>
              <a:gd name="connsiteY7" fmla="*/ 1544921 h 1885154"/>
              <a:gd name="connsiteX8" fmla="*/ 582790 w 4368937"/>
              <a:gd name="connsiteY8" fmla="*/ 1885154 h 1885154"/>
              <a:gd name="connsiteX9" fmla="*/ 577456 w 4368937"/>
              <a:gd name="connsiteY9" fmla="*/ 1544826 h 1885154"/>
              <a:gd name="connsiteX0" fmla="*/ 558214 w 4349695"/>
              <a:gd name="connsiteY0" fmla="*/ 1544826 h 1885154"/>
              <a:gd name="connsiteX1" fmla="*/ 141335 w 4349695"/>
              <a:gd name="connsiteY1" fmla="*/ 1249388 h 1885154"/>
              <a:gd name="connsiteX2" fmla="*/ 35223 w 4349695"/>
              <a:gd name="connsiteY2" fmla="*/ 513580 h 1885154"/>
              <a:gd name="connsiteX3" fmla="*/ 654376 w 4349695"/>
              <a:gd name="connsiteY3" fmla="*/ 56691 h 1885154"/>
              <a:gd name="connsiteX4" fmla="*/ 3843672 w 4349695"/>
              <a:gd name="connsiteY4" fmla="*/ 61688 h 1885154"/>
              <a:gd name="connsiteX5" fmla="*/ 4328780 w 4349695"/>
              <a:gd name="connsiteY5" fmla="*/ 551749 h 1885154"/>
              <a:gd name="connsiteX6" fmla="*/ 4021314 w 4349695"/>
              <a:gd name="connsiteY6" fmla="*/ 1425763 h 1885154"/>
              <a:gd name="connsiteX7" fmla="*/ 941023 w 4349695"/>
              <a:gd name="connsiteY7" fmla="*/ 1544921 h 1885154"/>
              <a:gd name="connsiteX8" fmla="*/ 563548 w 4349695"/>
              <a:gd name="connsiteY8" fmla="*/ 1885154 h 1885154"/>
              <a:gd name="connsiteX9" fmla="*/ 558214 w 4349695"/>
              <a:gd name="connsiteY9" fmla="*/ 1544826 h 1885154"/>
              <a:gd name="connsiteX0" fmla="*/ 533956 w 4325437"/>
              <a:gd name="connsiteY0" fmla="*/ 1544826 h 1885154"/>
              <a:gd name="connsiteX1" fmla="*/ 117077 w 4325437"/>
              <a:gd name="connsiteY1" fmla="*/ 1249388 h 1885154"/>
              <a:gd name="connsiteX2" fmla="*/ 10965 w 4325437"/>
              <a:gd name="connsiteY2" fmla="*/ 513580 h 1885154"/>
              <a:gd name="connsiteX3" fmla="*/ 630118 w 4325437"/>
              <a:gd name="connsiteY3" fmla="*/ 56691 h 1885154"/>
              <a:gd name="connsiteX4" fmla="*/ 3819414 w 4325437"/>
              <a:gd name="connsiteY4" fmla="*/ 61688 h 1885154"/>
              <a:gd name="connsiteX5" fmla="*/ 4304522 w 4325437"/>
              <a:gd name="connsiteY5" fmla="*/ 551749 h 1885154"/>
              <a:gd name="connsiteX6" fmla="*/ 3997056 w 4325437"/>
              <a:gd name="connsiteY6" fmla="*/ 1425763 h 1885154"/>
              <a:gd name="connsiteX7" fmla="*/ 916765 w 4325437"/>
              <a:gd name="connsiteY7" fmla="*/ 1544921 h 1885154"/>
              <a:gd name="connsiteX8" fmla="*/ 539290 w 4325437"/>
              <a:gd name="connsiteY8" fmla="*/ 1885154 h 1885154"/>
              <a:gd name="connsiteX9" fmla="*/ 533956 w 4325437"/>
              <a:gd name="connsiteY9" fmla="*/ 1544826 h 1885154"/>
              <a:gd name="connsiteX0" fmla="*/ 541936 w 4333417"/>
              <a:gd name="connsiteY0" fmla="*/ 1542160 h 1882488"/>
              <a:gd name="connsiteX1" fmla="*/ 125057 w 4333417"/>
              <a:gd name="connsiteY1" fmla="*/ 1246722 h 1882488"/>
              <a:gd name="connsiteX2" fmla="*/ 7711 w 4333417"/>
              <a:gd name="connsiteY2" fmla="*/ 468144 h 1882488"/>
              <a:gd name="connsiteX3" fmla="*/ 638098 w 4333417"/>
              <a:gd name="connsiteY3" fmla="*/ 54025 h 1882488"/>
              <a:gd name="connsiteX4" fmla="*/ 3827394 w 4333417"/>
              <a:gd name="connsiteY4" fmla="*/ 59022 h 1882488"/>
              <a:gd name="connsiteX5" fmla="*/ 4312502 w 4333417"/>
              <a:gd name="connsiteY5" fmla="*/ 549083 h 1882488"/>
              <a:gd name="connsiteX6" fmla="*/ 4005036 w 4333417"/>
              <a:gd name="connsiteY6" fmla="*/ 1423097 h 1882488"/>
              <a:gd name="connsiteX7" fmla="*/ 924745 w 4333417"/>
              <a:gd name="connsiteY7" fmla="*/ 1542255 h 1882488"/>
              <a:gd name="connsiteX8" fmla="*/ 547270 w 4333417"/>
              <a:gd name="connsiteY8" fmla="*/ 1882488 h 1882488"/>
              <a:gd name="connsiteX9" fmla="*/ 541936 w 4333417"/>
              <a:gd name="connsiteY9" fmla="*/ 1542160 h 1882488"/>
              <a:gd name="connsiteX0" fmla="*/ 541936 w 4388134"/>
              <a:gd name="connsiteY0" fmla="*/ 1552672 h 1893000"/>
              <a:gd name="connsiteX1" fmla="*/ 125057 w 4388134"/>
              <a:gd name="connsiteY1" fmla="*/ 1257234 h 1893000"/>
              <a:gd name="connsiteX2" fmla="*/ 7711 w 4388134"/>
              <a:gd name="connsiteY2" fmla="*/ 478656 h 1893000"/>
              <a:gd name="connsiteX3" fmla="*/ 638098 w 4388134"/>
              <a:gd name="connsiteY3" fmla="*/ 64537 h 1893000"/>
              <a:gd name="connsiteX4" fmla="*/ 3827394 w 4388134"/>
              <a:gd name="connsiteY4" fmla="*/ 69534 h 1893000"/>
              <a:gd name="connsiteX5" fmla="*/ 4357440 w 4388134"/>
              <a:gd name="connsiteY5" fmla="*/ 719981 h 1893000"/>
              <a:gd name="connsiteX6" fmla="*/ 4005036 w 4388134"/>
              <a:gd name="connsiteY6" fmla="*/ 1433609 h 1893000"/>
              <a:gd name="connsiteX7" fmla="*/ 924745 w 4388134"/>
              <a:gd name="connsiteY7" fmla="*/ 1552767 h 1893000"/>
              <a:gd name="connsiteX8" fmla="*/ 547270 w 4388134"/>
              <a:gd name="connsiteY8" fmla="*/ 1893000 h 1893000"/>
              <a:gd name="connsiteX9" fmla="*/ 541936 w 4388134"/>
              <a:gd name="connsiteY9" fmla="*/ 1552672 h 1893000"/>
              <a:gd name="connsiteX0" fmla="*/ 541936 w 4371319"/>
              <a:gd name="connsiteY0" fmla="*/ 1552672 h 1893000"/>
              <a:gd name="connsiteX1" fmla="*/ 125057 w 4371319"/>
              <a:gd name="connsiteY1" fmla="*/ 1257234 h 1893000"/>
              <a:gd name="connsiteX2" fmla="*/ 7711 w 4371319"/>
              <a:gd name="connsiteY2" fmla="*/ 478656 h 1893000"/>
              <a:gd name="connsiteX3" fmla="*/ 638098 w 4371319"/>
              <a:gd name="connsiteY3" fmla="*/ 64537 h 1893000"/>
              <a:gd name="connsiteX4" fmla="*/ 3827394 w 4371319"/>
              <a:gd name="connsiteY4" fmla="*/ 69534 h 1893000"/>
              <a:gd name="connsiteX5" fmla="*/ 4357440 w 4371319"/>
              <a:gd name="connsiteY5" fmla="*/ 719981 h 1893000"/>
              <a:gd name="connsiteX6" fmla="*/ 4005036 w 4371319"/>
              <a:gd name="connsiteY6" fmla="*/ 1433609 h 1893000"/>
              <a:gd name="connsiteX7" fmla="*/ 924745 w 4371319"/>
              <a:gd name="connsiteY7" fmla="*/ 1552767 h 1893000"/>
              <a:gd name="connsiteX8" fmla="*/ 547270 w 4371319"/>
              <a:gd name="connsiteY8" fmla="*/ 1893000 h 1893000"/>
              <a:gd name="connsiteX9" fmla="*/ 541936 w 4371319"/>
              <a:gd name="connsiteY9" fmla="*/ 1552672 h 1893000"/>
              <a:gd name="connsiteX0" fmla="*/ 541936 w 4371319"/>
              <a:gd name="connsiteY0" fmla="*/ 1552672 h 1860922"/>
              <a:gd name="connsiteX1" fmla="*/ 125057 w 4371319"/>
              <a:gd name="connsiteY1" fmla="*/ 1257234 h 1860922"/>
              <a:gd name="connsiteX2" fmla="*/ 7711 w 4371319"/>
              <a:gd name="connsiteY2" fmla="*/ 478656 h 1860922"/>
              <a:gd name="connsiteX3" fmla="*/ 638098 w 4371319"/>
              <a:gd name="connsiteY3" fmla="*/ 64537 h 1860922"/>
              <a:gd name="connsiteX4" fmla="*/ 3827394 w 4371319"/>
              <a:gd name="connsiteY4" fmla="*/ 69534 h 1860922"/>
              <a:gd name="connsiteX5" fmla="*/ 4357440 w 4371319"/>
              <a:gd name="connsiteY5" fmla="*/ 719981 h 1860922"/>
              <a:gd name="connsiteX6" fmla="*/ 4005036 w 4371319"/>
              <a:gd name="connsiteY6" fmla="*/ 1433609 h 1860922"/>
              <a:gd name="connsiteX7" fmla="*/ 924745 w 4371319"/>
              <a:gd name="connsiteY7" fmla="*/ 1552767 h 1860922"/>
              <a:gd name="connsiteX8" fmla="*/ 513567 w 4371319"/>
              <a:gd name="connsiteY8" fmla="*/ 1860922 h 1860922"/>
              <a:gd name="connsiteX9" fmla="*/ 541936 w 4371319"/>
              <a:gd name="connsiteY9" fmla="*/ 1552672 h 1860922"/>
              <a:gd name="connsiteX0" fmla="*/ 541936 w 4371319"/>
              <a:gd name="connsiteY0" fmla="*/ 1552672 h 1860922"/>
              <a:gd name="connsiteX1" fmla="*/ 125057 w 4371319"/>
              <a:gd name="connsiteY1" fmla="*/ 1257234 h 1860922"/>
              <a:gd name="connsiteX2" fmla="*/ 7711 w 4371319"/>
              <a:gd name="connsiteY2" fmla="*/ 478656 h 1860922"/>
              <a:gd name="connsiteX3" fmla="*/ 638098 w 4371319"/>
              <a:gd name="connsiteY3" fmla="*/ 64537 h 1860922"/>
              <a:gd name="connsiteX4" fmla="*/ 3827394 w 4371319"/>
              <a:gd name="connsiteY4" fmla="*/ 69534 h 1860922"/>
              <a:gd name="connsiteX5" fmla="*/ 4357440 w 4371319"/>
              <a:gd name="connsiteY5" fmla="*/ 719981 h 1860922"/>
              <a:gd name="connsiteX6" fmla="*/ 4003373 w 4371319"/>
              <a:gd name="connsiteY6" fmla="*/ 1412283 h 1860922"/>
              <a:gd name="connsiteX7" fmla="*/ 924745 w 4371319"/>
              <a:gd name="connsiteY7" fmla="*/ 1552767 h 1860922"/>
              <a:gd name="connsiteX8" fmla="*/ 513567 w 4371319"/>
              <a:gd name="connsiteY8" fmla="*/ 1860922 h 1860922"/>
              <a:gd name="connsiteX9" fmla="*/ 541936 w 4371319"/>
              <a:gd name="connsiteY9" fmla="*/ 1552672 h 1860922"/>
              <a:gd name="connsiteX0" fmla="*/ 541936 w 4372709"/>
              <a:gd name="connsiteY0" fmla="*/ 1574600 h 1882850"/>
              <a:gd name="connsiteX1" fmla="*/ 125057 w 4372709"/>
              <a:gd name="connsiteY1" fmla="*/ 1279162 h 1882850"/>
              <a:gd name="connsiteX2" fmla="*/ 7711 w 4372709"/>
              <a:gd name="connsiteY2" fmla="*/ 500584 h 1882850"/>
              <a:gd name="connsiteX3" fmla="*/ 638098 w 4372709"/>
              <a:gd name="connsiteY3" fmla="*/ 86465 h 1882850"/>
              <a:gd name="connsiteX4" fmla="*/ 3836101 w 4372709"/>
              <a:gd name="connsiteY4" fmla="*/ 58680 h 1882850"/>
              <a:gd name="connsiteX5" fmla="*/ 4357440 w 4372709"/>
              <a:gd name="connsiteY5" fmla="*/ 741909 h 1882850"/>
              <a:gd name="connsiteX6" fmla="*/ 4003373 w 4372709"/>
              <a:gd name="connsiteY6" fmla="*/ 1434211 h 1882850"/>
              <a:gd name="connsiteX7" fmla="*/ 924745 w 4372709"/>
              <a:gd name="connsiteY7" fmla="*/ 1574695 h 1882850"/>
              <a:gd name="connsiteX8" fmla="*/ 513567 w 4372709"/>
              <a:gd name="connsiteY8" fmla="*/ 1882850 h 1882850"/>
              <a:gd name="connsiteX9" fmla="*/ 541936 w 4372709"/>
              <a:gd name="connsiteY9" fmla="*/ 1574600 h 1882850"/>
              <a:gd name="connsiteX0" fmla="*/ 596079 w 4426852"/>
              <a:gd name="connsiteY0" fmla="*/ 1574294 h 1882544"/>
              <a:gd name="connsiteX1" fmla="*/ 179200 w 4426852"/>
              <a:gd name="connsiteY1" fmla="*/ 1278856 h 1882544"/>
              <a:gd name="connsiteX2" fmla="*/ 5005 w 4426852"/>
              <a:gd name="connsiteY2" fmla="*/ 493573 h 1882544"/>
              <a:gd name="connsiteX3" fmla="*/ 692241 w 4426852"/>
              <a:gd name="connsiteY3" fmla="*/ 86159 h 1882544"/>
              <a:gd name="connsiteX4" fmla="*/ 3890244 w 4426852"/>
              <a:gd name="connsiteY4" fmla="*/ 58374 h 1882544"/>
              <a:gd name="connsiteX5" fmla="*/ 4411583 w 4426852"/>
              <a:gd name="connsiteY5" fmla="*/ 741603 h 1882544"/>
              <a:gd name="connsiteX6" fmla="*/ 4057516 w 4426852"/>
              <a:gd name="connsiteY6" fmla="*/ 1433905 h 1882544"/>
              <a:gd name="connsiteX7" fmla="*/ 978888 w 4426852"/>
              <a:gd name="connsiteY7" fmla="*/ 1574389 h 1882544"/>
              <a:gd name="connsiteX8" fmla="*/ 567710 w 4426852"/>
              <a:gd name="connsiteY8" fmla="*/ 1882544 h 1882544"/>
              <a:gd name="connsiteX9" fmla="*/ 596079 w 4426852"/>
              <a:gd name="connsiteY9" fmla="*/ 1574294 h 1882544"/>
              <a:gd name="connsiteX0" fmla="*/ 614119 w 4445340"/>
              <a:gd name="connsiteY0" fmla="*/ 1619631 h 1927881"/>
              <a:gd name="connsiteX1" fmla="*/ 197240 w 4445340"/>
              <a:gd name="connsiteY1" fmla="*/ 1324193 h 1927881"/>
              <a:gd name="connsiteX2" fmla="*/ 23045 w 4445340"/>
              <a:gd name="connsiteY2" fmla="*/ 538910 h 1927881"/>
              <a:gd name="connsiteX3" fmla="*/ 692421 w 4445340"/>
              <a:gd name="connsiteY3" fmla="*/ 46983 h 1927881"/>
              <a:gd name="connsiteX4" fmla="*/ 3908284 w 4445340"/>
              <a:gd name="connsiteY4" fmla="*/ 103711 h 1927881"/>
              <a:gd name="connsiteX5" fmla="*/ 4429623 w 4445340"/>
              <a:gd name="connsiteY5" fmla="*/ 786940 h 1927881"/>
              <a:gd name="connsiteX6" fmla="*/ 4075556 w 4445340"/>
              <a:gd name="connsiteY6" fmla="*/ 1479242 h 1927881"/>
              <a:gd name="connsiteX7" fmla="*/ 996928 w 4445340"/>
              <a:gd name="connsiteY7" fmla="*/ 1619726 h 1927881"/>
              <a:gd name="connsiteX8" fmla="*/ 585750 w 4445340"/>
              <a:gd name="connsiteY8" fmla="*/ 1927881 h 1927881"/>
              <a:gd name="connsiteX9" fmla="*/ 614119 w 4445340"/>
              <a:gd name="connsiteY9" fmla="*/ 1619631 h 1927881"/>
              <a:gd name="connsiteX0" fmla="*/ 595113 w 4426334"/>
              <a:gd name="connsiteY0" fmla="*/ 1619631 h 1927881"/>
              <a:gd name="connsiteX1" fmla="*/ 178234 w 4426334"/>
              <a:gd name="connsiteY1" fmla="*/ 1324193 h 1927881"/>
              <a:gd name="connsiteX2" fmla="*/ 4039 w 4426334"/>
              <a:gd name="connsiteY2" fmla="*/ 538910 h 1927881"/>
              <a:gd name="connsiteX3" fmla="*/ 673415 w 4426334"/>
              <a:gd name="connsiteY3" fmla="*/ 46983 h 1927881"/>
              <a:gd name="connsiteX4" fmla="*/ 3889278 w 4426334"/>
              <a:gd name="connsiteY4" fmla="*/ 103711 h 1927881"/>
              <a:gd name="connsiteX5" fmla="*/ 4410617 w 4426334"/>
              <a:gd name="connsiteY5" fmla="*/ 786940 h 1927881"/>
              <a:gd name="connsiteX6" fmla="*/ 4056550 w 4426334"/>
              <a:gd name="connsiteY6" fmla="*/ 1479242 h 1927881"/>
              <a:gd name="connsiteX7" fmla="*/ 977922 w 4426334"/>
              <a:gd name="connsiteY7" fmla="*/ 1619726 h 1927881"/>
              <a:gd name="connsiteX8" fmla="*/ 566744 w 4426334"/>
              <a:gd name="connsiteY8" fmla="*/ 1927881 h 1927881"/>
              <a:gd name="connsiteX9" fmla="*/ 595113 w 4426334"/>
              <a:gd name="connsiteY9" fmla="*/ 1619631 h 1927881"/>
              <a:gd name="connsiteX0" fmla="*/ 579832 w 4411053"/>
              <a:gd name="connsiteY0" fmla="*/ 1613526 h 1921776"/>
              <a:gd name="connsiteX1" fmla="*/ 162953 w 4411053"/>
              <a:gd name="connsiteY1" fmla="*/ 1318088 h 1921776"/>
              <a:gd name="connsiteX2" fmla="*/ 4508 w 4411053"/>
              <a:gd name="connsiteY2" fmla="*/ 445916 h 1921776"/>
              <a:gd name="connsiteX3" fmla="*/ 658134 w 4411053"/>
              <a:gd name="connsiteY3" fmla="*/ 40878 h 1921776"/>
              <a:gd name="connsiteX4" fmla="*/ 3873997 w 4411053"/>
              <a:gd name="connsiteY4" fmla="*/ 97606 h 1921776"/>
              <a:gd name="connsiteX5" fmla="*/ 4395336 w 4411053"/>
              <a:gd name="connsiteY5" fmla="*/ 780835 h 1921776"/>
              <a:gd name="connsiteX6" fmla="*/ 4041269 w 4411053"/>
              <a:gd name="connsiteY6" fmla="*/ 1473137 h 1921776"/>
              <a:gd name="connsiteX7" fmla="*/ 962641 w 4411053"/>
              <a:gd name="connsiteY7" fmla="*/ 1613621 h 1921776"/>
              <a:gd name="connsiteX8" fmla="*/ 551463 w 4411053"/>
              <a:gd name="connsiteY8" fmla="*/ 1921776 h 1921776"/>
              <a:gd name="connsiteX9" fmla="*/ 579832 w 4411053"/>
              <a:gd name="connsiteY9" fmla="*/ 1613526 h 1921776"/>
              <a:gd name="connsiteX0" fmla="*/ 579832 w 4411053"/>
              <a:gd name="connsiteY0" fmla="*/ 1613526 h 1921776"/>
              <a:gd name="connsiteX1" fmla="*/ 162953 w 4411053"/>
              <a:gd name="connsiteY1" fmla="*/ 1318088 h 1921776"/>
              <a:gd name="connsiteX2" fmla="*/ 4508 w 4411053"/>
              <a:gd name="connsiteY2" fmla="*/ 445916 h 1921776"/>
              <a:gd name="connsiteX3" fmla="*/ 658134 w 4411053"/>
              <a:gd name="connsiteY3" fmla="*/ 40878 h 1921776"/>
              <a:gd name="connsiteX4" fmla="*/ 3873997 w 4411053"/>
              <a:gd name="connsiteY4" fmla="*/ 97606 h 1921776"/>
              <a:gd name="connsiteX5" fmla="*/ 4395336 w 4411053"/>
              <a:gd name="connsiteY5" fmla="*/ 780835 h 1921776"/>
              <a:gd name="connsiteX6" fmla="*/ 4041269 w 4411053"/>
              <a:gd name="connsiteY6" fmla="*/ 1473137 h 1921776"/>
              <a:gd name="connsiteX7" fmla="*/ 962641 w 4411053"/>
              <a:gd name="connsiteY7" fmla="*/ 1613621 h 1921776"/>
              <a:gd name="connsiteX8" fmla="*/ 551463 w 4411053"/>
              <a:gd name="connsiteY8" fmla="*/ 1921776 h 1921776"/>
              <a:gd name="connsiteX9" fmla="*/ 579832 w 4411053"/>
              <a:gd name="connsiteY9" fmla="*/ 1613526 h 1921776"/>
              <a:gd name="connsiteX0" fmla="*/ 579832 w 4411053"/>
              <a:gd name="connsiteY0" fmla="*/ 1613526 h 1921776"/>
              <a:gd name="connsiteX1" fmla="*/ 162953 w 4411053"/>
              <a:gd name="connsiteY1" fmla="*/ 1318088 h 1921776"/>
              <a:gd name="connsiteX2" fmla="*/ 4508 w 4411053"/>
              <a:gd name="connsiteY2" fmla="*/ 445916 h 1921776"/>
              <a:gd name="connsiteX3" fmla="*/ 658134 w 4411053"/>
              <a:gd name="connsiteY3" fmla="*/ 40878 h 1921776"/>
              <a:gd name="connsiteX4" fmla="*/ 3873997 w 4411053"/>
              <a:gd name="connsiteY4" fmla="*/ 97606 h 1921776"/>
              <a:gd name="connsiteX5" fmla="*/ 4395336 w 4411053"/>
              <a:gd name="connsiteY5" fmla="*/ 780835 h 1921776"/>
              <a:gd name="connsiteX6" fmla="*/ 4041269 w 4411053"/>
              <a:gd name="connsiteY6" fmla="*/ 1473137 h 1921776"/>
              <a:gd name="connsiteX7" fmla="*/ 962641 w 4411053"/>
              <a:gd name="connsiteY7" fmla="*/ 1613621 h 1921776"/>
              <a:gd name="connsiteX8" fmla="*/ 551463 w 4411053"/>
              <a:gd name="connsiteY8" fmla="*/ 1921776 h 1921776"/>
              <a:gd name="connsiteX9" fmla="*/ 579832 w 4411053"/>
              <a:gd name="connsiteY9" fmla="*/ 1613526 h 1921776"/>
              <a:gd name="connsiteX0" fmla="*/ 579832 w 4410649"/>
              <a:gd name="connsiteY0" fmla="*/ 1629405 h 1937655"/>
              <a:gd name="connsiteX1" fmla="*/ 162953 w 4410649"/>
              <a:gd name="connsiteY1" fmla="*/ 1333967 h 1937655"/>
              <a:gd name="connsiteX2" fmla="*/ 4508 w 4410649"/>
              <a:gd name="connsiteY2" fmla="*/ 461795 h 1937655"/>
              <a:gd name="connsiteX3" fmla="*/ 658134 w 4410649"/>
              <a:gd name="connsiteY3" fmla="*/ 56757 h 1937655"/>
              <a:gd name="connsiteX4" fmla="*/ 3871596 w 4410649"/>
              <a:gd name="connsiteY4" fmla="*/ 83126 h 1937655"/>
              <a:gd name="connsiteX5" fmla="*/ 4395336 w 4410649"/>
              <a:gd name="connsiteY5" fmla="*/ 796714 h 1937655"/>
              <a:gd name="connsiteX6" fmla="*/ 4041269 w 4410649"/>
              <a:gd name="connsiteY6" fmla="*/ 1489016 h 1937655"/>
              <a:gd name="connsiteX7" fmla="*/ 962641 w 4410649"/>
              <a:gd name="connsiteY7" fmla="*/ 1629500 h 1937655"/>
              <a:gd name="connsiteX8" fmla="*/ 551463 w 4410649"/>
              <a:gd name="connsiteY8" fmla="*/ 1937655 h 1937655"/>
              <a:gd name="connsiteX9" fmla="*/ 579832 w 4410649"/>
              <a:gd name="connsiteY9" fmla="*/ 1629405 h 1937655"/>
              <a:gd name="connsiteX0" fmla="*/ 579832 w 4410649"/>
              <a:gd name="connsiteY0" fmla="*/ 1629405 h 1937655"/>
              <a:gd name="connsiteX1" fmla="*/ 162953 w 4410649"/>
              <a:gd name="connsiteY1" fmla="*/ 1333967 h 1937655"/>
              <a:gd name="connsiteX2" fmla="*/ 4508 w 4410649"/>
              <a:gd name="connsiteY2" fmla="*/ 461795 h 1937655"/>
              <a:gd name="connsiteX3" fmla="*/ 658134 w 4410649"/>
              <a:gd name="connsiteY3" fmla="*/ 56757 h 1937655"/>
              <a:gd name="connsiteX4" fmla="*/ 3871596 w 4410649"/>
              <a:gd name="connsiteY4" fmla="*/ 83126 h 1937655"/>
              <a:gd name="connsiteX5" fmla="*/ 4395336 w 4410649"/>
              <a:gd name="connsiteY5" fmla="*/ 796714 h 1937655"/>
              <a:gd name="connsiteX6" fmla="*/ 4041269 w 4410649"/>
              <a:gd name="connsiteY6" fmla="*/ 1489016 h 1937655"/>
              <a:gd name="connsiteX7" fmla="*/ 962641 w 4410649"/>
              <a:gd name="connsiteY7" fmla="*/ 1629500 h 1937655"/>
              <a:gd name="connsiteX8" fmla="*/ 551463 w 4410649"/>
              <a:gd name="connsiteY8" fmla="*/ 1937655 h 1937655"/>
              <a:gd name="connsiteX9" fmla="*/ 579832 w 4410649"/>
              <a:gd name="connsiteY9" fmla="*/ 1629405 h 1937655"/>
              <a:gd name="connsiteX0" fmla="*/ 579832 w 4410649"/>
              <a:gd name="connsiteY0" fmla="*/ 1638498 h 1946748"/>
              <a:gd name="connsiteX1" fmla="*/ 162953 w 4410649"/>
              <a:gd name="connsiteY1" fmla="*/ 1343060 h 1946748"/>
              <a:gd name="connsiteX2" fmla="*/ 4508 w 4410649"/>
              <a:gd name="connsiteY2" fmla="*/ 470888 h 1946748"/>
              <a:gd name="connsiteX3" fmla="*/ 658134 w 4410649"/>
              <a:gd name="connsiteY3" fmla="*/ 65850 h 1946748"/>
              <a:gd name="connsiteX4" fmla="*/ 3871596 w 4410649"/>
              <a:gd name="connsiteY4" fmla="*/ 92219 h 1946748"/>
              <a:gd name="connsiteX5" fmla="*/ 4395336 w 4410649"/>
              <a:gd name="connsiteY5" fmla="*/ 805807 h 1946748"/>
              <a:gd name="connsiteX6" fmla="*/ 4041269 w 4410649"/>
              <a:gd name="connsiteY6" fmla="*/ 1498109 h 1946748"/>
              <a:gd name="connsiteX7" fmla="*/ 962641 w 4410649"/>
              <a:gd name="connsiteY7" fmla="*/ 1638593 h 1946748"/>
              <a:gd name="connsiteX8" fmla="*/ 551463 w 4410649"/>
              <a:gd name="connsiteY8" fmla="*/ 1946748 h 1946748"/>
              <a:gd name="connsiteX9" fmla="*/ 579832 w 4410649"/>
              <a:gd name="connsiteY9" fmla="*/ 1638498 h 1946748"/>
              <a:gd name="connsiteX0" fmla="*/ 579832 w 4410649"/>
              <a:gd name="connsiteY0" fmla="*/ 1638498 h 1972588"/>
              <a:gd name="connsiteX1" fmla="*/ 162953 w 4410649"/>
              <a:gd name="connsiteY1" fmla="*/ 1343060 h 1972588"/>
              <a:gd name="connsiteX2" fmla="*/ 4508 w 4410649"/>
              <a:gd name="connsiteY2" fmla="*/ 470888 h 1972588"/>
              <a:gd name="connsiteX3" fmla="*/ 658134 w 4410649"/>
              <a:gd name="connsiteY3" fmla="*/ 65850 h 1972588"/>
              <a:gd name="connsiteX4" fmla="*/ 3871596 w 4410649"/>
              <a:gd name="connsiteY4" fmla="*/ 92219 h 1972588"/>
              <a:gd name="connsiteX5" fmla="*/ 4395336 w 4410649"/>
              <a:gd name="connsiteY5" fmla="*/ 805807 h 1972588"/>
              <a:gd name="connsiteX6" fmla="*/ 4041269 w 4410649"/>
              <a:gd name="connsiteY6" fmla="*/ 1498109 h 1972588"/>
              <a:gd name="connsiteX7" fmla="*/ 962641 w 4410649"/>
              <a:gd name="connsiteY7" fmla="*/ 1638593 h 1972588"/>
              <a:gd name="connsiteX8" fmla="*/ 773590 w 4410649"/>
              <a:gd name="connsiteY8" fmla="*/ 1972588 h 1972588"/>
              <a:gd name="connsiteX9" fmla="*/ 579832 w 4410649"/>
              <a:gd name="connsiteY9" fmla="*/ 1638498 h 1972588"/>
              <a:gd name="connsiteX0" fmla="*/ 579832 w 4410649"/>
              <a:gd name="connsiteY0" fmla="*/ 1638498 h 1972588"/>
              <a:gd name="connsiteX1" fmla="*/ 162953 w 4410649"/>
              <a:gd name="connsiteY1" fmla="*/ 1343060 h 1972588"/>
              <a:gd name="connsiteX2" fmla="*/ 4508 w 4410649"/>
              <a:gd name="connsiteY2" fmla="*/ 470888 h 1972588"/>
              <a:gd name="connsiteX3" fmla="*/ 658134 w 4410649"/>
              <a:gd name="connsiteY3" fmla="*/ 65850 h 1972588"/>
              <a:gd name="connsiteX4" fmla="*/ 3871596 w 4410649"/>
              <a:gd name="connsiteY4" fmla="*/ 92219 h 1972588"/>
              <a:gd name="connsiteX5" fmla="*/ 4395336 w 4410649"/>
              <a:gd name="connsiteY5" fmla="*/ 805807 h 1972588"/>
              <a:gd name="connsiteX6" fmla="*/ 4041269 w 4410649"/>
              <a:gd name="connsiteY6" fmla="*/ 1498109 h 1972588"/>
              <a:gd name="connsiteX7" fmla="*/ 962641 w 4410649"/>
              <a:gd name="connsiteY7" fmla="*/ 1638593 h 1972588"/>
              <a:gd name="connsiteX8" fmla="*/ 773590 w 4410649"/>
              <a:gd name="connsiteY8" fmla="*/ 1972588 h 1972588"/>
              <a:gd name="connsiteX9" fmla="*/ 579832 w 4410649"/>
              <a:gd name="connsiteY9" fmla="*/ 1638498 h 1972588"/>
              <a:gd name="connsiteX0" fmla="*/ 579832 w 4410649"/>
              <a:gd name="connsiteY0" fmla="*/ 1638498 h 1972588"/>
              <a:gd name="connsiteX1" fmla="*/ 162953 w 4410649"/>
              <a:gd name="connsiteY1" fmla="*/ 1343060 h 1972588"/>
              <a:gd name="connsiteX2" fmla="*/ 4508 w 4410649"/>
              <a:gd name="connsiteY2" fmla="*/ 470888 h 1972588"/>
              <a:gd name="connsiteX3" fmla="*/ 658134 w 4410649"/>
              <a:gd name="connsiteY3" fmla="*/ 65850 h 1972588"/>
              <a:gd name="connsiteX4" fmla="*/ 3871596 w 4410649"/>
              <a:gd name="connsiteY4" fmla="*/ 92219 h 1972588"/>
              <a:gd name="connsiteX5" fmla="*/ 4395336 w 4410649"/>
              <a:gd name="connsiteY5" fmla="*/ 805807 h 1972588"/>
              <a:gd name="connsiteX6" fmla="*/ 4041269 w 4410649"/>
              <a:gd name="connsiteY6" fmla="*/ 1498109 h 1972588"/>
              <a:gd name="connsiteX7" fmla="*/ 962641 w 4410649"/>
              <a:gd name="connsiteY7" fmla="*/ 1638593 h 1972588"/>
              <a:gd name="connsiteX8" fmla="*/ 773590 w 4410649"/>
              <a:gd name="connsiteY8" fmla="*/ 1972588 h 1972588"/>
              <a:gd name="connsiteX9" fmla="*/ 579832 w 4410649"/>
              <a:gd name="connsiteY9" fmla="*/ 1638498 h 1972588"/>
              <a:gd name="connsiteX0" fmla="*/ 579832 w 4410649"/>
              <a:gd name="connsiteY0" fmla="*/ 1638498 h 1966993"/>
              <a:gd name="connsiteX1" fmla="*/ 162953 w 4410649"/>
              <a:gd name="connsiteY1" fmla="*/ 1343060 h 1966993"/>
              <a:gd name="connsiteX2" fmla="*/ 4508 w 4410649"/>
              <a:gd name="connsiteY2" fmla="*/ 470888 h 1966993"/>
              <a:gd name="connsiteX3" fmla="*/ 658134 w 4410649"/>
              <a:gd name="connsiteY3" fmla="*/ 65850 h 1966993"/>
              <a:gd name="connsiteX4" fmla="*/ 3871596 w 4410649"/>
              <a:gd name="connsiteY4" fmla="*/ 92219 h 1966993"/>
              <a:gd name="connsiteX5" fmla="*/ 4395336 w 4410649"/>
              <a:gd name="connsiteY5" fmla="*/ 805807 h 1966993"/>
              <a:gd name="connsiteX6" fmla="*/ 4041269 w 4410649"/>
              <a:gd name="connsiteY6" fmla="*/ 1498109 h 1966993"/>
              <a:gd name="connsiteX7" fmla="*/ 962641 w 4410649"/>
              <a:gd name="connsiteY7" fmla="*/ 1638593 h 1966993"/>
              <a:gd name="connsiteX8" fmla="*/ 853844 w 4410649"/>
              <a:gd name="connsiteY8" fmla="*/ 1966993 h 1966993"/>
              <a:gd name="connsiteX9" fmla="*/ 579832 w 4410649"/>
              <a:gd name="connsiteY9" fmla="*/ 1638498 h 1966993"/>
              <a:gd name="connsiteX0" fmla="*/ 579832 w 4410649"/>
              <a:gd name="connsiteY0" fmla="*/ 1638498 h 1966993"/>
              <a:gd name="connsiteX1" fmla="*/ 162953 w 4410649"/>
              <a:gd name="connsiteY1" fmla="*/ 1343060 h 1966993"/>
              <a:gd name="connsiteX2" fmla="*/ 4508 w 4410649"/>
              <a:gd name="connsiteY2" fmla="*/ 470888 h 1966993"/>
              <a:gd name="connsiteX3" fmla="*/ 658134 w 4410649"/>
              <a:gd name="connsiteY3" fmla="*/ 65850 h 1966993"/>
              <a:gd name="connsiteX4" fmla="*/ 3871596 w 4410649"/>
              <a:gd name="connsiteY4" fmla="*/ 92219 h 1966993"/>
              <a:gd name="connsiteX5" fmla="*/ 4395336 w 4410649"/>
              <a:gd name="connsiteY5" fmla="*/ 805807 h 1966993"/>
              <a:gd name="connsiteX6" fmla="*/ 4041269 w 4410649"/>
              <a:gd name="connsiteY6" fmla="*/ 1498109 h 1966993"/>
              <a:gd name="connsiteX7" fmla="*/ 962641 w 4410649"/>
              <a:gd name="connsiteY7" fmla="*/ 1638593 h 1966993"/>
              <a:gd name="connsiteX8" fmla="*/ 853844 w 4410649"/>
              <a:gd name="connsiteY8" fmla="*/ 1966993 h 1966993"/>
              <a:gd name="connsiteX9" fmla="*/ 579832 w 4410649"/>
              <a:gd name="connsiteY9" fmla="*/ 1638498 h 1966993"/>
              <a:gd name="connsiteX0" fmla="*/ 579832 w 4410649"/>
              <a:gd name="connsiteY0" fmla="*/ 1638498 h 1966993"/>
              <a:gd name="connsiteX1" fmla="*/ 162953 w 4410649"/>
              <a:gd name="connsiteY1" fmla="*/ 1343060 h 1966993"/>
              <a:gd name="connsiteX2" fmla="*/ 4508 w 4410649"/>
              <a:gd name="connsiteY2" fmla="*/ 470888 h 1966993"/>
              <a:gd name="connsiteX3" fmla="*/ 658134 w 4410649"/>
              <a:gd name="connsiteY3" fmla="*/ 65850 h 1966993"/>
              <a:gd name="connsiteX4" fmla="*/ 3871596 w 4410649"/>
              <a:gd name="connsiteY4" fmla="*/ 92219 h 1966993"/>
              <a:gd name="connsiteX5" fmla="*/ 4395336 w 4410649"/>
              <a:gd name="connsiteY5" fmla="*/ 805807 h 1966993"/>
              <a:gd name="connsiteX6" fmla="*/ 4041269 w 4410649"/>
              <a:gd name="connsiteY6" fmla="*/ 1498109 h 1966993"/>
              <a:gd name="connsiteX7" fmla="*/ 962641 w 4410649"/>
              <a:gd name="connsiteY7" fmla="*/ 1638593 h 1966993"/>
              <a:gd name="connsiteX8" fmla="*/ 853844 w 4410649"/>
              <a:gd name="connsiteY8" fmla="*/ 1966993 h 1966993"/>
              <a:gd name="connsiteX9" fmla="*/ 579832 w 4410649"/>
              <a:gd name="connsiteY9" fmla="*/ 1638498 h 1966993"/>
              <a:gd name="connsiteX0" fmla="*/ 579832 w 4428152"/>
              <a:gd name="connsiteY0" fmla="*/ 1638498 h 1966993"/>
              <a:gd name="connsiteX1" fmla="*/ 162953 w 4428152"/>
              <a:gd name="connsiteY1" fmla="*/ 1343060 h 1966993"/>
              <a:gd name="connsiteX2" fmla="*/ 4508 w 4428152"/>
              <a:gd name="connsiteY2" fmla="*/ 470888 h 1966993"/>
              <a:gd name="connsiteX3" fmla="*/ 658134 w 4428152"/>
              <a:gd name="connsiteY3" fmla="*/ 65850 h 1966993"/>
              <a:gd name="connsiteX4" fmla="*/ 3871596 w 4428152"/>
              <a:gd name="connsiteY4" fmla="*/ 92219 h 1966993"/>
              <a:gd name="connsiteX5" fmla="*/ 4395336 w 4428152"/>
              <a:gd name="connsiteY5" fmla="*/ 805807 h 1966993"/>
              <a:gd name="connsiteX6" fmla="*/ 4041269 w 4428152"/>
              <a:gd name="connsiteY6" fmla="*/ 1498109 h 1966993"/>
              <a:gd name="connsiteX7" fmla="*/ 911570 w 4428152"/>
              <a:gd name="connsiteY7" fmla="*/ 1642154 h 1966993"/>
              <a:gd name="connsiteX8" fmla="*/ 853844 w 4428152"/>
              <a:gd name="connsiteY8" fmla="*/ 1966993 h 1966993"/>
              <a:gd name="connsiteX9" fmla="*/ 579832 w 4428152"/>
              <a:gd name="connsiteY9" fmla="*/ 1638498 h 1966993"/>
              <a:gd name="connsiteX0" fmla="*/ 579832 w 4428152"/>
              <a:gd name="connsiteY0" fmla="*/ 1638498 h 1962415"/>
              <a:gd name="connsiteX1" fmla="*/ 162953 w 4428152"/>
              <a:gd name="connsiteY1" fmla="*/ 1343060 h 1962415"/>
              <a:gd name="connsiteX2" fmla="*/ 4508 w 4428152"/>
              <a:gd name="connsiteY2" fmla="*/ 470888 h 1962415"/>
              <a:gd name="connsiteX3" fmla="*/ 658134 w 4428152"/>
              <a:gd name="connsiteY3" fmla="*/ 65850 h 1962415"/>
              <a:gd name="connsiteX4" fmla="*/ 3871596 w 4428152"/>
              <a:gd name="connsiteY4" fmla="*/ 92219 h 1962415"/>
              <a:gd name="connsiteX5" fmla="*/ 4395336 w 4428152"/>
              <a:gd name="connsiteY5" fmla="*/ 805807 h 1962415"/>
              <a:gd name="connsiteX6" fmla="*/ 4041269 w 4428152"/>
              <a:gd name="connsiteY6" fmla="*/ 1498109 h 1962415"/>
              <a:gd name="connsiteX7" fmla="*/ 911570 w 4428152"/>
              <a:gd name="connsiteY7" fmla="*/ 1642154 h 1962415"/>
              <a:gd name="connsiteX8" fmla="*/ 919506 w 4428152"/>
              <a:gd name="connsiteY8" fmla="*/ 1962415 h 1962415"/>
              <a:gd name="connsiteX9" fmla="*/ 579832 w 4428152"/>
              <a:gd name="connsiteY9" fmla="*/ 1638498 h 1962415"/>
              <a:gd name="connsiteX0" fmla="*/ 579832 w 4428152"/>
              <a:gd name="connsiteY0" fmla="*/ 1638498 h 1962415"/>
              <a:gd name="connsiteX1" fmla="*/ 162953 w 4428152"/>
              <a:gd name="connsiteY1" fmla="*/ 1343060 h 1962415"/>
              <a:gd name="connsiteX2" fmla="*/ 4508 w 4428152"/>
              <a:gd name="connsiteY2" fmla="*/ 470888 h 1962415"/>
              <a:gd name="connsiteX3" fmla="*/ 658134 w 4428152"/>
              <a:gd name="connsiteY3" fmla="*/ 65850 h 1962415"/>
              <a:gd name="connsiteX4" fmla="*/ 3871596 w 4428152"/>
              <a:gd name="connsiteY4" fmla="*/ 92219 h 1962415"/>
              <a:gd name="connsiteX5" fmla="*/ 4395336 w 4428152"/>
              <a:gd name="connsiteY5" fmla="*/ 805807 h 1962415"/>
              <a:gd name="connsiteX6" fmla="*/ 4041269 w 4428152"/>
              <a:gd name="connsiteY6" fmla="*/ 1498109 h 1962415"/>
              <a:gd name="connsiteX7" fmla="*/ 911570 w 4428152"/>
              <a:gd name="connsiteY7" fmla="*/ 1642154 h 1962415"/>
              <a:gd name="connsiteX8" fmla="*/ 919506 w 4428152"/>
              <a:gd name="connsiteY8" fmla="*/ 1962415 h 1962415"/>
              <a:gd name="connsiteX9" fmla="*/ 579832 w 4428152"/>
              <a:gd name="connsiteY9" fmla="*/ 1638498 h 1962415"/>
              <a:gd name="connsiteX0" fmla="*/ 579832 w 4428152"/>
              <a:gd name="connsiteY0" fmla="*/ 1638498 h 1962415"/>
              <a:gd name="connsiteX1" fmla="*/ 162953 w 4428152"/>
              <a:gd name="connsiteY1" fmla="*/ 1343060 h 1962415"/>
              <a:gd name="connsiteX2" fmla="*/ 4508 w 4428152"/>
              <a:gd name="connsiteY2" fmla="*/ 470888 h 1962415"/>
              <a:gd name="connsiteX3" fmla="*/ 658134 w 4428152"/>
              <a:gd name="connsiteY3" fmla="*/ 65850 h 1962415"/>
              <a:gd name="connsiteX4" fmla="*/ 3871596 w 4428152"/>
              <a:gd name="connsiteY4" fmla="*/ 92219 h 1962415"/>
              <a:gd name="connsiteX5" fmla="*/ 4395336 w 4428152"/>
              <a:gd name="connsiteY5" fmla="*/ 805807 h 1962415"/>
              <a:gd name="connsiteX6" fmla="*/ 4041269 w 4428152"/>
              <a:gd name="connsiteY6" fmla="*/ 1498109 h 1962415"/>
              <a:gd name="connsiteX7" fmla="*/ 911570 w 4428152"/>
              <a:gd name="connsiteY7" fmla="*/ 1642154 h 1962415"/>
              <a:gd name="connsiteX8" fmla="*/ 919506 w 4428152"/>
              <a:gd name="connsiteY8" fmla="*/ 1962415 h 1962415"/>
              <a:gd name="connsiteX9" fmla="*/ 579832 w 4428152"/>
              <a:gd name="connsiteY9" fmla="*/ 1638498 h 1962415"/>
              <a:gd name="connsiteX0" fmla="*/ 579832 w 4410649"/>
              <a:gd name="connsiteY0" fmla="*/ 1638498 h 1962415"/>
              <a:gd name="connsiteX1" fmla="*/ 162953 w 4410649"/>
              <a:gd name="connsiteY1" fmla="*/ 1343060 h 1962415"/>
              <a:gd name="connsiteX2" fmla="*/ 4508 w 4410649"/>
              <a:gd name="connsiteY2" fmla="*/ 470888 h 1962415"/>
              <a:gd name="connsiteX3" fmla="*/ 658134 w 4410649"/>
              <a:gd name="connsiteY3" fmla="*/ 65850 h 1962415"/>
              <a:gd name="connsiteX4" fmla="*/ 3871596 w 4410649"/>
              <a:gd name="connsiteY4" fmla="*/ 92219 h 1962415"/>
              <a:gd name="connsiteX5" fmla="*/ 4395336 w 4410649"/>
              <a:gd name="connsiteY5" fmla="*/ 805807 h 1962415"/>
              <a:gd name="connsiteX6" fmla="*/ 4041269 w 4410649"/>
              <a:gd name="connsiteY6" fmla="*/ 1498109 h 1962415"/>
              <a:gd name="connsiteX7" fmla="*/ 911570 w 4410649"/>
              <a:gd name="connsiteY7" fmla="*/ 1642154 h 1962415"/>
              <a:gd name="connsiteX8" fmla="*/ 919506 w 4410649"/>
              <a:gd name="connsiteY8" fmla="*/ 1962415 h 1962415"/>
              <a:gd name="connsiteX9" fmla="*/ 579832 w 4410649"/>
              <a:gd name="connsiteY9" fmla="*/ 1638498 h 1962415"/>
              <a:gd name="connsiteX0" fmla="*/ 579832 w 4410649"/>
              <a:gd name="connsiteY0" fmla="*/ 1638498 h 1962415"/>
              <a:gd name="connsiteX1" fmla="*/ 162953 w 4410649"/>
              <a:gd name="connsiteY1" fmla="*/ 1343060 h 1962415"/>
              <a:gd name="connsiteX2" fmla="*/ 4508 w 4410649"/>
              <a:gd name="connsiteY2" fmla="*/ 470888 h 1962415"/>
              <a:gd name="connsiteX3" fmla="*/ 658134 w 4410649"/>
              <a:gd name="connsiteY3" fmla="*/ 65850 h 1962415"/>
              <a:gd name="connsiteX4" fmla="*/ 3871596 w 4410649"/>
              <a:gd name="connsiteY4" fmla="*/ 92219 h 1962415"/>
              <a:gd name="connsiteX5" fmla="*/ 4395336 w 4410649"/>
              <a:gd name="connsiteY5" fmla="*/ 805807 h 1962415"/>
              <a:gd name="connsiteX6" fmla="*/ 4041269 w 4410649"/>
              <a:gd name="connsiteY6" fmla="*/ 1498109 h 1962415"/>
              <a:gd name="connsiteX7" fmla="*/ 911570 w 4410649"/>
              <a:gd name="connsiteY7" fmla="*/ 1642154 h 1962415"/>
              <a:gd name="connsiteX8" fmla="*/ 919506 w 4410649"/>
              <a:gd name="connsiteY8" fmla="*/ 1962415 h 1962415"/>
              <a:gd name="connsiteX9" fmla="*/ 579832 w 4410649"/>
              <a:gd name="connsiteY9" fmla="*/ 1638498 h 1962415"/>
              <a:gd name="connsiteX0" fmla="*/ 579832 w 4403897"/>
              <a:gd name="connsiteY0" fmla="*/ 1638498 h 1962415"/>
              <a:gd name="connsiteX1" fmla="*/ 162953 w 4403897"/>
              <a:gd name="connsiteY1" fmla="*/ 1343060 h 1962415"/>
              <a:gd name="connsiteX2" fmla="*/ 4508 w 4403897"/>
              <a:gd name="connsiteY2" fmla="*/ 470888 h 1962415"/>
              <a:gd name="connsiteX3" fmla="*/ 658134 w 4403897"/>
              <a:gd name="connsiteY3" fmla="*/ 65850 h 1962415"/>
              <a:gd name="connsiteX4" fmla="*/ 3871596 w 4403897"/>
              <a:gd name="connsiteY4" fmla="*/ 92219 h 1962415"/>
              <a:gd name="connsiteX5" fmla="*/ 4395336 w 4403897"/>
              <a:gd name="connsiteY5" fmla="*/ 805807 h 1962415"/>
              <a:gd name="connsiteX6" fmla="*/ 4041269 w 4403897"/>
              <a:gd name="connsiteY6" fmla="*/ 1498109 h 1962415"/>
              <a:gd name="connsiteX7" fmla="*/ 911570 w 4403897"/>
              <a:gd name="connsiteY7" fmla="*/ 1642154 h 1962415"/>
              <a:gd name="connsiteX8" fmla="*/ 919506 w 4403897"/>
              <a:gd name="connsiteY8" fmla="*/ 1962415 h 1962415"/>
              <a:gd name="connsiteX9" fmla="*/ 579832 w 4403897"/>
              <a:gd name="connsiteY9" fmla="*/ 1638498 h 1962415"/>
              <a:gd name="connsiteX0" fmla="*/ 579832 w 4403170"/>
              <a:gd name="connsiteY0" fmla="*/ 1670336 h 1994253"/>
              <a:gd name="connsiteX1" fmla="*/ 162953 w 4403170"/>
              <a:gd name="connsiteY1" fmla="*/ 1374898 h 1994253"/>
              <a:gd name="connsiteX2" fmla="*/ 4508 w 4403170"/>
              <a:gd name="connsiteY2" fmla="*/ 502726 h 1994253"/>
              <a:gd name="connsiteX3" fmla="*/ 658134 w 4403170"/>
              <a:gd name="connsiteY3" fmla="*/ 97688 h 1994253"/>
              <a:gd name="connsiteX4" fmla="*/ 3866720 w 4403170"/>
              <a:gd name="connsiteY4" fmla="*/ 62409 h 1994253"/>
              <a:gd name="connsiteX5" fmla="*/ 4395336 w 4403170"/>
              <a:gd name="connsiteY5" fmla="*/ 837645 h 1994253"/>
              <a:gd name="connsiteX6" fmla="*/ 4041269 w 4403170"/>
              <a:gd name="connsiteY6" fmla="*/ 1529947 h 1994253"/>
              <a:gd name="connsiteX7" fmla="*/ 911570 w 4403170"/>
              <a:gd name="connsiteY7" fmla="*/ 1673992 h 1994253"/>
              <a:gd name="connsiteX8" fmla="*/ 919506 w 4403170"/>
              <a:gd name="connsiteY8" fmla="*/ 1994253 h 1994253"/>
              <a:gd name="connsiteX9" fmla="*/ 579832 w 4403170"/>
              <a:gd name="connsiteY9" fmla="*/ 1670336 h 1994253"/>
              <a:gd name="connsiteX0" fmla="*/ 579832 w 4403170"/>
              <a:gd name="connsiteY0" fmla="*/ 1670336 h 1994253"/>
              <a:gd name="connsiteX1" fmla="*/ 162953 w 4403170"/>
              <a:gd name="connsiteY1" fmla="*/ 1374898 h 1994253"/>
              <a:gd name="connsiteX2" fmla="*/ 4508 w 4403170"/>
              <a:gd name="connsiteY2" fmla="*/ 502726 h 1994253"/>
              <a:gd name="connsiteX3" fmla="*/ 658134 w 4403170"/>
              <a:gd name="connsiteY3" fmla="*/ 97688 h 1994253"/>
              <a:gd name="connsiteX4" fmla="*/ 3866720 w 4403170"/>
              <a:gd name="connsiteY4" fmla="*/ 62409 h 1994253"/>
              <a:gd name="connsiteX5" fmla="*/ 4395336 w 4403170"/>
              <a:gd name="connsiteY5" fmla="*/ 837645 h 1994253"/>
              <a:gd name="connsiteX6" fmla="*/ 3867252 w 4403170"/>
              <a:gd name="connsiteY6" fmla="*/ 1555855 h 1994253"/>
              <a:gd name="connsiteX7" fmla="*/ 911570 w 4403170"/>
              <a:gd name="connsiteY7" fmla="*/ 1673992 h 1994253"/>
              <a:gd name="connsiteX8" fmla="*/ 919506 w 4403170"/>
              <a:gd name="connsiteY8" fmla="*/ 1994253 h 1994253"/>
              <a:gd name="connsiteX9" fmla="*/ 579832 w 4403170"/>
              <a:gd name="connsiteY9" fmla="*/ 1670336 h 1994253"/>
              <a:gd name="connsiteX0" fmla="*/ 579832 w 4403170"/>
              <a:gd name="connsiteY0" fmla="*/ 1670336 h 1994253"/>
              <a:gd name="connsiteX1" fmla="*/ 162953 w 4403170"/>
              <a:gd name="connsiteY1" fmla="*/ 1374898 h 1994253"/>
              <a:gd name="connsiteX2" fmla="*/ 4508 w 4403170"/>
              <a:gd name="connsiteY2" fmla="*/ 502726 h 1994253"/>
              <a:gd name="connsiteX3" fmla="*/ 658134 w 4403170"/>
              <a:gd name="connsiteY3" fmla="*/ 97688 h 1994253"/>
              <a:gd name="connsiteX4" fmla="*/ 3866720 w 4403170"/>
              <a:gd name="connsiteY4" fmla="*/ 62409 h 1994253"/>
              <a:gd name="connsiteX5" fmla="*/ 4395336 w 4403170"/>
              <a:gd name="connsiteY5" fmla="*/ 837645 h 1994253"/>
              <a:gd name="connsiteX6" fmla="*/ 3864291 w 4403170"/>
              <a:gd name="connsiteY6" fmla="*/ 1611163 h 1994253"/>
              <a:gd name="connsiteX7" fmla="*/ 911570 w 4403170"/>
              <a:gd name="connsiteY7" fmla="*/ 1673992 h 1994253"/>
              <a:gd name="connsiteX8" fmla="*/ 919506 w 4403170"/>
              <a:gd name="connsiteY8" fmla="*/ 1994253 h 1994253"/>
              <a:gd name="connsiteX9" fmla="*/ 579832 w 4403170"/>
              <a:gd name="connsiteY9" fmla="*/ 1670336 h 1994253"/>
              <a:gd name="connsiteX0" fmla="*/ 579832 w 4403170"/>
              <a:gd name="connsiteY0" fmla="*/ 1670336 h 1994253"/>
              <a:gd name="connsiteX1" fmla="*/ 162953 w 4403170"/>
              <a:gd name="connsiteY1" fmla="*/ 1374898 h 1994253"/>
              <a:gd name="connsiteX2" fmla="*/ 4508 w 4403170"/>
              <a:gd name="connsiteY2" fmla="*/ 502726 h 1994253"/>
              <a:gd name="connsiteX3" fmla="*/ 658134 w 4403170"/>
              <a:gd name="connsiteY3" fmla="*/ 97688 h 1994253"/>
              <a:gd name="connsiteX4" fmla="*/ 3866720 w 4403170"/>
              <a:gd name="connsiteY4" fmla="*/ 62409 h 1994253"/>
              <a:gd name="connsiteX5" fmla="*/ 4395336 w 4403170"/>
              <a:gd name="connsiteY5" fmla="*/ 837645 h 1994253"/>
              <a:gd name="connsiteX6" fmla="*/ 3860788 w 4403170"/>
              <a:gd name="connsiteY6" fmla="*/ 1659621 h 1994253"/>
              <a:gd name="connsiteX7" fmla="*/ 911570 w 4403170"/>
              <a:gd name="connsiteY7" fmla="*/ 1673992 h 1994253"/>
              <a:gd name="connsiteX8" fmla="*/ 919506 w 4403170"/>
              <a:gd name="connsiteY8" fmla="*/ 1994253 h 1994253"/>
              <a:gd name="connsiteX9" fmla="*/ 579832 w 4403170"/>
              <a:gd name="connsiteY9" fmla="*/ 1670336 h 1994253"/>
              <a:gd name="connsiteX0" fmla="*/ 579832 w 4403170"/>
              <a:gd name="connsiteY0" fmla="*/ 1670336 h 1994253"/>
              <a:gd name="connsiteX1" fmla="*/ 162953 w 4403170"/>
              <a:gd name="connsiteY1" fmla="*/ 1374898 h 1994253"/>
              <a:gd name="connsiteX2" fmla="*/ 4508 w 4403170"/>
              <a:gd name="connsiteY2" fmla="*/ 502726 h 1994253"/>
              <a:gd name="connsiteX3" fmla="*/ 658134 w 4403170"/>
              <a:gd name="connsiteY3" fmla="*/ 97688 h 1994253"/>
              <a:gd name="connsiteX4" fmla="*/ 3866720 w 4403170"/>
              <a:gd name="connsiteY4" fmla="*/ 62409 h 1994253"/>
              <a:gd name="connsiteX5" fmla="*/ 4395336 w 4403170"/>
              <a:gd name="connsiteY5" fmla="*/ 837645 h 1994253"/>
              <a:gd name="connsiteX6" fmla="*/ 3860788 w 4403170"/>
              <a:gd name="connsiteY6" fmla="*/ 1659621 h 1994253"/>
              <a:gd name="connsiteX7" fmla="*/ 911570 w 4403170"/>
              <a:gd name="connsiteY7" fmla="*/ 1673992 h 1994253"/>
              <a:gd name="connsiteX8" fmla="*/ 919506 w 4403170"/>
              <a:gd name="connsiteY8" fmla="*/ 1994253 h 1994253"/>
              <a:gd name="connsiteX9" fmla="*/ 579832 w 4403170"/>
              <a:gd name="connsiteY9" fmla="*/ 1670336 h 1994253"/>
              <a:gd name="connsiteX0" fmla="*/ 534162 w 4402901"/>
              <a:gd name="connsiteY0" fmla="*/ 1652839 h 1994253"/>
              <a:gd name="connsiteX1" fmla="*/ 162684 w 4402901"/>
              <a:gd name="connsiteY1" fmla="*/ 1374898 h 1994253"/>
              <a:gd name="connsiteX2" fmla="*/ 4239 w 4402901"/>
              <a:gd name="connsiteY2" fmla="*/ 502726 h 1994253"/>
              <a:gd name="connsiteX3" fmla="*/ 657865 w 4402901"/>
              <a:gd name="connsiteY3" fmla="*/ 97688 h 1994253"/>
              <a:gd name="connsiteX4" fmla="*/ 3866451 w 4402901"/>
              <a:gd name="connsiteY4" fmla="*/ 62409 h 1994253"/>
              <a:gd name="connsiteX5" fmla="*/ 4395067 w 4402901"/>
              <a:gd name="connsiteY5" fmla="*/ 837645 h 1994253"/>
              <a:gd name="connsiteX6" fmla="*/ 3860519 w 4402901"/>
              <a:gd name="connsiteY6" fmla="*/ 1659621 h 1994253"/>
              <a:gd name="connsiteX7" fmla="*/ 911301 w 4402901"/>
              <a:gd name="connsiteY7" fmla="*/ 1673992 h 1994253"/>
              <a:gd name="connsiteX8" fmla="*/ 919237 w 4402901"/>
              <a:gd name="connsiteY8" fmla="*/ 1994253 h 1994253"/>
              <a:gd name="connsiteX9" fmla="*/ 534162 w 4402901"/>
              <a:gd name="connsiteY9" fmla="*/ 1652839 h 1994253"/>
              <a:gd name="connsiteX0" fmla="*/ 556735 w 4425474"/>
              <a:gd name="connsiteY0" fmla="*/ 1652839 h 1994253"/>
              <a:gd name="connsiteX1" fmla="*/ 167956 w 4425474"/>
              <a:gd name="connsiteY1" fmla="*/ 1341666 h 1994253"/>
              <a:gd name="connsiteX2" fmla="*/ 26812 w 4425474"/>
              <a:gd name="connsiteY2" fmla="*/ 502726 h 1994253"/>
              <a:gd name="connsiteX3" fmla="*/ 680438 w 4425474"/>
              <a:gd name="connsiteY3" fmla="*/ 97688 h 1994253"/>
              <a:gd name="connsiteX4" fmla="*/ 3889024 w 4425474"/>
              <a:gd name="connsiteY4" fmla="*/ 62409 h 1994253"/>
              <a:gd name="connsiteX5" fmla="*/ 4417640 w 4425474"/>
              <a:gd name="connsiteY5" fmla="*/ 837645 h 1994253"/>
              <a:gd name="connsiteX6" fmla="*/ 3883092 w 4425474"/>
              <a:gd name="connsiteY6" fmla="*/ 1659621 h 1994253"/>
              <a:gd name="connsiteX7" fmla="*/ 933874 w 4425474"/>
              <a:gd name="connsiteY7" fmla="*/ 1673992 h 1994253"/>
              <a:gd name="connsiteX8" fmla="*/ 941810 w 4425474"/>
              <a:gd name="connsiteY8" fmla="*/ 1994253 h 1994253"/>
              <a:gd name="connsiteX9" fmla="*/ 556735 w 4425474"/>
              <a:gd name="connsiteY9" fmla="*/ 1652839 h 1994253"/>
              <a:gd name="connsiteX0" fmla="*/ 556735 w 4425474"/>
              <a:gd name="connsiteY0" fmla="*/ 1652839 h 1994253"/>
              <a:gd name="connsiteX1" fmla="*/ 167956 w 4425474"/>
              <a:gd name="connsiteY1" fmla="*/ 1341666 h 1994253"/>
              <a:gd name="connsiteX2" fmla="*/ 26812 w 4425474"/>
              <a:gd name="connsiteY2" fmla="*/ 502726 h 1994253"/>
              <a:gd name="connsiteX3" fmla="*/ 680438 w 4425474"/>
              <a:gd name="connsiteY3" fmla="*/ 97688 h 1994253"/>
              <a:gd name="connsiteX4" fmla="*/ 3889024 w 4425474"/>
              <a:gd name="connsiteY4" fmla="*/ 62409 h 1994253"/>
              <a:gd name="connsiteX5" fmla="*/ 4417640 w 4425474"/>
              <a:gd name="connsiteY5" fmla="*/ 837645 h 1994253"/>
              <a:gd name="connsiteX6" fmla="*/ 3883092 w 4425474"/>
              <a:gd name="connsiteY6" fmla="*/ 1659621 h 1994253"/>
              <a:gd name="connsiteX7" fmla="*/ 933874 w 4425474"/>
              <a:gd name="connsiteY7" fmla="*/ 1673992 h 1994253"/>
              <a:gd name="connsiteX8" fmla="*/ 941810 w 4425474"/>
              <a:gd name="connsiteY8" fmla="*/ 1994253 h 1994253"/>
              <a:gd name="connsiteX9" fmla="*/ 556735 w 4425474"/>
              <a:gd name="connsiteY9" fmla="*/ 1652839 h 1994253"/>
              <a:gd name="connsiteX0" fmla="*/ 556735 w 4425474"/>
              <a:gd name="connsiteY0" fmla="*/ 1654095 h 1995509"/>
              <a:gd name="connsiteX1" fmla="*/ 167956 w 4425474"/>
              <a:gd name="connsiteY1" fmla="*/ 1342922 h 1995509"/>
              <a:gd name="connsiteX2" fmla="*/ 26812 w 4425474"/>
              <a:gd name="connsiteY2" fmla="*/ 503982 h 1995509"/>
              <a:gd name="connsiteX3" fmla="*/ 680438 w 4425474"/>
              <a:gd name="connsiteY3" fmla="*/ 98944 h 1995509"/>
              <a:gd name="connsiteX4" fmla="*/ 3889024 w 4425474"/>
              <a:gd name="connsiteY4" fmla="*/ 63665 h 1995509"/>
              <a:gd name="connsiteX5" fmla="*/ 4417640 w 4425474"/>
              <a:gd name="connsiteY5" fmla="*/ 838901 h 1995509"/>
              <a:gd name="connsiteX6" fmla="*/ 3883092 w 4425474"/>
              <a:gd name="connsiteY6" fmla="*/ 1660877 h 1995509"/>
              <a:gd name="connsiteX7" fmla="*/ 933874 w 4425474"/>
              <a:gd name="connsiteY7" fmla="*/ 1675248 h 1995509"/>
              <a:gd name="connsiteX8" fmla="*/ 941810 w 4425474"/>
              <a:gd name="connsiteY8" fmla="*/ 1995509 h 1995509"/>
              <a:gd name="connsiteX9" fmla="*/ 556735 w 4425474"/>
              <a:gd name="connsiteY9" fmla="*/ 1654095 h 1995509"/>
              <a:gd name="connsiteX0" fmla="*/ 556735 w 4425474"/>
              <a:gd name="connsiteY0" fmla="*/ 1655129 h 1996543"/>
              <a:gd name="connsiteX1" fmla="*/ 167956 w 4425474"/>
              <a:gd name="connsiteY1" fmla="*/ 1343956 h 1996543"/>
              <a:gd name="connsiteX2" fmla="*/ 26812 w 4425474"/>
              <a:gd name="connsiteY2" fmla="*/ 505016 h 1996543"/>
              <a:gd name="connsiteX3" fmla="*/ 680438 w 4425474"/>
              <a:gd name="connsiteY3" fmla="*/ 99978 h 1996543"/>
              <a:gd name="connsiteX4" fmla="*/ 3889024 w 4425474"/>
              <a:gd name="connsiteY4" fmla="*/ 64699 h 1996543"/>
              <a:gd name="connsiteX5" fmla="*/ 4417640 w 4425474"/>
              <a:gd name="connsiteY5" fmla="*/ 839935 h 1996543"/>
              <a:gd name="connsiteX6" fmla="*/ 3883092 w 4425474"/>
              <a:gd name="connsiteY6" fmla="*/ 1661911 h 1996543"/>
              <a:gd name="connsiteX7" fmla="*/ 933874 w 4425474"/>
              <a:gd name="connsiteY7" fmla="*/ 1676282 h 1996543"/>
              <a:gd name="connsiteX8" fmla="*/ 941810 w 4425474"/>
              <a:gd name="connsiteY8" fmla="*/ 1996543 h 1996543"/>
              <a:gd name="connsiteX9" fmla="*/ 556735 w 4425474"/>
              <a:gd name="connsiteY9" fmla="*/ 1655129 h 1996543"/>
              <a:gd name="connsiteX0" fmla="*/ 550979 w 4421752"/>
              <a:gd name="connsiteY0" fmla="*/ 1650230 h 1991644"/>
              <a:gd name="connsiteX1" fmla="*/ 162200 w 4421752"/>
              <a:gd name="connsiteY1" fmla="*/ 1339057 h 1991644"/>
              <a:gd name="connsiteX2" fmla="*/ 21056 w 4421752"/>
              <a:gd name="connsiteY2" fmla="*/ 500117 h 1991644"/>
              <a:gd name="connsiteX3" fmla="*/ 587675 w 4421752"/>
              <a:gd name="connsiteY3" fmla="*/ 108032 h 1991644"/>
              <a:gd name="connsiteX4" fmla="*/ 3883268 w 4421752"/>
              <a:gd name="connsiteY4" fmla="*/ 59800 h 1991644"/>
              <a:gd name="connsiteX5" fmla="*/ 4411884 w 4421752"/>
              <a:gd name="connsiteY5" fmla="*/ 835036 h 1991644"/>
              <a:gd name="connsiteX6" fmla="*/ 3877336 w 4421752"/>
              <a:gd name="connsiteY6" fmla="*/ 1657012 h 1991644"/>
              <a:gd name="connsiteX7" fmla="*/ 928118 w 4421752"/>
              <a:gd name="connsiteY7" fmla="*/ 1671383 h 1991644"/>
              <a:gd name="connsiteX8" fmla="*/ 936054 w 4421752"/>
              <a:gd name="connsiteY8" fmla="*/ 1991644 h 1991644"/>
              <a:gd name="connsiteX9" fmla="*/ 550979 w 4421752"/>
              <a:gd name="connsiteY9" fmla="*/ 1650230 h 1991644"/>
              <a:gd name="connsiteX0" fmla="*/ 550979 w 4423181"/>
              <a:gd name="connsiteY0" fmla="*/ 1701894 h 2043308"/>
              <a:gd name="connsiteX1" fmla="*/ 162200 w 4423181"/>
              <a:gd name="connsiteY1" fmla="*/ 1390721 h 2043308"/>
              <a:gd name="connsiteX2" fmla="*/ 21056 w 4423181"/>
              <a:gd name="connsiteY2" fmla="*/ 551781 h 2043308"/>
              <a:gd name="connsiteX3" fmla="*/ 587675 w 4423181"/>
              <a:gd name="connsiteY3" fmla="*/ 159696 h 2043308"/>
              <a:gd name="connsiteX4" fmla="*/ 3883268 w 4423181"/>
              <a:gd name="connsiteY4" fmla="*/ 111464 h 2043308"/>
              <a:gd name="connsiteX5" fmla="*/ 4411884 w 4423181"/>
              <a:gd name="connsiteY5" fmla="*/ 886700 h 2043308"/>
              <a:gd name="connsiteX6" fmla="*/ 3877336 w 4423181"/>
              <a:gd name="connsiteY6" fmla="*/ 1708676 h 2043308"/>
              <a:gd name="connsiteX7" fmla="*/ 928118 w 4423181"/>
              <a:gd name="connsiteY7" fmla="*/ 1723047 h 2043308"/>
              <a:gd name="connsiteX8" fmla="*/ 936054 w 4423181"/>
              <a:gd name="connsiteY8" fmla="*/ 2043308 h 2043308"/>
              <a:gd name="connsiteX9" fmla="*/ 550979 w 4423181"/>
              <a:gd name="connsiteY9" fmla="*/ 1701894 h 2043308"/>
              <a:gd name="connsiteX0" fmla="*/ 550979 w 4416703"/>
              <a:gd name="connsiteY0" fmla="*/ 1724338 h 2065752"/>
              <a:gd name="connsiteX1" fmla="*/ 162200 w 4416703"/>
              <a:gd name="connsiteY1" fmla="*/ 1413165 h 2065752"/>
              <a:gd name="connsiteX2" fmla="*/ 21056 w 4416703"/>
              <a:gd name="connsiteY2" fmla="*/ 574225 h 2065752"/>
              <a:gd name="connsiteX3" fmla="*/ 587675 w 4416703"/>
              <a:gd name="connsiteY3" fmla="*/ 182140 h 2065752"/>
              <a:gd name="connsiteX4" fmla="*/ 3836784 w 4416703"/>
              <a:gd name="connsiteY4" fmla="*/ 102710 h 2065752"/>
              <a:gd name="connsiteX5" fmla="*/ 4411884 w 4416703"/>
              <a:gd name="connsiteY5" fmla="*/ 909144 h 2065752"/>
              <a:gd name="connsiteX6" fmla="*/ 3877336 w 4416703"/>
              <a:gd name="connsiteY6" fmla="*/ 1731120 h 2065752"/>
              <a:gd name="connsiteX7" fmla="*/ 928118 w 4416703"/>
              <a:gd name="connsiteY7" fmla="*/ 1745491 h 2065752"/>
              <a:gd name="connsiteX8" fmla="*/ 936054 w 4416703"/>
              <a:gd name="connsiteY8" fmla="*/ 2065752 h 2065752"/>
              <a:gd name="connsiteX9" fmla="*/ 550979 w 4416703"/>
              <a:gd name="connsiteY9" fmla="*/ 1724338 h 2065752"/>
              <a:gd name="connsiteX0" fmla="*/ 560106 w 4423497"/>
              <a:gd name="connsiteY0" fmla="*/ 1682522 h 2023936"/>
              <a:gd name="connsiteX1" fmla="*/ 171327 w 4423497"/>
              <a:gd name="connsiteY1" fmla="*/ 1371349 h 2023936"/>
              <a:gd name="connsiteX2" fmla="*/ 30183 w 4423497"/>
              <a:gd name="connsiteY2" fmla="*/ 532409 h 2023936"/>
              <a:gd name="connsiteX3" fmla="*/ 733796 w 4423497"/>
              <a:gd name="connsiteY3" fmla="*/ 110109 h 2023936"/>
              <a:gd name="connsiteX4" fmla="*/ 3845911 w 4423497"/>
              <a:gd name="connsiteY4" fmla="*/ 60894 h 2023936"/>
              <a:gd name="connsiteX5" fmla="*/ 4421011 w 4423497"/>
              <a:gd name="connsiteY5" fmla="*/ 867328 h 2023936"/>
              <a:gd name="connsiteX6" fmla="*/ 3886463 w 4423497"/>
              <a:gd name="connsiteY6" fmla="*/ 1689304 h 2023936"/>
              <a:gd name="connsiteX7" fmla="*/ 937245 w 4423497"/>
              <a:gd name="connsiteY7" fmla="*/ 1703675 h 2023936"/>
              <a:gd name="connsiteX8" fmla="*/ 945181 w 4423497"/>
              <a:gd name="connsiteY8" fmla="*/ 2023936 h 2023936"/>
              <a:gd name="connsiteX9" fmla="*/ 560106 w 4423497"/>
              <a:gd name="connsiteY9" fmla="*/ 1682522 h 2023936"/>
              <a:gd name="connsiteX0" fmla="*/ 563605 w 4426572"/>
              <a:gd name="connsiteY0" fmla="*/ 1726456 h 2067870"/>
              <a:gd name="connsiteX1" fmla="*/ 174826 w 4426572"/>
              <a:gd name="connsiteY1" fmla="*/ 1415283 h 2067870"/>
              <a:gd name="connsiteX2" fmla="*/ 33682 w 4426572"/>
              <a:gd name="connsiteY2" fmla="*/ 576343 h 2067870"/>
              <a:gd name="connsiteX3" fmla="*/ 788618 w 4426572"/>
              <a:gd name="connsiteY3" fmla="*/ 60926 h 2067870"/>
              <a:gd name="connsiteX4" fmla="*/ 3849410 w 4426572"/>
              <a:gd name="connsiteY4" fmla="*/ 104828 h 2067870"/>
              <a:gd name="connsiteX5" fmla="*/ 4424510 w 4426572"/>
              <a:gd name="connsiteY5" fmla="*/ 911262 h 2067870"/>
              <a:gd name="connsiteX6" fmla="*/ 3889962 w 4426572"/>
              <a:gd name="connsiteY6" fmla="*/ 1733238 h 2067870"/>
              <a:gd name="connsiteX7" fmla="*/ 940744 w 4426572"/>
              <a:gd name="connsiteY7" fmla="*/ 1747609 h 2067870"/>
              <a:gd name="connsiteX8" fmla="*/ 948680 w 4426572"/>
              <a:gd name="connsiteY8" fmla="*/ 2067870 h 2067870"/>
              <a:gd name="connsiteX9" fmla="*/ 563605 w 4426572"/>
              <a:gd name="connsiteY9" fmla="*/ 1726456 h 2067870"/>
              <a:gd name="connsiteX0" fmla="*/ 563605 w 4426571"/>
              <a:gd name="connsiteY0" fmla="*/ 1726456 h 2067870"/>
              <a:gd name="connsiteX1" fmla="*/ 174826 w 4426571"/>
              <a:gd name="connsiteY1" fmla="*/ 1415283 h 2067870"/>
              <a:gd name="connsiteX2" fmla="*/ 33682 w 4426571"/>
              <a:gd name="connsiteY2" fmla="*/ 576343 h 2067870"/>
              <a:gd name="connsiteX3" fmla="*/ 788618 w 4426571"/>
              <a:gd name="connsiteY3" fmla="*/ 60926 h 2067870"/>
              <a:gd name="connsiteX4" fmla="*/ 3849410 w 4426571"/>
              <a:gd name="connsiteY4" fmla="*/ 104828 h 2067870"/>
              <a:gd name="connsiteX5" fmla="*/ 4424510 w 4426571"/>
              <a:gd name="connsiteY5" fmla="*/ 911262 h 2067870"/>
              <a:gd name="connsiteX6" fmla="*/ 3569489 w 4426571"/>
              <a:gd name="connsiteY6" fmla="*/ 1762468 h 2067870"/>
              <a:gd name="connsiteX7" fmla="*/ 940744 w 4426571"/>
              <a:gd name="connsiteY7" fmla="*/ 1747609 h 2067870"/>
              <a:gd name="connsiteX8" fmla="*/ 948680 w 4426571"/>
              <a:gd name="connsiteY8" fmla="*/ 2067870 h 2067870"/>
              <a:gd name="connsiteX9" fmla="*/ 563605 w 4426571"/>
              <a:gd name="connsiteY9" fmla="*/ 1726456 h 2067870"/>
              <a:gd name="connsiteX0" fmla="*/ 563605 w 4426571"/>
              <a:gd name="connsiteY0" fmla="*/ 1726456 h 2067870"/>
              <a:gd name="connsiteX1" fmla="*/ 174826 w 4426571"/>
              <a:gd name="connsiteY1" fmla="*/ 1415283 h 2067870"/>
              <a:gd name="connsiteX2" fmla="*/ 33682 w 4426571"/>
              <a:gd name="connsiteY2" fmla="*/ 576343 h 2067870"/>
              <a:gd name="connsiteX3" fmla="*/ 788618 w 4426571"/>
              <a:gd name="connsiteY3" fmla="*/ 60926 h 2067870"/>
              <a:gd name="connsiteX4" fmla="*/ 3849410 w 4426571"/>
              <a:gd name="connsiteY4" fmla="*/ 104828 h 2067870"/>
              <a:gd name="connsiteX5" fmla="*/ 4424510 w 4426571"/>
              <a:gd name="connsiteY5" fmla="*/ 911262 h 2067870"/>
              <a:gd name="connsiteX6" fmla="*/ 3569489 w 4426571"/>
              <a:gd name="connsiteY6" fmla="*/ 1762468 h 2067870"/>
              <a:gd name="connsiteX7" fmla="*/ 940744 w 4426571"/>
              <a:gd name="connsiteY7" fmla="*/ 1747609 h 2067870"/>
              <a:gd name="connsiteX8" fmla="*/ 948680 w 4426571"/>
              <a:gd name="connsiteY8" fmla="*/ 2067870 h 2067870"/>
              <a:gd name="connsiteX9" fmla="*/ 563605 w 4426571"/>
              <a:gd name="connsiteY9" fmla="*/ 1726456 h 2067870"/>
              <a:gd name="connsiteX0" fmla="*/ 564281 w 4427247"/>
              <a:gd name="connsiteY0" fmla="*/ 1726456 h 2067870"/>
              <a:gd name="connsiteX1" fmla="*/ 172251 w 4427247"/>
              <a:gd name="connsiteY1" fmla="*/ 1374183 h 2067870"/>
              <a:gd name="connsiteX2" fmla="*/ 34358 w 4427247"/>
              <a:gd name="connsiteY2" fmla="*/ 576343 h 2067870"/>
              <a:gd name="connsiteX3" fmla="*/ 789294 w 4427247"/>
              <a:gd name="connsiteY3" fmla="*/ 60926 h 2067870"/>
              <a:gd name="connsiteX4" fmla="*/ 3850086 w 4427247"/>
              <a:gd name="connsiteY4" fmla="*/ 104828 h 2067870"/>
              <a:gd name="connsiteX5" fmla="*/ 4425186 w 4427247"/>
              <a:gd name="connsiteY5" fmla="*/ 911262 h 2067870"/>
              <a:gd name="connsiteX6" fmla="*/ 3570165 w 4427247"/>
              <a:gd name="connsiteY6" fmla="*/ 1762468 h 2067870"/>
              <a:gd name="connsiteX7" fmla="*/ 941420 w 4427247"/>
              <a:gd name="connsiteY7" fmla="*/ 1747609 h 2067870"/>
              <a:gd name="connsiteX8" fmla="*/ 949356 w 4427247"/>
              <a:gd name="connsiteY8" fmla="*/ 2067870 h 2067870"/>
              <a:gd name="connsiteX9" fmla="*/ 564281 w 4427247"/>
              <a:gd name="connsiteY9" fmla="*/ 1726456 h 2067870"/>
              <a:gd name="connsiteX0" fmla="*/ 564281 w 4427247"/>
              <a:gd name="connsiteY0" fmla="*/ 1741318 h 2082732"/>
              <a:gd name="connsiteX1" fmla="*/ 172251 w 4427247"/>
              <a:gd name="connsiteY1" fmla="*/ 1389045 h 2082732"/>
              <a:gd name="connsiteX2" fmla="*/ 34358 w 4427247"/>
              <a:gd name="connsiteY2" fmla="*/ 591205 h 2082732"/>
              <a:gd name="connsiteX3" fmla="*/ 789294 w 4427247"/>
              <a:gd name="connsiteY3" fmla="*/ 75788 h 2082732"/>
              <a:gd name="connsiteX4" fmla="*/ 3850086 w 4427247"/>
              <a:gd name="connsiteY4" fmla="*/ 119690 h 2082732"/>
              <a:gd name="connsiteX5" fmla="*/ 4425186 w 4427247"/>
              <a:gd name="connsiteY5" fmla="*/ 926124 h 2082732"/>
              <a:gd name="connsiteX6" fmla="*/ 3570165 w 4427247"/>
              <a:gd name="connsiteY6" fmla="*/ 1777330 h 2082732"/>
              <a:gd name="connsiteX7" fmla="*/ 941420 w 4427247"/>
              <a:gd name="connsiteY7" fmla="*/ 1762471 h 2082732"/>
              <a:gd name="connsiteX8" fmla="*/ 949356 w 4427247"/>
              <a:gd name="connsiteY8" fmla="*/ 2082732 h 2082732"/>
              <a:gd name="connsiteX9" fmla="*/ 564281 w 4427247"/>
              <a:gd name="connsiteY9" fmla="*/ 1741318 h 2082732"/>
              <a:gd name="connsiteX0" fmla="*/ 564281 w 4427247"/>
              <a:gd name="connsiteY0" fmla="*/ 1741318 h 2082732"/>
              <a:gd name="connsiteX1" fmla="*/ 172251 w 4427247"/>
              <a:gd name="connsiteY1" fmla="*/ 1389045 h 2082732"/>
              <a:gd name="connsiteX2" fmla="*/ 34358 w 4427247"/>
              <a:gd name="connsiteY2" fmla="*/ 591205 h 2082732"/>
              <a:gd name="connsiteX3" fmla="*/ 789294 w 4427247"/>
              <a:gd name="connsiteY3" fmla="*/ 75788 h 2082732"/>
              <a:gd name="connsiteX4" fmla="*/ 3850086 w 4427247"/>
              <a:gd name="connsiteY4" fmla="*/ 119690 h 2082732"/>
              <a:gd name="connsiteX5" fmla="*/ 4425186 w 4427247"/>
              <a:gd name="connsiteY5" fmla="*/ 926124 h 2082732"/>
              <a:gd name="connsiteX6" fmla="*/ 3570165 w 4427247"/>
              <a:gd name="connsiteY6" fmla="*/ 1777330 h 2082732"/>
              <a:gd name="connsiteX7" fmla="*/ 1156249 w 4427247"/>
              <a:gd name="connsiteY7" fmla="*/ 1788819 h 2082732"/>
              <a:gd name="connsiteX8" fmla="*/ 949356 w 4427247"/>
              <a:gd name="connsiteY8" fmla="*/ 2082732 h 2082732"/>
              <a:gd name="connsiteX9" fmla="*/ 564281 w 4427247"/>
              <a:gd name="connsiteY9" fmla="*/ 1741318 h 2082732"/>
              <a:gd name="connsiteX0" fmla="*/ 564281 w 4427247"/>
              <a:gd name="connsiteY0" fmla="*/ 1741318 h 2116439"/>
              <a:gd name="connsiteX1" fmla="*/ 172251 w 4427247"/>
              <a:gd name="connsiteY1" fmla="*/ 1389045 h 2116439"/>
              <a:gd name="connsiteX2" fmla="*/ 34358 w 4427247"/>
              <a:gd name="connsiteY2" fmla="*/ 591205 h 2116439"/>
              <a:gd name="connsiteX3" fmla="*/ 789294 w 4427247"/>
              <a:gd name="connsiteY3" fmla="*/ 75788 h 2116439"/>
              <a:gd name="connsiteX4" fmla="*/ 3850086 w 4427247"/>
              <a:gd name="connsiteY4" fmla="*/ 119690 h 2116439"/>
              <a:gd name="connsiteX5" fmla="*/ 4425186 w 4427247"/>
              <a:gd name="connsiteY5" fmla="*/ 926124 h 2116439"/>
              <a:gd name="connsiteX6" fmla="*/ 3570165 w 4427247"/>
              <a:gd name="connsiteY6" fmla="*/ 1777330 h 2116439"/>
              <a:gd name="connsiteX7" fmla="*/ 1156249 w 4427247"/>
              <a:gd name="connsiteY7" fmla="*/ 1788819 h 2116439"/>
              <a:gd name="connsiteX8" fmla="*/ 1157432 w 4427247"/>
              <a:gd name="connsiteY8" fmla="*/ 2116439 h 2116439"/>
              <a:gd name="connsiteX9" fmla="*/ 564281 w 4427247"/>
              <a:gd name="connsiteY9" fmla="*/ 1741318 h 2116439"/>
              <a:gd name="connsiteX0" fmla="*/ 722695 w 4430824"/>
              <a:gd name="connsiteY0" fmla="*/ 1751186 h 2116439"/>
              <a:gd name="connsiteX1" fmla="*/ 175828 w 4430824"/>
              <a:gd name="connsiteY1" fmla="*/ 1389045 h 2116439"/>
              <a:gd name="connsiteX2" fmla="*/ 37935 w 4430824"/>
              <a:gd name="connsiteY2" fmla="*/ 591205 h 2116439"/>
              <a:gd name="connsiteX3" fmla="*/ 792871 w 4430824"/>
              <a:gd name="connsiteY3" fmla="*/ 75788 h 2116439"/>
              <a:gd name="connsiteX4" fmla="*/ 3853663 w 4430824"/>
              <a:gd name="connsiteY4" fmla="*/ 119690 h 2116439"/>
              <a:gd name="connsiteX5" fmla="*/ 4428763 w 4430824"/>
              <a:gd name="connsiteY5" fmla="*/ 926124 h 2116439"/>
              <a:gd name="connsiteX6" fmla="*/ 3573742 w 4430824"/>
              <a:gd name="connsiteY6" fmla="*/ 1777330 h 2116439"/>
              <a:gd name="connsiteX7" fmla="*/ 1159826 w 4430824"/>
              <a:gd name="connsiteY7" fmla="*/ 1788819 h 2116439"/>
              <a:gd name="connsiteX8" fmla="*/ 1161009 w 4430824"/>
              <a:gd name="connsiteY8" fmla="*/ 2116439 h 2116439"/>
              <a:gd name="connsiteX9" fmla="*/ 722695 w 4430824"/>
              <a:gd name="connsiteY9" fmla="*/ 1751186 h 2116439"/>
              <a:gd name="connsiteX0" fmla="*/ 722695 w 4430824"/>
              <a:gd name="connsiteY0" fmla="*/ 1751186 h 2116439"/>
              <a:gd name="connsiteX1" fmla="*/ 175828 w 4430824"/>
              <a:gd name="connsiteY1" fmla="*/ 1389045 h 2116439"/>
              <a:gd name="connsiteX2" fmla="*/ 37935 w 4430824"/>
              <a:gd name="connsiteY2" fmla="*/ 591205 h 2116439"/>
              <a:gd name="connsiteX3" fmla="*/ 792871 w 4430824"/>
              <a:gd name="connsiteY3" fmla="*/ 75788 h 2116439"/>
              <a:gd name="connsiteX4" fmla="*/ 3853663 w 4430824"/>
              <a:gd name="connsiteY4" fmla="*/ 119690 h 2116439"/>
              <a:gd name="connsiteX5" fmla="*/ 4428763 w 4430824"/>
              <a:gd name="connsiteY5" fmla="*/ 926124 h 2116439"/>
              <a:gd name="connsiteX6" fmla="*/ 3573742 w 4430824"/>
              <a:gd name="connsiteY6" fmla="*/ 1777330 h 2116439"/>
              <a:gd name="connsiteX7" fmla="*/ 1159826 w 4430824"/>
              <a:gd name="connsiteY7" fmla="*/ 1788819 h 2116439"/>
              <a:gd name="connsiteX8" fmla="*/ 1161009 w 4430824"/>
              <a:gd name="connsiteY8" fmla="*/ 2116439 h 2116439"/>
              <a:gd name="connsiteX9" fmla="*/ 722695 w 4430824"/>
              <a:gd name="connsiteY9" fmla="*/ 1751186 h 2116439"/>
              <a:gd name="connsiteX0" fmla="*/ 722695 w 4428763"/>
              <a:gd name="connsiteY0" fmla="*/ 1751186 h 2116439"/>
              <a:gd name="connsiteX1" fmla="*/ 175828 w 4428763"/>
              <a:gd name="connsiteY1" fmla="*/ 1389045 h 2116439"/>
              <a:gd name="connsiteX2" fmla="*/ 37935 w 4428763"/>
              <a:gd name="connsiteY2" fmla="*/ 591205 h 2116439"/>
              <a:gd name="connsiteX3" fmla="*/ 792871 w 4428763"/>
              <a:gd name="connsiteY3" fmla="*/ 75788 h 2116439"/>
              <a:gd name="connsiteX4" fmla="*/ 3853663 w 4428763"/>
              <a:gd name="connsiteY4" fmla="*/ 119690 h 2116439"/>
              <a:gd name="connsiteX5" fmla="*/ 4428763 w 4428763"/>
              <a:gd name="connsiteY5" fmla="*/ 926124 h 2116439"/>
              <a:gd name="connsiteX6" fmla="*/ 3573742 w 4428763"/>
              <a:gd name="connsiteY6" fmla="*/ 1777330 h 2116439"/>
              <a:gd name="connsiteX7" fmla="*/ 1159826 w 4428763"/>
              <a:gd name="connsiteY7" fmla="*/ 1788819 h 2116439"/>
              <a:gd name="connsiteX8" fmla="*/ 1161009 w 4428763"/>
              <a:gd name="connsiteY8" fmla="*/ 2116439 h 2116439"/>
              <a:gd name="connsiteX9" fmla="*/ 722695 w 4428763"/>
              <a:gd name="connsiteY9" fmla="*/ 1751186 h 2116439"/>
              <a:gd name="connsiteX0" fmla="*/ 722695 w 4428763"/>
              <a:gd name="connsiteY0" fmla="*/ 1737220 h 2102473"/>
              <a:gd name="connsiteX1" fmla="*/ 175828 w 4428763"/>
              <a:gd name="connsiteY1" fmla="*/ 1375079 h 2102473"/>
              <a:gd name="connsiteX2" fmla="*/ 37935 w 4428763"/>
              <a:gd name="connsiteY2" fmla="*/ 577239 h 2102473"/>
              <a:gd name="connsiteX3" fmla="*/ 792871 w 4428763"/>
              <a:gd name="connsiteY3" fmla="*/ 61822 h 2102473"/>
              <a:gd name="connsiteX4" fmla="*/ 3822903 w 4428763"/>
              <a:gd name="connsiteY4" fmla="*/ 104021 h 2102473"/>
              <a:gd name="connsiteX5" fmla="*/ 4428763 w 4428763"/>
              <a:gd name="connsiteY5" fmla="*/ 912158 h 2102473"/>
              <a:gd name="connsiteX6" fmla="*/ 3573742 w 4428763"/>
              <a:gd name="connsiteY6" fmla="*/ 1763364 h 2102473"/>
              <a:gd name="connsiteX7" fmla="*/ 1159826 w 4428763"/>
              <a:gd name="connsiteY7" fmla="*/ 1774853 h 2102473"/>
              <a:gd name="connsiteX8" fmla="*/ 1161009 w 4428763"/>
              <a:gd name="connsiteY8" fmla="*/ 2102473 h 2102473"/>
              <a:gd name="connsiteX9" fmla="*/ 722695 w 4428763"/>
              <a:gd name="connsiteY9" fmla="*/ 1737220 h 2102473"/>
              <a:gd name="connsiteX0" fmla="*/ 722695 w 4428763"/>
              <a:gd name="connsiteY0" fmla="*/ 1737220 h 2102473"/>
              <a:gd name="connsiteX1" fmla="*/ 175828 w 4428763"/>
              <a:gd name="connsiteY1" fmla="*/ 1375079 h 2102473"/>
              <a:gd name="connsiteX2" fmla="*/ 37935 w 4428763"/>
              <a:gd name="connsiteY2" fmla="*/ 577239 h 2102473"/>
              <a:gd name="connsiteX3" fmla="*/ 792871 w 4428763"/>
              <a:gd name="connsiteY3" fmla="*/ 61822 h 2102473"/>
              <a:gd name="connsiteX4" fmla="*/ 3822903 w 4428763"/>
              <a:gd name="connsiteY4" fmla="*/ 104021 h 2102473"/>
              <a:gd name="connsiteX5" fmla="*/ 4428763 w 4428763"/>
              <a:gd name="connsiteY5" fmla="*/ 912158 h 2102473"/>
              <a:gd name="connsiteX6" fmla="*/ 3573742 w 4428763"/>
              <a:gd name="connsiteY6" fmla="*/ 1763364 h 2102473"/>
              <a:gd name="connsiteX7" fmla="*/ 1159826 w 4428763"/>
              <a:gd name="connsiteY7" fmla="*/ 1774853 h 2102473"/>
              <a:gd name="connsiteX8" fmla="*/ 1161009 w 4428763"/>
              <a:gd name="connsiteY8" fmla="*/ 2102473 h 2102473"/>
              <a:gd name="connsiteX9" fmla="*/ 722695 w 4428763"/>
              <a:gd name="connsiteY9" fmla="*/ 1737220 h 2102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28763" h="2102473">
                <a:moveTo>
                  <a:pt x="722695" y="1737220"/>
                </a:moveTo>
                <a:cubicBezTo>
                  <a:pt x="541817" y="1663774"/>
                  <a:pt x="289955" y="1568409"/>
                  <a:pt x="175828" y="1375079"/>
                </a:cubicBezTo>
                <a:cubicBezTo>
                  <a:pt x="61701" y="1181749"/>
                  <a:pt x="-64905" y="796115"/>
                  <a:pt x="37935" y="577239"/>
                </a:cubicBezTo>
                <a:cubicBezTo>
                  <a:pt x="140775" y="358363"/>
                  <a:pt x="162043" y="140692"/>
                  <a:pt x="792871" y="61822"/>
                </a:cubicBezTo>
                <a:cubicBezTo>
                  <a:pt x="1423699" y="-17048"/>
                  <a:pt x="3216921" y="-37702"/>
                  <a:pt x="3822903" y="104021"/>
                </a:cubicBezTo>
                <a:cubicBezTo>
                  <a:pt x="4428885" y="245744"/>
                  <a:pt x="4416953" y="658639"/>
                  <a:pt x="4428763" y="912158"/>
                </a:cubicBezTo>
                <a:cubicBezTo>
                  <a:pt x="4404194" y="1365424"/>
                  <a:pt x="4118565" y="1619581"/>
                  <a:pt x="3573742" y="1763364"/>
                </a:cubicBezTo>
                <a:cubicBezTo>
                  <a:pt x="3028919" y="1907147"/>
                  <a:pt x="1313245" y="1816204"/>
                  <a:pt x="1159826" y="1774853"/>
                </a:cubicBezTo>
                <a:cubicBezTo>
                  <a:pt x="1098295" y="1880771"/>
                  <a:pt x="1112279" y="1894673"/>
                  <a:pt x="1161009" y="2102473"/>
                </a:cubicBezTo>
                <a:cubicBezTo>
                  <a:pt x="929550" y="1950845"/>
                  <a:pt x="722695" y="1737220"/>
                  <a:pt x="722695" y="1737220"/>
                </a:cubicBezTo>
                <a:close/>
              </a:path>
            </a:pathLst>
          </a:custGeom>
          <a:noFill/>
          <a:ln w="1905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7983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3D6A03ED-7B7A-4C88-8FFC-A4D862447D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4F87960-8C8A-4F97-8018-6F3E87720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0015" y="747906"/>
            <a:ext cx="3811205" cy="2058793"/>
          </a:xfrm>
        </p:spPr>
        <p:txBody>
          <a:bodyPr>
            <a:normAutofit/>
          </a:bodyPr>
          <a:lstStyle/>
          <a:p>
            <a:pPr algn="ctr"/>
            <a:r>
              <a:rPr lang="en-US"/>
              <a:t>Audio and video assignments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53975754-B125-4FFC-9140-F88A16E3D0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379013" y="303198"/>
            <a:ext cx="6631387" cy="5959786"/>
          </a:xfrm>
          <a:custGeom>
            <a:avLst/>
            <a:gdLst>
              <a:gd name="connsiteX0" fmla="*/ 7142118 w 7680682"/>
              <a:gd name="connsiteY0" fmla="*/ 6405352 h 6405386"/>
              <a:gd name="connsiteX1" fmla="*/ 6552830 w 7680682"/>
              <a:gd name="connsiteY1" fmla="*/ 6396252 h 6405386"/>
              <a:gd name="connsiteX2" fmla="*/ 987782 w 7680682"/>
              <a:gd name="connsiteY2" fmla="*/ 6365722 h 6405386"/>
              <a:gd name="connsiteX3" fmla="*/ 0 w 7680682"/>
              <a:gd name="connsiteY3" fmla="*/ 6336938 h 6405386"/>
              <a:gd name="connsiteX4" fmla="*/ 0 w 7680682"/>
              <a:gd name="connsiteY4" fmla="*/ 32372 h 6405386"/>
              <a:gd name="connsiteX5" fmla="*/ 157934 w 7680682"/>
              <a:gd name="connsiteY5" fmla="*/ 32797 h 6405386"/>
              <a:gd name="connsiteX6" fmla="*/ 6431319 w 7680682"/>
              <a:gd name="connsiteY6" fmla="*/ 0 h 6405386"/>
              <a:gd name="connsiteX7" fmla="*/ 7631470 w 7680682"/>
              <a:gd name="connsiteY7" fmla="*/ 30531 h 6405386"/>
              <a:gd name="connsiteX8" fmla="*/ 7560032 w 7680682"/>
              <a:gd name="connsiteY8" fmla="*/ 6274128 h 6405386"/>
              <a:gd name="connsiteX9" fmla="*/ 7394324 w 7680682"/>
              <a:gd name="connsiteY9" fmla="*/ 6402154 h 6405386"/>
              <a:gd name="connsiteX10" fmla="*/ 7142118 w 7680682"/>
              <a:gd name="connsiteY10" fmla="*/ 6405352 h 6405386"/>
              <a:gd name="connsiteX0" fmla="*/ 7142118 w 7631470"/>
              <a:gd name="connsiteY0" fmla="*/ 6405352 h 6405386"/>
              <a:gd name="connsiteX1" fmla="*/ 6552830 w 7631470"/>
              <a:gd name="connsiteY1" fmla="*/ 6396252 h 6405386"/>
              <a:gd name="connsiteX2" fmla="*/ 987782 w 7631470"/>
              <a:gd name="connsiteY2" fmla="*/ 6365722 h 6405386"/>
              <a:gd name="connsiteX3" fmla="*/ 0 w 7631470"/>
              <a:gd name="connsiteY3" fmla="*/ 6336938 h 6405386"/>
              <a:gd name="connsiteX4" fmla="*/ 0 w 7631470"/>
              <a:gd name="connsiteY4" fmla="*/ 32372 h 6405386"/>
              <a:gd name="connsiteX5" fmla="*/ 157934 w 7631470"/>
              <a:gd name="connsiteY5" fmla="*/ 32797 h 6405386"/>
              <a:gd name="connsiteX6" fmla="*/ 6431319 w 7631470"/>
              <a:gd name="connsiteY6" fmla="*/ 0 h 6405386"/>
              <a:gd name="connsiteX7" fmla="*/ 7631470 w 7631470"/>
              <a:gd name="connsiteY7" fmla="*/ 30531 h 6405386"/>
              <a:gd name="connsiteX8" fmla="*/ 7560032 w 7631470"/>
              <a:gd name="connsiteY8" fmla="*/ 6274128 h 6405386"/>
              <a:gd name="connsiteX9" fmla="*/ 7394324 w 7631470"/>
              <a:gd name="connsiteY9" fmla="*/ 6402154 h 6405386"/>
              <a:gd name="connsiteX10" fmla="*/ 7142118 w 7631470"/>
              <a:gd name="connsiteY10" fmla="*/ 6405352 h 6405386"/>
              <a:gd name="connsiteX0" fmla="*/ 7154766 w 7644118"/>
              <a:gd name="connsiteY0" fmla="*/ 6405352 h 6405386"/>
              <a:gd name="connsiteX1" fmla="*/ 6565478 w 7644118"/>
              <a:gd name="connsiteY1" fmla="*/ 6396252 h 6405386"/>
              <a:gd name="connsiteX2" fmla="*/ 1000430 w 7644118"/>
              <a:gd name="connsiteY2" fmla="*/ 6365722 h 6405386"/>
              <a:gd name="connsiteX3" fmla="*/ 0 w 7644118"/>
              <a:gd name="connsiteY3" fmla="*/ 6324387 h 6405386"/>
              <a:gd name="connsiteX4" fmla="*/ 12648 w 7644118"/>
              <a:gd name="connsiteY4" fmla="*/ 32372 h 6405386"/>
              <a:gd name="connsiteX5" fmla="*/ 170582 w 7644118"/>
              <a:gd name="connsiteY5" fmla="*/ 32797 h 6405386"/>
              <a:gd name="connsiteX6" fmla="*/ 6443967 w 7644118"/>
              <a:gd name="connsiteY6" fmla="*/ 0 h 6405386"/>
              <a:gd name="connsiteX7" fmla="*/ 7644118 w 7644118"/>
              <a:gd name="connsiteY7" fmla="*/ 30531 h 6405386"/>
              <a:gd name="connsiteX8" fmla="*/ 7572680 w 7644118"/>
              <a:gd name="connsiteY8" fmla="*/ 6274128 h 6405386"/>
              <a:gd name="connsiteX9" fmla="*/ 7406972 w 7644118"/>
              <a:gd name="connsiteY9" fmla="*/ 6402154 h 6405386"/>
              <a:gd name="connsiteX10" fmla="*/ 7154766 w 7644118"/>
              <a:gd name="connsiteY10" fmla="*/ 6405352 h 6405386"/>
              <a:gd name="connsiteX0" fmla="*/ 7167747 w 7657099"/>
              <a:gd name="connsiteY0" fmla="*/ 6405352 h 6405386"/>
              <a:gd name="connsiteX1" fmla="*/ 6578459 w 7657099"/>
              <a:gd name="connsiteY1" fmla="*/ 6396252 h 6405386"/>
              <a:gd name="connsiteX2" fmla="*/ 1013411 w 7657099"/>
              <a:gd name="connsiteY2" fmla="*/ 6365722 h 6405386"/>
              <a:gd name="connsiteX3" fmla="*/ 12981 w 7657099"/>
              <a:gd name="connsiteY3" fmla="*/ 6324387 h 6405386"/>
              <a:gd name="connsiteX4" fmla="*/ 25629 w 7657099"/>
              <a:gd name="connsiteY4" fmla="*/ 32372 h 6405386"/>
              <a:gd name="connsiteX5" fmla="*/ 183563 w 7657099"/>
              <a:gd name="connsiteY5" fmla="*/ 32797 h 6405386"/>
              <a:gd name="connsiteX6" fmla="*/ 6456948 w 7657099"/>
              <a:gd name="connsiteY6" fmla="*/ 0 h 6405386"/>
              <a:gd name="connsiteX7" fmla="*/ 7657099 w 7657099"/>
              <a:gd name="connsiteY7" fmla="*/ 30531 h 6405386"/>
              <a:gd name="connsiteX8" fmla="*/ 7585661 w 7657099"/>
              <a:gd name="connsiteY8" fmla="*/ 6274128 h 6405386"/>
              <a:gd name="connsiteX9" fmla="*/ 7419953 w 7657099"/>
              <a:gd name="connsiteY9" fmla="*/ 6402154 h 6405386"/>
              <a:gd name="connsiteX10" fmla="*/ 7167747 w 7657099"/>
              <a:gd name="connsiteY10" fmla="*/ 6405352 h 6405386"/>
              <a:gd name="connsiteX0" fmla="*/ 7236700 w 7726052"/>
              <a:gd name="connsiteY0" fmla="*/ 6405352 h 6405386"/>
              <a:gd name="connsiteX1" fmla="*/ 6647412 w 7726052"/>
              <a:gd name="connsiteY1" fmla="*/ 6396252 h 6405386"/>
              <a:gd name="connsiteX2" fmla="*/ 1082364 w 7726052"/>
              <a:gd name="connsiteY2" fmla="*/ 6365722 h 6405386"/>
              <a:gd name="connsiteX3" fmla="*/ 6051 w 7726052"/>
              <a:gd name="connsiteY3" fmla="*/ 6324387 h 6405386"/>
              <a:gd name="connsiteX4" fmla="*/ 94582 w 7726052"/>
              <a:gd name="connsiteY4" fmla="*/ 32372 h 6405386"/>
              <a:gd name="connsiteX5" fmla="*/ 252516 w 7726052"/>
              <a:gd name="connsiteY5" fmla="*/ 32797 h 6405386"/>
              <a:gd name="connsiteX6" fmla="*/ 6525901 w 7726052"/>
              <a:gd name="connsiteY6" fmla="*/ 0 h 6405386"/>
              <a:gd name="connsiteX7" fmla="*/ 7726052 w 7726052"/>
              <a:gd name="connsiteY7" fmla="*/ 30531 h 6405386"/>
              <a:gd name="connsiteX8" fmla="*/ 7654614 w 7726052"/>
              <a:gd name="connsiteY8" fmla="*/ 6274128 h 6405386"/>
              <a:gd name="connsiteX9" fmla="*/ 7488906 w 7726052"/>
              <a:gd name="connsiteY9" fmla="*/ 6402154 h 6405386"/>
              <a:gd name="connsiteX10" fmla="*/ 7236700 w 7726052"/>
              <a:gd name="connsiteY10" fmla="*/ 6405352 h 6405386"/>
              <a:gd name="connsiteX0" fmla="*/ 7240058 w 7729410"/>
              <a:gd name="connsiteY0" fmla="*/ 6405352 h 6405386"/>
              <a:gd name="connsiteX1" fmla="*/ 6650770 w 7729410"/>
              <a:gd name="connsiteY1" fmla="*/ 6396252 h 6405386"/>
              <a:gd name="connsiteX2" fmla="*/ 1085722 w 7729410"/>
              <a:gd name="connsiteY2" fmla="*/ 6365722 h 6405386"/>
              <a:gd name="connsiteX3" fmla="*/ 9409 w 7729410"/>
              <a:gd name="connsiteY3" fmla="*/ 6324387 h 6405386"/>
              <a:gd name="connsiteX4" fmla="*/ 47351 w 7729410"/>
              <a:gd name="connsiteY4" fmla="*/ 32372 h 6405386"/>
              <a:gd name="connsiteX5" fmla="*/ 255874 w 7729410"/>
              <a:gd name="connsiteY5" fmla="*/ 32797 h 6405386"/>
              <a:gd name="connsiteX6" fmla="*/ 6529259 w 7729410"/>
              <a:gd name="connsiteY6" fmla="*/ 0 h 6405386"/>
              <a:gd name="connsiteX7" fmla="*/ 7729410 w 7729410"/>
              <a:gd name="connsiteY7" fmla="*/ 30531 h 6405386"/>
              <a:gd name="connsiteX8" fmla="*/ 7657972 w 7729410"/>
              <a:gd name="connsiteY8" fmla="*/ 6274128 h 6405386"/>
              <a:gd name="connsiteX9" fmla="*/ 7492264 w 7729410"/>
              <a:gd name="connsiteY9" fmla="*/ 6402154 h 6405386"/>
              <a:gd name="connsiteX10" fmla="*/ 7240058 w 7729410"/>
              <a:gd name="connsiteY10" fmla="*/ 6405352 h 6405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729410" h="6405386">
                <a:moveTo>
                  <a:pt x="7240058" y="6405352"/>
                </a:moveTo>
                <a:cubicBezTo>
                  <a:pt x="7065297" y="6404963"/>
                  <a:pt x="6846319" y="6401325"/>
                  <a:pt x="6650770" y="6396252"/>
                </a:cubicBezTo>
                <a:lnTo>
                  <a:pt x="1085722" y="6365722"/>
                </a:lnTo>
                <a:lnTo>
                  <a:pt x="9409" y="6324387"/>
                </a:lnTo>
                <a:cubicBezTo>
                  <a:pt x="-24317" y="4214496"/>
                  <a:pt x="43135" y="2129710"/>
                  <a:pt x="47351" y="32372"/>
                </a:cubicBezTo>
                <a:lnTo>
                  <a:pt x="255874" y="32797"/>
                </a:lnTo>
                <a:lnTo>
                  <a:pt x="6529259" y="0"/>
                </a:lnTo>
                <a:cubicBezTo>
                  <a:pt x="7029322" y="30531"/>
                  <a:pt x="7386510" y="-1"/>
                  <a:pt x="7729410" y="30531"/>
                </a:cubicBezTo>
                <a:cubicBezTo>
                  <a:pt x="7707716" y="2585987"/>
                  <a:pt x="7753223" y="4971471"/>
                  <a:pt x="7657972" y="6274128"/>
                </a:cubicBezTo>
                <a:cubicBezTo>
                  <a:pt x="7649782" y="6434165"/>
                  <a:pt x="7656570" y="6381800"/>
                  <a:pt x="7492264" y="6402154"/>
                </a:cubicBezTo>
                <a:cubicBezTo>
                  <a:pt x="7433854" y="6404650"/>
                  <a:pt x="7344915" y="6405586"/>
                  <a:pt x="7240058" y="6405352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Picture 6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FC2A7D46-E722-48B1-8710-943413C4BD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138" y="746579"/>
            <a:ext cx="6193116" cy="51248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E89D71-0E85-4CA7-8D1E-34379CA6D3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50869" y="2483708"/>
            <a:ext cx="4547541" cy="3880022"/>
          </a:xfrm>
        </p:spPr>
        <p:txBody>
          <a:bodyPr anchor="ctr"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US"/>
              <a:t> - Public speaking and communication students uploading speeches and presentations</a:t>
            </a:r>
          </a:p>
          <a:p>
            <a:pPr>
              <a:lnSpc>
                <a:spcPct val="90000"/>
              </a:lnSpc>
            </a:pPr>
            <a:r>
              <a:rPr lang="en-US"/>
              <a:t> </a:t>
            </a:r>
            <a:br>
              <a:rPr lang="en-US"/>
            </a:br>
            <a:r>
              <a:rPr lang="en-US"/>
              <a:t> - Students can record using laptops or cell phones</a:t>
            </a:r>
          </a:p>
          <a:p>
            <a:pPr>
              <a:lnSpc>
                <a:spcPct val="90000"/>
              </a:lnSpc>
            </a:pPr>
            <a:r>
              <a:rPr lang="en-US"/>
              <a:t> - Video discussions, group projects, alternative essays</a:t>
            </a:r>
          </a:p>
          <a:p>
            <a:pPr>
              <a:lnSpc>
                <a:spcPct val="90000"/>
              </a:lnSpc>
            </a:pPr>
            <a:r>
              <a:rPr lang="en-US"/>
              <a:t> - Skip proctors with “math explainer” videos</a:t>
            </a:r>
          </a:p>
        </p:txBody>
      </p:sp>
    </p:spTree>
    <p:extLst>
      <p:ext uri="{BB962C8B-B14F-4D97-AF65-F5344CB8AC3E}">
        <p14:creationId xmlns:p14="http://schemas.microsoft.com/office/powerpoint/2010/main" val="23698144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Rectangle 8">
            <a:extLst>
              <a:ext uri="{FF2B5EF4-FFF2-40B4-BE49-F238E27FC236}">
                <a16:creationId xmlns:a16="http://schemas.microsoft.com/office/drawing/2014/main" id="{3D6A03ED-7B7A-4C88-8FFC-A4D862447D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B674D90-58A3-4CC2-9E12-A717D1E4EA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0015" y="747906"/>
            <a:ext cx="3811205" cy="2058793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4400"/>
              <a:t>Student voice through audio and video assignments</a:t>
            </a:r>
          </a:p>
        </p:txBody>
      </p:sp>
      <p:sp>
        <p:nvSpPr>
          <p:cNvPr id="7" name="Freeform: Shape 10">
            <a:extLst>
              <a:ext uri="{FF2B5EF4-FFF2-40B4-BE49-F238E27FC236}">
                <a16:creationId xmlns:a16="http://schemas.microsoft.com/office/drawing/2014/main" id="{53975754-B125-4FFC-9140-F88A16E3D0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379013" y="303198"/>
            <a:ext cx="6631387" cy="5959786"/>
          </a:xfrm>
          <a:custGeom>
            <a:avLst/>
            <a:gdLst>
              <a:gd name="connsiteX0" fmla="*/ 7142118 w 7680682"/>
              <a:gd name="connsiteY0" fmla="*/ 6405352 h 6405386"/>
              <a:gd name="connsiteX1" fmla="*/ 6552830 w 7680682"/>
              <a:gd name="connsiteY1" fmla="*/ 6396252 h 6405386"/>
              <a:gd name="connsiteX2" fmla="*/ 987782 w 7680682"/>
              <a:gd name="connsiteY2" fmla="*/ 6365722 h 6405386"/>
              <a:gd name="connsiteX3" fmla="*/ 0 w 7680682"/>
              <a:gd name="connsiteY3" fmla="*/ 6336938 h 6405386"/>
              <a:gd name="connsiteX4" fmla="*/ 0 w 7680682"/>
              <a:gd name="connsiteY4" fmla="*/ 32372 h 6405386"/>
              <a:gd name="connsiteX5" fmla="*/ 157934 w 7680682"/>
              <a:gd name="connsiteY5" fmla="*/ 32797 h 6405386"/>
              <a:gd name="connsiteX6" fmla="*/ 6431319 w 7680682"/>
              <a:gd name="connsiteY6" fmla="*/ 0 h 6405386"/>
              <a:gd name="connsiteX7" fmla="*/ 7631470 w 7680682"/>
              <a:gd name="connsiteY7" fmla="*/ 30531 h 6405386"/>
              <a:gd name="connsiteX8" fmla="*/ 7560032 w 7680682"/>
              <a:gd name="connsiteY8" fmla="*/ 6274128 h 6405386"/>
              <a:gd name="connsiteX9" fmla="*/ 7394324 w 7680682"/>
              <a:gd name="connsiteY9" fmla="*/ 6402154 h 6405386"/>
              <a:gd name="connsiteX10" fmla="*/ 7142118 w 7680682"/>
              <a:gd name="connsiteY10" fmla="*/ 6405352 h 6405386"/>
              <a:gd name="connsiteX0" fmla="*/ 7142118 w 7631470"/>
              <a:gd name="connsiteY0" fmla="*/ 6405352 h 6405386"/>
              <a:gd name="connsiteX1" fmla="*/ 6552830 w 7631470"/>
              <a:gd name="connsiteY1" fmla="*/ 6396252 h 6405386"/>
              <a:gd name="connsiteX2" fmla="*/ 987782 w 7631470"/>
              <a:gd name="connsiteY2" fmla="*/ 6365722 h 6405386"/>
              <a:gd name="connsiteX3" fmla="*/ 0 w 7631470"/>
              <a:gd name="connsiteY3" fmla="*/ 6336938 h 6405386"/>
              <a:gd name="connsiteX4" fmla="*/ 0 w 7631470"/>
              <a:gd name="connsiteY4" fmla="*/ 32372 h 6405386"/>
              <a:gd name="connsiteX5" fmla="*/ 157934 w 7631470"/>
              <a:gd name="connsiteY5" fmla="*/ 32797 h 6405386"/>
              <a:gd name="connsiteX6" fmla="*/ 6431319 w 7631470"/>
              <a:gd name="connsiteY6" fmla="*/ 0 h 6405386"/>
              <a:gd name="connsiteX7" fmla="*/ 7631470 w 7631470"/>
              <a:gd name="connsiteY7" fmla="*/ 30531 h 6405386"/>
              <a:gd name="connsiteX8" fmla="*/ 7560032 w 7631470"/>
              <a:gd name="connsiteY8" fmla="*/ 6274128 h 6405386"/>
              <a:gd name="connsiteX9" fmla="*/ 7394324 w 7631470"/>
              <a:gd name="connsiteY9" fmla="*/ 6402154 h 6405386"/>
              <a:gd name="connsiteX10" fmla="*/ 7142118 w 7631470"/>
              <a:gd name="connsiteY10" fmla="*/ 6405352 h 6405386"/>
              <a:gd name="connsiteX0" fmla="*/ 7154766 w 7644118"/>
              <a:gd name="connsiteY0" fmla="*/ 6405352 h 6405386"/>
              <a:gd name="connsiteX1" fmla="*/ 6565478 w 7644118"/>
              <a:gd name="connsiteY1" fmla="*/ 6396252 h 6405386"/>
              <a:gd name="connsiteX2" fmla="*/ 1000430 w 7644118"/>
              <a:gd name="connsiteY2" fmla="*/ 6365722 h 6405386"/>
              <a:gd name="connsiteX3" fmla="*/ 0 w 7644118"/>
              <a:gd name="connsiteY3" fmla="*/ 6324387 h 6405386"/>
              <a:gd name="connsiteX4" fmla="*/ 12648 w 7644118"/>
              <a:gd name="connsiteY4" fmla="*/ 32372 h 6405386"/>
              <a:gd name="connsiteX5" fmla="*/ 170582 w 7644118"/>
              <a:gd name="connsiteY5" fmla="*/ 32797 h 6405386"/>
              <a:gd name="connsiteX6" fmla="*/ 6443967 w 7644118"/>
              <a:gd name="connsiteY6" fmla="*/ 0 h 6405386"/>
              <a:gd name="connsiteX7" fmla="*/ 7644118 w 7644118"/>
              <a:gd name="connsiteY7" fmla="*/ 30531 h 6405386"/>
              <a:gd name="connsiteX8" fmla="*/ 7572680 w 7644118"/>
              <a:gd name="connsiteY8" fmla="*/ 6274128 h 6405386"/>
              <a:gd name="connsiteX9" fmla="*/ 7406972 w 7644118"/>
              <a:gd name="connsiteY9" fmla="*/ 6402154 h 6405386"/>
              <a:gd name="connsiteX10" fmla="*/ 7154766 w 7644118"/>
              <a:gd name="connsiteY10" fmla="*/ 6405352 h 6405386"/>
              <a:gd name="connsiteX0" fmla="*/ 7167747 w 7657099"/>
              <a:gd name="connsiteY0" fmla="*/ 6405352 h 6405386"/>
              <a:gd name="connsiteX1" fmla="*/ 6578459 w 7657099"/>
              <a:gd name="connsiteY1" fmla="*/ 6396252 h 6405386"/>
              <a:gd name="connsiteX2" fmla="*/ 1013411 w 7657099"/>
              <a:gd name="connsiteY2" fmla="*/ 6365722 h 6405386"/>
              <a:gd name="connsiteX3" fmla="*/ 12981 w 7657099"/>
              <a:gd name="connsiteY3" fmla="*/ 6324387 h 6405386"/>
              <a:gd name="connsiteX4" fmla="*/ 25629 w 7657099"/>
              <a:gd name="connsiteY4" fmla="*/ 32372 h 6405386"/>
              <a:gd name="connsiteX5" fmla="*/ 183563 w 7657099"/>
              <a:gd name="connsiteY5" fmla="*/ 32797 h 6405386"/>
              <a:gd name="connsiteX6" fmla="*/ 6456948 w 7657099"/>
              <a:gd name="connsiteY6" fmla="*/ 0 h 6405386"/>
              <a:gd name="connsiteX7" fmla="*/ 7657099 w 7657099"/>
              <a:gd name="connsiteY7" fmla="*/ 30531 h 6405386"/>
              <a:gd name="connsiteX8" fmla="*/ 7585661 w 7657099"/>
              <a:gd name="connsiteY8" fmla="*/ 6274128 h 6405386"/>
              <a:gd name="connsiteX9" fmla="*/ 7419953 w 7657099"/>
              <a:gd name="connsiteY9" fmla="*/ 6402154 h 6405386"/>
              <a:gd name="connsiteX10" fmla="*/ 7167747 w 7657099"/>
              <a:gd name="connsiteY10" fmla="*/ 6405352 h 6405386"/>
              <a:gd name="connsiteX0" fmla="*/ 7236700 w 7726052"/>
              <a:gd name="connsiteY0" fmla="*/ 6405352 h 6405386"/>
              <a:gd name="connsiteX1" fmla="*/ 6647412 w 7726052"/>
              <a:gd name="connsiteY1" fmla="*/ 6396252 h 6405386"/>
              <a:gd name="connsiteX2" fmla="*/ 1082364 w 7726052"/>
              <a:gd name="connsiteY2" fmla="*/ 6365722 h 6405386"/>
              <a:gd name="connsiteX3" fmla="*/ 6051 w 7726052"/>
              <a:gd name="connsiteY3" fmla="*/ 6324387 h 6405386"/>
              <a:gd name="connsiteX4" fmla="*/ 94582 w 7726052"/>
              <a:gd name="connsiteY4" fmla="*/ 32372 h 6405386"/>
              <a:gd name="connsiteX5" fmla="*/ 252516 w 7726052"/>
              <a:gd name="connsiteY5" fmla="*/ 32797 h 6405386"/>
              <a:gd name="connsiteX6" fmla="*/ 6525901 w 7726052"/>
              <a:gd name="connsiteY6" fmla="*/ 0 h 6405386"/>
              <a:gd name="connsiteX7" fmla="*/ 7726052 w 7726052"/>
              <a:gd name="connsiteY7" fmla="*/ 30531 h 6405386"/>
              <a:gd name="connsiteX8" fmla="*/ 7654614 w 7726052"/>
              <a:gd name="connsiteY8" fmla="*/ 6274128 h 6405386"/>
              <a:gd name="connsiteX9" fmla="*/ 7488906 w 7726052"/>
              <a:gd name="connsiteY9" fmla="*/ 6402154 h 6405386"/>
              <a:gd name="connsiteX10" fmla="*/ 7236700 w 7726052"/>
              <a:gd name="connsiteY10" fmla="*/ 6405352 h 6405386"/>
              <a:gd name="connsiteX0" fmla="*/ 7240058 w 7729410"/>
              <a:gd name="connsiteY0" fmla="*/ 6405352 h 6405386"/>
              <a:gd name="connsiteX1" fmla="*/ 6650770 w 7729410"/>
              <a:gd name="connsiteY1" fmla="*/ 6396252 h 6405386"/>
              <a:gd name="connsiteX2" fmla="*/ 1085722 w 7729410"/>
              <a:gd name="connsiteY2" fmla="*/ 6365722 h 6405386"/>
              <a:gd name="connsiteX3" fmla="*/ 9409 w 7729410"/>
              <a:gd name="connsiteY3" fmla="*/ 6324387 h 6405386"/>
              <a:gd name="connsiteX4" fmla="*/ 47351 w 7729410"/>
              <a:gd name="connsiteY4" fmla="*/ 32372 h 6405386"/>
              <a:gd name="connsiteX5" fmla="*/ 255874 w 7729410"/>
              <a:gd name="connsiteY5" fmla="*/ 32797 h 6405386"/>
              <a:gd name="connsiteX6" fmla="*/ 6529259 w 7729410"/>
              <a:gd name="connsiteY6" fmla="*/ 0 h 6405386"/>
              <a:gd name="connsiteX7" fmla="*/ 7729410 w 7729410"/>
              <a:gd name="connsiteY7" fmla="*/ 30531 h 6405386"/>
              <a:gd name="connsiteX8" fmla="*/ 7657972 w 7729410"/>
              <a:gd name="connsiteY8" fmla="*/ 6274128 h 6405386"/>
              <a:gd name="connsiteX9" fmla="*/ 7492264 w 7729410"/>
              <a:gd name="connsiteY9" fmla="*/ 6402154 h 6405386"/>
              <a:gd name="connsiteX10" fmla="*/ 7240058 w 7729410"/>
              <a:gd name="connsiteY10" fmla="*/ 6405352 h 6405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729410" h="6405386">
                <a:moveTo>
                  <a:pt x="7240058" y="6405352"/>
                </a:moveTo>
                <a:cubicBezTo>
                  <a:pt x="7065297" y="6404963"/>
                  <a:pt x="6846319" y="6401325"/>
                  <a:pt x="6650770" y="6396252"/>
                </a:cubicBezTo>
                <a:lnTo>
                  <a:pt x="1085722" y="6365722"/>
                </a:lnTo>
                <a:lnTo>
                  <a:pt x="9409" y="6324387"/>
                </a:lnTo>
                <a:cubicBezTo>
                  <a:pt x="-24317" y="4214496"/>
                  <a:pt x="43135" y="2129710"/>
                  <a:pt x="47351" y="32372"/>
                </a:cubicBezTo>
                <a:lnTo>
                  <a:pt x="255874" y="32797"/>
                </a:lnTo>
                <a:lnTo>
                  <a:pt x="6529259" y="0"/>
                </a:lnTo>
                <a:cubicBezTo>
                  <a:pt x="7029322" y="30531"/>
                  <a:pt x="7386510" y="-1"/>
                  <a:pt x="7729410" y="30531"/>
                </a:cubicBezTo>
                <a:cubicBezTo>
                  <a:pt x="7707716" y="2585987"/>
                  <a:pt x="7753223" y="4971471"/>
                  <a:pt x="7657972" y="6274128"/>
                </a:cubicBezTo>
                <a:cubicBezTo>
                  <a:pt x="7649782" y="6434165"/>
                  <a:pt x="7656570" y="6381800"/>
                  <a:pt x="7492264" y="6402154"/>
                </a:cubicBezTo>
                <a:cubicBezTo>
                  <a:pt x="7433854" y="6404650"/>
                  <a:pt x="7344915" y="6405586"/>
                  <a:pt x="7240058" y="6405352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4" descr="Child in plaid shirt, white t-shirt, brown pants with arms outstretched in front of cell phone and ring light in living room">
            <a:extLst>
              <a:ext uri="{FF2B5EF4-FFF2-40B4-BE49-F238E27FC236}">
                <a16:creationId xmlns:a16="http://schemas.microsoft.com/office/drawing/2014/main" id="{DDAC21A3-D039-4AA5-A57A-EBD9C55AC7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138" y="1242028"/>
            <a:ext cx="6193116" cy="41339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9F93A5-FCB8-4D76-9446-46BC5BBF1E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74900" y="2997200"/>
            <a:ext cx="3768403" cy="321671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/>
              <a:t>Practice and Revision</a:t>
            </a:r>
          </a:p>
          <a:p>
            <a:pPr algn="ctr"/>
            <a:r>
              <a:rPr lang="en-US"/>
              <a:t>Self-reflection</a:t>
            </a:r>
          </a:p>
          <a:p>
            <a:pPr algn="ctr"/>
            <a:r>
              <a:rPr lang="en-US"/>
              <a:t>Peer review</a:t>
            </a:r>
          </a:p>
          <a:p>
            <a:pPr algn="ctr"/>
            <a:r>
              <a:rPr lang="en-US"/>
              <a:t>Refining Voice</a:t>
            </a:r>
          </a:p>
        </p:txBody>
      </p:sp>
    </p:spTree>
    <p:extLst>
      <p:ext uri="{BB962C8B-B14F-4D97-AF65-F5344CB8AC3E}">
        <p14:creationId xmlns:p14="http://schemas.microsoft.com/office/powerpoint/2010/main" val="14329869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3D6A03ED-7B7A-4C88-8FFC-A4D862447D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E1E0F3-5394-44A4-83D5-69DF8C3006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0015" y="747906"/>
            <a:ext cx="3811205" cy="2058793"/>
          </a:xfrm>
        </p:spPr>
        <p:txBody>
          <a:bodyPr>
            <a:normAutofit/>
          </a:bodyPr>
          <a:lstStyle/>
          <a:p>
            <a:pPr algn="ctr"/>
            <a:r>
              <a:rPr lang="en-US"/>
              <a:t>Student choice assignments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3975754-B125-4FFC-9140-F88A16E3D0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379013" y="303198"/>
            <a:ext cx="6631387" cy="5959786"/>
          </a:xfrm>
          <a:custGeom>
            <a:avLst/>
            <a:gdLst>
              <a:gd name="connsiteX0" fmla="*/ 7142118 w 7680682"/>
              <a:gd name="connsiteY0" fmla="*/ 6405352 h 6405386"/>
              <a:gd name="connsiteX1" fmla="*/ 6552830 w 7680682"/>
              <a:gd name="connsiteY1" fmla="*/ 6396252 h 6405386"/>
              <a:gd name="connsiteX2" fmla="*/ 987782 w 7680682"/>
              <a:gd name="connsiteY2" fmla="*/ 6365722 h 6405386"/>
              <a:gd name="connsiteX3" fmla="*/ 0 w 7680682"/>
              <a:gd name="connsiteY3" fmla="*/ 6336938 h 6405386"/>
              <a:gd name="connsiteX4" fmla="*/ 0 w 7680682"/>
              <a:gd name="connsiteY4" fmla="*/ 32372 h 6405386"/>
              <a:gd name="connsiteX5" fmla="*/ 157934 w 7680682"/>
              <a:gd name="connsiteY5" fmla="*/ 32797 h 6405386"/>
              <a:gd name="connsiteX6" fmla="*/ 6431319 w 7680682"/>
              <a:gd name="connsiteY6" fmla="*/ 0 h 6405386"/>
              <a:gd name="connsiteX7" fmla="*/ 7631470 w 7680682"/>
              <a:gd name="connsiteY7" fmla="*/ 30531 h 6405386"/>
              <a:gd name="connsiteX8" fmla="*/ 7560032 w 7680682"/>
              <a:gd name="connsiteY8" fmla="*/ 6274128 h 6405386"/>
              <a:gd name="connsiteX9" fmla="*/ 7394324 w 7680682"/>
              <a:gd name="connsiteY9" fmla="*/ 6402154 h 6405386"/>
              <a:gd name="connsiteX10" fmla="*/ 7142118 w 7680682"/>
              <a:gd name="connsiteY10" fmla="*/ 6405352 h 6405386"/>
              <a:gd name="connsiteX0" fmla="*/ 7142118 w 7631470"/>
              <a:gd name="connsiteY0" fmla="*/ 6405352 h 6405386"/>
              <a:gd name="connsiteX1" fmla="*/ 6552830 w 7631470"/>
              <a:gd name="connsiteY1" fmla="*/ 6396252 h 6405386"/>
              <a:gd name="connsiteX2" fmla="*/ 987782 w 7631470"/>
              <a:gd name="connsiteY2" fmla="*/ 6365722 h 6405386"/>
              <a:gd name="connsiteX3" fmla="*/ 0 w 7631470"/>
              <a:gd name="connsiteY3" fmla="*/ 6336938 h 6405386"/>
              <a:gd name="connsiteX4" fmla="*/ 0 w 7631470"/>
              <a:gd name="connsiteY4" fmla="*/ 32372 h 6405386"/>
              <a:gd name="connsiteX5" fmla="*/ 157934 w 7631470"/>
              <a:gd name="connsiteY5" fmla="*/ 32797 h 6405386"/>
              <a:gd name="connsiteX6" fmla="*/ 6431319 w 7631470"/>
              <a:gd name="connsiteY6" fmla="*/ 0 h 6405386"/>
              <a:gd name="connsiteX7" fmla="*/ 7631470 w 7631470"/>
              <a:gd name="connsiteY7" fmla="*/ 30531 h 6405386"/>
              <a:gd name="connsiteX8" fmla="*/ 7560032 w 7631470"/>
              <a:gd name="connsiteY8" fmla="*/ 6274128 h 6405386"/>
              <a:gd name="connsiteX9" fmla="*/ 7394324 w 7631470"/>
              <a:gd name="connsiteY9" fmla="*/ 6402154 h 6405386"/>
              <a:gd name="connsiteX10" fmla="*/ 7142118 w 7631470"/>
              <a:gd name="connsiteY10" fmla="*/ 6405352 h 6405386"/>
              <a:gd name="connsiteX0" fmla="*/ 7154766 w 7644118"/>
              <a:gd name="connsiteY0" fmla="*/ 6405352 h 6405386"/>
              <a:gd name="connsiteX1" fmla="*/ 6565478 w 7644118"/>
              <a:gd name="connsiteY1" fmla="*/ 6396252 h 6405386"/>
              <a:gd name="connsiteX2" fmla="*/ 1000430 w 7644118"/>
              <a:gd name="connsiteY2" fmla="*/ 6365722 h 6405386"/>
              <a:gd name="connsiteX3" fmla="*/ 0 w 7644118"/>
              <a:gd name="connsiteY3" fmla="*/ 6324387 h 6405386"/>
              <a:gd name="connsiteX4" fmla="*/ 12648 w 7644118"/>
              <a:gd name="connsiteY4" fmla="*/ 32372 h 6405386"/>
              <a:gd name="connsiteX5" fmla="*/ 170582 w 7644118"/>
              <a:gd name="connsiteY5" fmla="*/ 32797 h 6405386"/>
              <a:gd name="connsiteX6" fmla="*/ 6443967 w 7644118"/>
              <a:gd name="connsiteY6" fmla="*/ 0 h 6405386"/>
              <a:gd name="connsiteX7" fmla="*/ 7644118 w 7644118"/>
              <a:gd name="connsiteY7" fmla="*/ 30531 h 6405386"/>
              <a:gd name="connsiteX8" fmla="*/ 7572680 w 7644118"/>
              <a:gd name="connsiteY8" fmla="*/ 6274128 h 6405386"/>
              <a:gd name="connsiteX9" fmla="*/ 7406972 w 7644118"/>
              <a:gd name="connsiteY9" fmla="*/ 6402154 h 6405386"/>
              <a:gd name="connsiteX10" fmla="*/ 7154766 w 7644118"/>
              <a:gd name="connsiteY10" fmla="*/ 6405352 h 6405386"/>
              <a:gd name="connsiteX0" fmla="*/ 7167747 w 7657099"/>
              <a:gd name="connsiteY0" fmla="*/ 6405352 h 6405386"/>
              <a:gd name="connsiteX1" fmla="*/ 6578459 w 7657099"/>
              <a:gd name="connsiteY1" fmla="*/ 6396252 h 6405386"/>
              <a:gd name="connsiteX2" fmla="*/ 1013411 w 7657099"/>
              <a:gd name="connsiteY2" fmla="*/ 6365722 h 6405386"/>
              <a:gd name="connsiteX3" fmla="*/ 12981 w 7657099"/>
              <a:gd name="connsiteY3" fmla="*/ 6324387 h 6405386"/>
              <a:gd name="connsiteX4" fmla="*/ 25629 w 7657099"/>
              <a:gd name="connsiteY4" fmla="*/ 32372 h 6405386"/>
              <a:gd name="connsiteX5" fmla="*/ 183563 w 7657099"/>
              <a:gd name="connsiteY5" fmla="*/ 32797 h 6405386"/>
              <a:gd name="connsiteX6" fmla="*/ 6456948 w 7657099"/>
              <a:gd name="connsiteY6" fmla="*/ 0 h 6405386"/>
              <a:gd name="connsiteX7" fmla="*/ 7657099 w 7657099"/>
              <a:gd name="connsiteY7" fmla="*/ 30531 h 6405386"/>
              <a:gd name="connsiteX8" fmla="*/ 7585661 w 7657099"/>
              <a:gd name="connsiteY8" fmla="*/ 6274128 h 6405386"/>
              <a:gd name="connsiteX9" fmla="*/ 7419953 w 7657099"/>
              <a:gd name="connsiteY9" fmla="*/ 6402154 h 6405386"/>
              <a:gd name="connsiteX10" fmla="*/ 7167747 w 7657099"/>
              <a:gd name="connsiteY10" fmla="*/ 6405352 h 6405386"/>
              <a:gd name="connsiteX0" fmla="*/ 7236700 w 7726052"/>
              <a:gd name="connsiteY0" fmla="*/ 6405352 h 6405386"/>
              <a:gd name="connsiteX1" fmla="*/ 6647412 w 7726052"/>
              <a:gd name="connsiteY1" fmla="*/ 6396252 h 6405386"/>
              <a:gd name="connsiteX2" fmla="*/ 1082364 w 7726052"/>
              <a:gd name="connsiteY2" fmla="*/ 6365722 h 6405386"/>
              <a:gd name="connsiteX3" fmla="*/ 6051 w 7726052"/>
              <a:gd name="connsiteY3" fmla="*/ 6324387 h 6405386"/>
              <a:gd name="connsiteX4" fmla="*/ 94582 w 7726052"/>
              <a:gd name="connsiteY4" fmla="*/ 32372 h 6405386"/>
              <a:gd name="connsiteX5" fmla="*/ 252516 w 7726052"/>
              <a:gd name="connsiteY5" fmla="*/ 32797 h 6405386"/>
              <a:gd name="connsiteX6" fmla="*/ 6525901 w 7726052"/>
              <a:gd name="connsiteY6" fmla="*/ 0 h 6405386"/>
              <a:gd name="connsiteX7" fmla="*/ 7726052 w 7726052"/>
              <a:gd name="connsiteY7" fmla="*/ 30531 h 6405386"/>
              <a:gd name="connsiteX8" fmla="*/ 7654614 w 7726052"/>
              <a:gd name="connsiteY8" fmla="*/ 6274128 h 6405386"/>
              <a:gd name="connsiteX9" fmla="*/ 7488906 w 7726052"/>
              <a:gd name="connsiteY9" fmla="*/ 6402154 h 6405386"/>
              <a:gd name="connsiteX10" fmla="*/ 7236700 w 7726052"/>
              <a:gd name="connsiteY10" fmla="*/ 6405352 h 6405386"/>
              <a:gd name="connsiteX0" fmla="*/ 7240058 w 7729410"/>
              <a:gd name="connsiteY0" fmla="*/ 6405352 h 6405386"/>
              <a:gd name="connsiteX1" fmla="*/ 6650770 w 7729410"/>
              <a:gd name="connsiteY1" fmla="*/ 6396252 h 6405386"/>
              <a:gd name="connsiteX2" fmla="*/ 1085722 w 7729410"/>
              <a:gd name="connsiteY2" fmla="*/ 6365722 h 6405386"/>
              <a:gd name="connsiteX3" fmla="*/ 9409 w 7729410"/>
              <a:gd name="connsiteY3" fmla="*/ 6324387 h 6405386"/>
              <a:gd name="connsiteX4" fmla="*/ 47351 w 7729410"/>
              <a:gd name="connsiteY4" fmla="*/ 32372 h 6405386"/>
              <a:gd name="connsiteX5" fmla="*/ 255874 w 7729410"/>
              <a:gd name="connsiteY5" fmla="*/ 32797 h 6405386"/>
              <a:gd name="connsiteX6" fmla="*/ 6529259 w 7729410"/>
              <a:gd name="connsiteY6" fmla="*/ 0 h 6405386"/>
              <a:gd name="connsiteX7" fmla="*/ 7729410 w 7729410"/>
              <a:gd name="connsiteY7" fmla="*/ 30531 h 6405386"/>
              <a:gd name="connsiteX8" fmla="*/ 7657972 w 7729410"/>
              <a:gd name="connsiteY8" fmla="*/ 6274128 h 6405386"/>
              <a:gd name="connsiteX9" fmla="*/ 7492264 w 7729410"/>
              <a:gd name="connsiteY9" fmla="*/ 6402154 h 6405386"/>
              <a:gd name="connsiteX10" fmla="*/ 7240058 w 7729410"/>
              <a:gd name="connsiteY10" fmla="*/ 6405352 h 6405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729410" h="6405386">
                <a:moveTo>
                  <a:pt x="7240058" y="6405352"/>
                </a:moveTo>
                <a:cubicBezTo>
                  <a:pt x="7065297" y="6404963"/>
                  <a:pt x="6846319" y="6401325"/>
                  <a:pt x="6650770" y="6396252"/>
                </a:cubicBezTo>
                <a:lnTo>
                  <a:pt x="1085722" y="6365722"/>
                </a:lnTo>
                <a:lnTo>
                  <a:pt x="9409" y="6324387"/>
                </a:lnTo>
                <a:cubicBezTo>
                  <a:pt x="-24317" y="4214496"/>
                  <a:pt x="43135" y="2129710"/>
                  <a:pt x="47351" y="32372"/>
                </a:cubicBezTo>
                <a:lnTo>
                  <a:pt x="255874" y="32797"/>
                </a:lnTo>
                <a:lnTo>
                  <a:pt x="6529259" y="0"/>
                </a:lnTo>
                <a:cubicBezTo>
                  <a:pt x="7029322" y="30531"/>
                  <a:pt x="7386510" y="-1"/>
                  <a:pt x="7729410" y="30531"/>
                </a:cubicBezTo>
                <a:cubicBezTo>
                  <a:pt x="7707716" y="2585987"/>
                  <a:pt x="7753223" y="4971471"/>
                  <a:pt x="7657972" y="6274128"/>
                </a:cubicBezTo>
                <a:cubicBezTo>
                  <a:pt x="7649782" y="6434165"/>
                  <a:pt x="7656570" y="6381800"/>
                  <a:pt x="7492264" y="6402154"/>
                </a:cubicBezTo>
                <a:cubicBezTo>
                  <a:pt x="7433854" y="6404650"/>
                  <a:pt x="7344915" y="6405586"/>
                  <a:pt x="7240058" y="6405352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Content Placeholder 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B046C51A-2418-2D4C-AAAD-4EA28167E4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138" y="847217"/>
            <a:ext cx="6193116" cy="49235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17CBDAF-8738-4415-898C-F188B4782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74900" y="2997200"/>
            <a:ext cx="3768403" cy="3216713"/>
          </a:xfrm>
        </p:spPr>
        <p:txBody>
          <a:bodyPr anchor="ctr">
            <a:normAutofit lnSpcReduction="1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/>
              <a:t>Focus on lesson and assignment objectives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/>
              <a:t>Give students option on form of submission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/>
              <a:t>Provide help or clear instructions</a:t>
            </a:r>
          </a:p>
        </p:txBody>
      </p:sp>
    </p:spTree>
    <p:extLst>
      <p:ext uri="{BB962C8B-B14F-4D97-AF65-F5344CB8AC3E}">
        <p14:creationId xmlns:p14="http://schemas.microsoft.com/office/powerpoint/2010/main" val="6995440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FF6A6-AC17-44CE-A789-49F97B009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Podcast projects and other ways to show mastery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6C46DC-111D-4B29-B1B3-80A546AB8A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9050" y="2089298"/>
            <a:ext cx="6550744" cy="3990226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/>
              <a:t>Students find podcast episodes related to topics covered in the class and do a review or analysis assignment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/>
              <a:t>Students create mini-podcasts individually or in groups and submit via LMS or VPS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/>
              <a:t>Podcast project as an “alternative essay” for a major assignment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/>
              <a:t>Pro tip: Teach students about transcripts and accessibility </a:t>
            </a:r>
          </a:p>
        </p:txBody>
      </p:sp>
      <p:pic>
        <p:nvPicPr>
          <p:cNvPr id="7" name="Picture 6" descr="On air sign with the light on">
            <a:extLst>
              <a:ext uri="{FF2B5EF4-FFF2-40B4-BE49-F238E27FC236}">
                <a16:creationId xmlns:a16="http://schemas.microsoft.com/office/drawing/2014/main" id="{8564C3C8-BF5D-F747-8F12-1BAC6310EE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9793" y="2278671"/>
            <a:ext cx="4446770" cy="28617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254548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8">
            <a:extLst>
              <a:ext uri="{FF2B5EF4-FFF2-40B4-BE49-F238E27FC236}">
                <a16:creationId xmlns:a16="http://schemas.microsoft.com/office/drawing/2014/main" id="{BF7BC237-77DF-4DFB-94F7-DB493EDA1C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31DB95-729F-4EE1-A97D-23945EC8BC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668" y="974868"/>
            <a:ext cx="3790042" cy="4908263"/>
          </a:xfrm>
        </p:spPr>
        <p:txBody>
          <a:bodyPr>
            <a:normAutofit/>
          </a:bodyPr>
          <a:lstStyle/>
          <a:p>
            <a:pPr algn="ctr"/>
            <a:r>
              <a:rPr lang="en-US"/>
              <a:t>Fix grading</a:t>
            </a:r>
          </a:p>
        </p:txBody>
      </p:sp>
      <p:graphicFrame>
        <p:nvGraphicFramePr>
          <p:cNvPr id="13" name="Content Placeholder 2">
            <a:extLst>
              <a:ext uri="{FF2B5EF4-FFF2-40B4-BE49-F238E27FC236}">
                <a16:creationId xmlns:a16="http://schemas.microsoft.com/office/drawing/2014/main" id="{3820533F-D653-4ABD-96B8-14238632304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32111249"/>
              </p:ext>
            </p:extLst>
          </p:nvPr>
        </p:nvGraphicFramePr>
        <p:xfrm>
          <a:off x="4277710" y="628642"/>
          <a:ext cx="7290925" cy="56007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183595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96A35EAA-ED80-4FF1-942C-82B1D483AF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133683" flipH="1">
            <a:off x="977627" y="481134"/>
            <a:ext cx="9378187" cy="5238589"/>
          </a:xfrm>
          <a:custGeom>
            <a:avLst/>
            <a:gdLst/>
            <a:ahLst/>
            <a:cxnLst/>
            <a:rect l="l" t="t" r="r" b="b"/>
            <a:pathLst>
              <a:path w="1237972" h="852489">
                <a:moveTo>
                  <a:pt x="633056" y="852489"/>
                </a:moveTo>
                <a:cubicBezTo>
                  <a:pt x="716495" y="841059"/>
                  <a:pt x="733789" y="812455"/>
                  <a:pt x="825461" y="773218"/>
                </a:cubicBezTo>
                <a:cubicBezTo>
                  <a:pt x="917133" y="733981"/>
                  <a:pt x="1120276" y="716959"/>
                  <a:pt x="1183087" y="617069"/>
                </a:cubicBezTo>
                <a:cubicBezTo>
                  <a:pt x="1245898" y="517180"/>
                  <a:pt x="1258148" y="283568"/>
                  <a:pt x="1202325" y="173881"/>
                </a:cubicBezTo>
                <a:cubicBezTo>
                  <a:pt x="1146502" y="64194"/>
                  <a:pt x="1083676" y="36572"/>
                  <a:pt x="981005" y="19225"/>
                </a:cubicBezTo>
                <a:cubicBezTo>
                  <a:pt x="823274" y="-7425"/>
                  <a:pt x="446352" y="-23746"/>
                  <a:pt x="245994" y="92349"/>
                </a:cubicBezTo>
                <a:cubicBezTo>
                  <a:pt x="45636" y="208444"/>
                  <a:pt x="-47145" y="246094"/>
                  <a:pt x="23501" y="568036"/>
                </a:cubicBezTo>
                <a:cubicBezTo>
                  <a:pt x="51046" y="756743"/>
                  <a:pt x="510357" y="722029"/>
                  <a:pt x="552172" y="730697"/>
                </a:cubicBezTo>
                <a:cubicBezTo>
                  <a:pt x="733623" y="767368"/>
                  <a:pt x="633056" y="852489"/>
                  <a:pt x="633056" y="852489"/>
                </a:cubicBezTo>
                <a:close/>
              </a:path>
            </a:pathLst>
          </a:custGeom>
          <a:solidFill>
            <a:schemeClr val="bg1"/>
          </a:solidFill>
          <a:ln w="190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415F49B-3CBC-46CF-AFB5-988852D047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133683" flipH="1">
            <a:off x="1010574" y="456230"/>
            <a:ext cx="9378187" cy="5238589"/>
          </a:xfrm>
          <a:custGeom>
            <a:avLst/>
            <a:gdLst/>
            <a:ahLst/>
            <a:cxnLst/>
            <a:rect l="l" t="t" r="r" b="b"/>
            <a:pathLst>
              <a:path w="1237972" h="852489">
                <a:moveTo>
                  <a:pt x="633056" y="852489"/>
                </a:moveTo>
                <a:cubicBezTo>
                  <a:pt x="716495" y="841059"/>
                  <a:pt x="733789" y="812455"/>
                  <a:pt x="825461" y="773218"/>
                </a:cubicBezTo>
                <a:cubicBezTo>
                  <a:pt x="917133" y="733981"/>
                  <a:pt x="1120276" y="716959"/>
                  <a:pt x="1183087" y="617069"/>
                </a:cubicBezTo>
                <a:cubicBezTo>
                  <a:pt x="1245898" y="517180"/>
                  <a:pt x="1258148" y="283568"/>
                  <a:pt x="1202325" y="173881"/>
                </a:cubicBezTo>
                <a:cubicBezTo>
                  <a:pt x="1146502" y="64194"/>
                  <a:pt x="1083676" y="36572"/>
                  <a:pt x="981005" y="19225"/>
                </a:cubicBezTo>
                <a:cubicBezTo>
                  <a:pt x="823274" y="-7425"/>
                  <a:pt x="446352" y="-23746"/>
                  <a:pt x="245994" y="92349"/>
                </a:cubicBezTo>
                <a:cubicBezTo>
                  <a:pt x="45636" y="208444"/>
                  <a:pt x="-47145" y="246094"/>
                  <a:pt x="23501" y="568036"/>
                </a:cubicBezTo>
                <a:cubicBezTo>
                  <a:pt x="51046" y="756743"/>
                  <a:pt x="510357" y="722029"/>
                  <a:pt x="552172" y="730697"/>
                </a:cubicBezTo>
                <a:cubicBezTo>
                  <a:pt x="733623" y="767368"/>
                  <a:pt x="633056" y="852489"/>
                  <a:pt x="633056" y="852489"/>
                </a:cubicBezTo>
                <a:close/>
              </a:path>
            </a:pathLst>
          </a:custGeom>
          <a:noFill/>
          <a:ln w="1905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F2B4CD28-604D-4D9D-89A8-12FAC7245F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Microphone in a bar">
            <a:extLst>
              <a:ext uri="{FF2B5EF4-FFF2-40B4-BE49-F238E27FC236}">
                <a16:creationId xmlns:a16="http://schemas.microsoft.com/office/drawing/2014/main" id="{D7B62910-BB02-4E7B-96ED-B96511FC11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17" b="7917"/>
          <a:stretch/>
        </p:blipFill>
        <p:spPr>
          <a:xfrm>
            <a:off x="19" y="0"/>
            <a:ext cx="12191981" cy="6857990"/>
          </a:xfrm>
          <a:prstGeom prst="rect">
            <a:avLst/>
          </a:prstGeom>
        </p:spPr>
      </p:pic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C9AD5DBC-DEC2-48AB-A2B9-164512BEAB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397424">
            <a:off x="496546" y="475905"/>
            <a:ext cx="5522001" cy="2792916"/>
          </a:xfrm>
          <a:custGeom>
            <a:avLst/>
            <a:gdLst>
              <a:gd name="connsiteX0" fmla="*/ 891379 w 4662985"/>
              <a:gd name="connsiteY0" fmla="*/ 1591181 h 1931508"/>
              <a:gd name="connsiteX1" fmla="*/ 126235 w 4662985"/>
              <a:gd name="connsiteY1" fmla="*/ 1242280 h 1931508"/>
              <a:gd name="connsiteX2" fmla="*/ 8887 w 4662985"/>
              <a:gd name="connsiteY2" fmla="*/ 549241 h 1931508"/>
              <a:gd name="connsiteX3" fmla="*/ 481994 w 4662985"/>
              <a:gd name="connsiteY3" fmla="*/ 38891 h 1931508"/>
              <a:gd name="connsiteX4" fmla="*/ 4176837 w 4662985"/>
              <a:gd name="connsiteY4" fmla="*/ 108043 h 1931508"/>
              <a:gd name="connsiteX5" fmla="*/ 4661945 w 4662985"/>
              <a:gd name="connsiteY5" fmla="*/ 598104 h 1931508"/>
              <a:gd name="connsiteX6" fmla="*/ 4354479 w 4662985"/>
              <a:gd name="connsiteY6" fmla="*/ 1472118 h 1931508"/>
              <a:gd name="connsiteX7" fmla="*/ 1274188 w 4662985"/>
              <a:gd name="connsiteY7" fmla="*/ 1591276 h 1931508"/>
              <a:gd name="connsiteX8" fmla="*/ 896713 w 4662985"/>
              <a:gd name="connsiteY8" fmla="*/ 1931509 h 1931508"/>
              <a:gd name="connsiteX9" fmla="*/ 891379 w 4662985"/>
              <a:gd name="connsiteY9" fmla="*/ 1591181 h 1931508"/>
              <a:gd name="connsiteX0" fmla="*/ 891157 w 4662763"/>
              <a:gd name="connsiteY0" fmla="*/ 1591181 h 1931509"/>
              <a:gd name="connsiteX1" fmla="*/ 215888 w 4662763"/>
              <a:gd name="connsiteY1" fmla="*/ 1252973 h 1931509"/>
              <a:gd name="connsiteX2" fmla="*/ 8665 w 4662763"/>
              <a:gd name="connsiteY2" fmla="*/ 549241 h 1931509"/>
              <a:gd name="connsiteX3" fmla="*/ 481772 w 4662763"/>
              <a:gd name="connsiteY3" fmla="*/ 38891 h 1931509"/>
              <a:gd name="connsiteX4" fmla="*/ 4176615 w 4662763"/>
              <a:gd name="connsiteY4" fmla="*/ 108043 h 1931509"/>
              <a:gd name="connsiteX5" fmla="*/ 4661723 w 4662763"/>
              <a:gd name="connsiteY5" fmla="*/ 598104 h 1931509"/>
              <a:gd name="connsiteX6" fmla="*/ 4354257 w 4662763"/>
              <a:gd name="connsiteY6" fmla="*/ 1472118 h 1931509"/>
              <a:gd name="connsiteX7" fmla="*/ 1273966 w 4662763"/>
              <a:gd name="connsiteY7" fmla="*/ 1591276 h 1931509"/>
              <a:gd name="connsiteX8" fmla="*/ 896491 w 4662763"/>
              <a:gd name="connsiteY8" fmla="*/ 1931509 h 1931509"/>
              <a:gd name="connsiteX9" fmla="*/ 891157 w 4662763"/>
              <a:gd name="connsiteY9" fmla="*/ 1591181 h 1931509"/>
              <a:gd name="connsiteX0" fmla="*/ 893955 w 4665561"/>
              <a:gd name="connsiteY0" fmla="*/ 1591181 h 1931509"/>
              <a:gd name="connsiteX1" fmla="*/ 218686 w 4665561"/>
              <a:gd name="connsiteY1" fmla="*/ 1252973 h 1931509"/>
              <a:gd name="connsiteX2" fmla="*/ 11463 w 4665561"/>
              <a:gd name="connsiteY2" fmla="*/ 549241 h 1931509"/>
              <a:gd name="connsiteX3" fmla="*/ 484570 w 4665561"/>
              <a:gd name="connsiteY3" fmla="*/ 38891 h 1931509"/>
              <a:gd name="connsiteX4" fmla="*/ 4179413 w 4665561"/>
              <a:gd name="connsiteY4" fmla="*/ 108043 h 1931509"/>
              <a:gd name="connsiteX5" fmla="*/ 4664521 w 4665561"/>
              <a:gd name="connsiteY5" fmla="*/ 598104 h 1931509"/>
              <a:gd name="connsiteX6" fmla="*/ 4357055 w 4665561"/>
              <a:gd name="connsiteY6" fmla="*/ 1472118 h 1931509"/>
              <a:gd name="connsiteX7" fmla="*/ 1276764 w 4665561"/>
              <a:gd name="connsiteY7" fmla="*/ 1591276 h 1931509"/>
              <a:gd name="connsiteX8" fmla="*/ 899289 w 4665561"/>
              <a:gd name="connsiteY8" fmla="*/ 1931509 h 1931509"/>
              <a:gd name="connsiteX9" fmla="*/ 893955 w 4665561"/>
              <a:gd name="connsiteY9" fmla="*/ 1591181 h 1931509"/>
              <a:gd name="connsiteX0" fmla="*/ 882812 w 4654418"/>
              <a:gd name="connsiteY0" fmla="*/ 1591181 h 1931509"/>
              <a:gd name="connsiteX1" fmla="*/ 409762 w 4654418"/>
              <a:gd name="connsiteY1" fmla="*/ 1317128 h 1931509"/>
              <a:gd name="connsiteX2" fmla="*/ 320 w 4654418"/>
              <a:gd name="connsiteY2" fmla="*/ 549241 h 1931509"/>
              <a:gd name="connsiteX3" fmla="*/ 473427 w 4654418"/>
              <a:gd name="connsiteY3" fmla="*/ 38891 h 1931509"/>
              <a:gd name="connsiteX4" fmla="*/ 4168270 w 4654418"/>
              <a:gd name="connsiteY4" fmla="*/ 108043 h 1931509"/>
              <a:gd name="connsiteX5" fmla="*/ 4653378 w 4654418"/>
              <a:gd name="connsiteY5" fmla="*/ 598104 h 1931509"/>
              <a:gd name="connsiteX6" fmla="*/ 4345912 w 4654418"/>
              <a:gd name="connsiteY6" fmla="*/ 1472118 h 1931509"/>
              <a:gd name="connsiteX7" fmla="*/ 1265621 w 4654418"/>
              <a:gd name="connsiteY7" fmla="*/ 1591276 h 1931509"/>
              <a:gd name="connsiteX8" fmla="*/ 888146 w 4654418"/>
              <a:gd name="connsiteY8" fmla="*/ 1931509 h 1931509"/>
              <a:gd name="connsiteX9" fmla="*/ 882812 w 4654418"/>
              <a:gd name="connsiteY9" fmla="*/ 1591181 h 1931509"/>
              <a:gd name="connsiteX0" fmla="*/ 721472 w 4493078"/>
              <a:gd name="connsiteY0" fmla="*/ 1576074 h 1916402"/>
              <a:gd name="connsiteX1" fmla="*/ 248422 w 4493078"/>
              <a:gd name="connsiteY1" fmla="*/ 1302021 h 1916402"/>
              <a:gd name="connsiteX2" fmla="*/ 198481 w 4493078"/>
              <a:gd name="connsiteY2" fmla="*/ 544828 h 1916402"/>
              <a:gd name="connsiteX3" fmla="*/ 312087 w 4493078"/>
              <a:gd name="connsiteY3" fmla="*/ 23784 h 1916402"/>
              <a:gd name="connsiteX4" fmla="*/ 4006930 w 4493078"/>
              <a:gd name="connsiteY4" fmla="*/ 92936 h 1916402"/>
              <a:gd name="connsiteX5" fmla="*/ 4492038 w 4493078"/>
              <a:gd name="connsiteY5" fmla="*/ 582997 h 1916402"/>
              <a:gd name="connsiteX6" fmla="*/ 4184572 w 4493078"/>
              <a:gd name="connsiteY6" fmla="*/ 1457011 h 1916402"/>
              <a:gd name="connsiteX7" fmla="*/ 1104281 w 4493078"/>
              <a:gd name="connsiteY7" fmla="*/ 1576169 h 1916402"/>
              <a:gd name="connsiteX8" fmla="*/ 726806 w 4493078"/>
              <a:gd name="connsiteY8" fmla="*/ 1916402 h 1916402"/>
              <a:gd name="connsiteX9" fmla="*/ 721472 w 4493078"/>
              <a:gd name="connsiteY9" fmla="*/ 1576074 h 1916402"/>
              <a:gd name="connsiteX0" fmla="*/ 571898 w 4363378"/>
              <a:gd name="connsiteY0" fmla="*/ 1544826 h 1885154"/>
              <a:gd name="connsiteX1" fmla="*/ 98848 w 4363378"/>
              <a:gd name="connsiteY1" fmla="*/ 1270773 h 1885154"/>
              <a:gd name="connsiteX2" fmla="*/ 48907 w 4363378"/>
              <a:gd name="connsiteY2" fmla="*/ 513580 h 1885154"/>
              <a:gd name="connsiteX3" fmla="*/ 668060 w 4363378"/>
              <a:gd name="connsiteY3" fmla="*/ 56691 h 1885154"/>
              <a:gd name="connsiteX4" fmla="*/ 3857356 w 4363378"/>
              <a:gd name="connsiteY4" fmla="*/ 61688 h 1885154"/>
              <a:gd name="connsiteX5" fmla="*/ 4342464 w 4363378"/>
              <a:gd name="connsiteY5" fmla="*/ 551749 h 1885154"/>
              <a:gd name="connsiteX6" fmla="*/ 4034998 w 4363378"/>
              <a:gd name="connsiteY6" fmla="*/ 1425763 h 1885154"/>
              <a:gd name="connsiteX7" fmla="*/ 954707 w 4363378"/>
              <a:gd name="connsiteY7" fmla="*/ 1544921 h 1885154"/>
              <a:gd name="connsiteX8" fmla="*/ 577232 w 4363378"/>
              <a:gd name="connsiteY8" fmla="*/ 1885154 h 1885154"/>
              <a:gd name="connsiteX9" fmla="*/ 571898 w 4363378"/>
              <a:gd name="connsiteY9" fmla="*/ 1544826 h 1885154"/>
              <a:gd name="connsiteX0" fmla="*/ 571898 w 4363379"/>
              <a:gd name="connsiteY0" fmla="*/ 1544826 h 1885154"/>
              <a:gd name="connsiteX1" fmla="*/ 98848 w 4363379"/>
              <a:gd name="connsiteY1" fmla="*/ 1270773 h 1885154"/>
              <a:gd name="connsiteX2" fmla="*/ 48907 w 4363379"/>
              <a:gd name="connsiteY2" fmla="*/ 513580 h 1885154"/>
              <a:gd name="connsiteX3" fmla="*/ 668060 w 4363379"/>
              <a:gd name="connsiteY3" fmla="*/ 56691 h 1885154"/>
              <a:gd name="connsiteX4" fmla="*/ 3857356 w 4363379"/>
              <a:gd name="connsiteY4" fmla="*/ 61688 h 1885154"/>
              <a:gd name="connsiteX5" fmla="*/ 4342464 w 4363379"/>
              <a:gd name="connsiteY5" fmla="*/ 551749 h 1885154"/>
              <a:gd name="connsiteX6" fmla="*/ 4034998 w 4363379"/>
              <a:gd name="connsiteY6" fmla="*/ 1425763 h 1885154"/>
              <a:gd name="connsiteX7" fmla="*/ 954707 w 4363379"/>
              <a:gd name="connsiteY7" fmla="*/ 1544921 h 1885154"/>
              <a:gd name="connsiteX8" fmla="*/ 577232 w 4363379"/>
              <a:gd name="connsiteY8" fmla="*/ 1885154 h 1885154"/>
              <a:gd name="connsiteX9" fmla="*/ 571898 w 4363379"/>
              <a:gd name="connsiteY9" fmla="*/ 1544826 h 1885154"/>
              <a:gd name="connsiteX0" fmla="*/ 577456 w 4368937"/>
              <a:gd name="connsiteY0" fmla="*/ 1544826 h 1885154"/>
              <a:gd name="connsiteX1" fmla="*/ 104406 w 4368937"/>
              <a:gd name="connsiteY1" fmla="*/ 1270773 h 1885154"/>
              <a:gd name="connsiteX2" fmla="*/ 54465 w 4368937"/>
              <a:gd name="connsiteY2" fmla="*/ 513580 h 1885154"/>
              <a:gd name="connsiteX3" fmla="*/ 673618 w 4368937"/>
              <a:gd name="connsiteY3" fmla="*/ 56691 h 1885154"/>
              <a:gd name="connsiteX4" fmla="*/ 3862914 w 4368937"/>
              <a:gd name="connsiteY4" fmla="*/ 61688 h 1885154"/>
              <a:gd name="connsiteX5" fmla="*/ 4348022 w 4368937"/>
              <a:gd name="connsiteY5" fmla="*/ 551749 h 1885154"/>
              <a:gd name="connsiteX6" fmla="*/ 4040556 w 4368937"/>
              <a:gd name="connsiteY6" fmla="*/ 1425763 h 1885154"/>
              <a:gd name="connsiteX7" fmla="*/ 960265 w 4368937"/>
              <a:gd name="connsiteY7" fmla="*/ 1544921 h 1885154"/>
              <a:gd name="connsiteX8" fmla="*/ 582790 w 4368937"/>
              <a:gd name="connsiteY8" fmla="*/ 1885154 h 1885154"/>
              <a:gd name="connsiteX9" fmla="*/ 577456 w 4368937"/>
              <a:gd name="connsiteY9" fmla="*/ 1544826 h 1885154"/>
              <a:gd name="connsiteX0" fmla="*/ 558214 w 4349695"/>
              <a:gd name="connsiteY0" fmla="*/ 1544826 h 1885154"/>
              <a:gd name="connsiteX1" fmla="*/ 141335 w 4349695"/>
              <a:gd name="connsiteY1" fmla="*/ 1249388 h 1885154"/>
              <a:gd name="connsiteX2" fmla="*/ 35223 w 4349695"/>
              <a:gd name="connsiteY2" fmla="*/ 513580 h 1885154"/>
              <a:gd name="connsiteX3" fmla="*/ 654376 w 4349695"/>
              <a:gd name="connsiteY3" fmla="*/ 56691 h 1885154"/>
              <a:gd name="connsiteX4" fmla="*/ 3843672 w 4349695"/>
              <a:gd name="connsiteY4" fmla="*/ 61688 h 1885154"/>
              <a:gd name="connsiteX5" fmla="*/ 4328780 w 4349695"/>
              <a:gd name="connsiteY5" fmla="*/ 551749 h 1885154"/>
              <a:gd name="connsiteX6" fmla="*/ 4021314 w 4349695"/>
              <a:gd name="connsiteY6" fmla="*/ 1425763 h 1885154"/>
              <a:gd name="connsiteX7" fmla="*/ 941023 w 4349695"/>
              <a:gd name="connsiteY7" fmla="*/ 1544921 h 1885154"/>
              <a:gd name="connsiteX8" fmla="*/ 563548 w 4349695"/>
              <a:gd name="connsiteY8" fmla="*/ 1885154 h 1885154"/>
              <a:gd name="connsiteX9" fmla="*/ 558214 w 4349695"/>
              <a:gd name="connsiteY9" fmla="*/ 1544826 h 1885154"/>
              <a:gd name="connsiteX0" fmla="*/ 533956 w 4325437"/>
              <a:gd name="connsiteY0" fmla="*/ 1544826 h 1885154"/>
              <a:gd name="connsiteX1" fmla="*/ 117077 w 4325437"/>
              <a:gd name="connsiteY1" fmla="*/ 1249388 h 1885154"/>
              <a:gd name="connsiteX2" fmla="*/ 10965 w 4325437"/>
              <a:gd name="connsiteY2" fmla="*/ 513580 h 1885154"/>
              <a:gd name="connsiteX3" fmla="*/ 630118 w 4325437"/>
              <a:gd name="connsiteY3" fmla="*/ 56691 h 1885154"/>
              <a:gd name="connsiteX4" fmla="*/ 3819414 w 4325437"/>
              <a:gd name="connsiteY4" fmla="*/ 61688 h 1885154"/>
              <a:gd name="connsiteX5" fmla="*/ 4304522 w 4325437"/>
              <a:gd name="connsiteY5" fmla="*/ 551749 h 1885154"/>
              <a:gd name="connsiteX6" fmla="*/ 3997056 w 4325437"/>
              <a:gd name="connsiteY6" fmla="*/ 1425763 h 1885154"/>
              <a:gd name="connsiteX7" fmla="*/ 916765 w 4325437"/>
              <a:gd name="connsiteY7" fmla="*/ 1544921 h 1885154"/>
              <a:gd name="connsiteX8" fmla="*/ 539290 w 4325437"/>
              <a:gd name="connsiteY8" fmla="*/ 1885154 h 1885154"/>
              <a:gd name="connsiteX9" fmla="*/ 533956 w 4325437"/>
              <a:gd name="connsiteY9" fmla="*/ 1544826 h 1885154"/>
              <a:gd name="connsiteX0" fmla="*/ 541936 w 4333417"/>
              <a:gd name="connsiteY0" fmla="*/ 1542160 h 1882488"/>
              <a:gd name="connsiteX1" fmla="*/ 125057 w 4333417"/>
              <a:gd name="connsiteY1" fmla="*/ 1246722 h 1882488"/>
              <a:gd name="connsiteX2" fmla="*/ 7711 w 4333417"/>
              <a:gd name="connsiteY2" fmla="*/ 468144 h 1882488"/>
              <a:gd name="connsiteX3" fmla="*/ 638098 w 4333417"/>
              <a:gd name="connsiteY3" fmla="*/ 54025 h 1882488"/>
              <a:gd name="connsiteX4" fmla="*/ 3827394 w 4333417"/>
              <a:gd name="connsiteY4" fmla="*/ 59022 h 1882488"/>
              <a:gd name="connsiteX5" fmla="*/ 4312502 w 4333417"/>
              <a:gd name="connsiteY5" fmla="*/ 549083 h 1882488"/>
              <a:gd name="connsiteX6" fmla="*/ 4005036 w 4333417"/>
              <a:gd name="connsiteY6" fmla="*/ 1423097 h 1882488"/>
              <a:gd name="connsiteX7" fmla="*/ 924745 w 4333417"/>
              <a:gd name="connsiteY7" fmla="*/ 1542255 h 1882488"/>
              <a:gd name="connsiteX8" fmla="*/ 547270 w 4333417"/>
              <a:gd name="connsiteY8" fmla="*/ 1882488 h 1882488"/>
              <a:gd name="connsiteX9" fmla="*/ 541936 w 4333417"/>
              <a:gd name="connsiteY9" fmla="*/ 1542160 h 1882488"/>
              <a:gd name="connsiteX0" fmla="*/ 541936 w 4388134"/>
              <a:gd name="connsiteY0" fmla="*/ 1552672 h 1893000"/>
              <a:gd name="connsiteX1" fmla="*/ 125057 w 4388134"/>
              <a:gd name="connsiteY1" fmla="*/ 1257234 h 1893000"/>
              <a:gd name="connsiteX2" fmla="*/ 7711 w 4388134"/>
              <a:gd name="connsiteY2" fmla="*/ 478656 h 1893000"/>
              <a:gd name="connsiteX3" fmla="*/ 638098 w 4388134"/>
              <a:gd name="connsiteY3" fmla="*/ 64537 h 1893000"/>
              <a:gd name="connsiteX4" fmla="*/ 3827394 w 4388134"/>
              <a:gd name="connsiteY4" fmla="*/ 69534 h 1893000"/>
              <a:gd name="connsiteX5" fmla="*/ 4357440 w 4388134"/>
              <a:gd name="connsiteY5" fmla="*/ 719981 h 1893000"/>
              <a:gd name="connsiteX6" fmla="*/ 4005036 w 4388134"/>
              <a:gd name="connsiteY6" fmla="*/ 1433609 h 1893000"/>
              <a:gd name="connsiteX7" fmla="*/ 924745 w 4388134"/>
              <a:gd name="connsiteY7" fmla="*/ 1552767 h 1893000"/>
              <a:gd name="connsiteX8" fmla="*/ 547270 w 4388134"/>
              <a:gd name="connsiteY8" fmla="*/ 1893000 h 1893000"/>
              <a:gd name="connsiteX9" fmla="*/ 541936 w 4388134"/>
              <a:gd name="connsiteY9" fmla="*/ 1552672 h 1893000"/>
              <a:gd name="connsiteX0" fmla="*/ 541936 w 4371319"/>
              <a:gd name="connsiteY0" fmla="*/ 1552672 h 1893000"/>
              <a:gd name="connsiteX1" fmla="*/ 125057 w 4371319"/>
              <a:gd name="connsiteY1" fmla="*/ 1257234 h 1893000"/>
              <a:gd name="connsiteX2" fmla="*/ 7711 w 4371319"/>
              <a:gd name="connsiteY2" fmla="*/ 478656 h 1893000"/>
              <a:gd name="connsiteX3" fmla="*/ 638098 w 4371319"/>
              <a:gd name="connsiteY3" fmla="*/ 64537 h 1893000"/>
              <a:gd name="connsiteX4" fmla="*/ 3827394 w 4371319"/>
              <a:gd name="connsiteY4" fmla="*/ 69534 h 1893000"/>
              <a:gd name="connsiteX5" fmla="*/ 4357440 w 4371319"/>
              <a:gd name="connsiteY5" fmla="*/ 719981 h 1893000"/>
              <a:gd name="connsiteX6" fmla="*/ 4005036 w 4371319"/>
              <a:gd name="connsiteY6" fmla="*/ 1433609 h 1893000"/>
              <a:gd name="connsiteX7" fmla="*/ 924745 w 4371319"/>
              <a:gd name="connsiteY7" fmla="*/ 1552767 h 1893000"/>
              <a:gd name="connsiteX8" fmla="*/ 547270 w 4371319"/>
              <a:gd name="connsiteY8" fmla="*/ 1893000 h 1893000"/>
              <a:gd name="connsiteX9" fmla="*/ 541936 w 4371319"/>
              <a:gd name="connsiteY9" fmla="*/ 1552672 h 1893000"/>
              <a:gd name="connsiteX0" fmla="*/ 541936 w 4371319"/>
              <a:gd name="connsiteY0" fmla="*/ 1552672 h 1860922"/>
              <a:gd name="connsiteX1" fmla="*/ 125057 w 4371319"/>
              <a:gd name="connsiteY1" fmla="*/ 1257234 h 1860922"/>
              <a:gd name="connsiteX2" fmla="*/ 7711 w 4371319"/>
              <a:gd name="connsiteY2" fmla="*/ 478656 h 1860922"/>
              <a:gd name="connsiteX3" fmla="*/ 638098 w 4371319"/>
              <a:gd name="connsiteY3" fmla="*/ 64537 h 1860922"/>
              <a:gd name="connsiteX4" fmla="*/ 3827394 w 4371319"/>
              <a:gd name="connsiteY4" fmla="*/ 69534 h 1860922"/>
              <a:gd name="connsiteX5" fmla="*/ 4357440 w 4371319"/>
              <a:gd name="connsiteY5" fmla="*/ 719981 h 1860922"/>
              <a:gd name="connsiteX6" fmla="*/ 4005036 w 4371319"/>
              <a:gd name="connsiteY6" fmla="*/ 1433609 h 1860922"/>
              <a:gd name="connsiteX7" fmla="*/ 924745 w 4371319"/>
              <a:gd name="connsiteY7" fmla="*/ 1552767 h 1860922"/>
              <a:gd name="connsiteX8" fmla="*/ 513567 w 4371319"/>
              <a:gd name="connsiteY8" fmla="*/ 1860922 h 1860922"/>
              <a:gd name="connsiteX9" fmla="*/ 541936 w 4371319"/>
              <a:gd name="connsiteY9" fmla="*/ 1552672 h 1860922"/>
              <a:gd name="connsiteX0" fmla="*/ 541936 w 4371319"/>
              <a:gd name="connsiteY0" fmla="*/ 1552672 h 1860922"/>
              <a:gd name="connsiteX1" fmla="*/ 125057 w 4371319"/>
              <a:gd name="connsiteY1" fmla="*/ 1257234 h 1860922"/>
              <a:gd name="connsiteX2" fmla="*/ 7711 w 4371319"/>
              <a:gd name="connsiteY2" fmla="*/ 478656 h 1860922"/>
              <a:gd name="connsiteX3" fmla="*/ 638098 w 4371319"/>
              <a:gd name="connsiteY3" fmla="*/ 64537 h 1860922"/>
              <a:gd name="connsiteX4" fmla="*/ 3827394 w 4371319"/>
              <a:gd name="connsiteY4" fmla="*/ 69534 h 1860922"/>
              <a:gd name="connsiteX5" fmla="*/ 4357440 w 4371319"/>
              <a:gd name="connsiteY5" fmla="*/ 719981 h 1860922"/>
              <a:gd name="connsiteX6" fmla="*/ 4003373 w 4371319"/>
              <a:gd name="connsiteY6" fmla="*/ 1412283 h 1860922"/>
              <a:gd name="connsiteX7" fmla="*/ 924745 w 4371319"/>
              <a:gd name="connsiteY7" fmla="*/ 1552767 h 1860922"/>
              <a:gd name="connsiteX8" fmla="*/ 513567 w 4371319"/>
              <a:gd name="connsiteY8" fmla="*/ 1860922 h 1860922"/>
              <a:gd name="connsiteX9" fmla="*/ 541936 w 4371319"/>
              <a:gd name="connsiteY9" fmla="*/ 1552672 h 1860922"/>
              <a:gd name="connsiteX0" fmla="*/ 541936 w 4372709"/>
              <a:gd name="connsiteY0" fmla="*/ 1574600 h 1882850"/>
              <a:gd name="connsiteX1" fmla="*/ 125057 w 4372709"/>
              <a:gd name="connsiteY1" fmla="*/ 1279162 h 1882850"/>
              <a:gd name="connsiteX2" fmla="*/ 7711 w 4372709"/>
              <a:gd name="connsiteY2" fmla="*/ 500584 h 1882850"/>
              <a:gd name="connsiteX3" fmla="*/ 638098 w 4372709"/>
              <a:gd name="connsiteY3" fmla="*/ 86465 h 1882850"/>
              <a:gd name="connsiteX4" fmla="*/ 3836101 w 4372709"/>
              <a:gd name="connsiteY4" fmla="*/ 58680 h 1882850"/>
              <a:gd name="connsiteX5" fmla="*/ 4357440 w 4372709"/>
              <a:gd name="connsiteY5" fmla="*/ 741909 h 1882850"/>
              <a:gd name="connsiteX6" fmla="*/ 4003373 w 4372709"/>
              <a:gd name="connsiteY6" fmla="*/ 1434211 h 1882850"/>
              <a:gd name="connsiteX7" fmla="*/ 924745 w 4372709"/>
              <a:gd name="connsiteY7" fmla="*/ 1574695 h 1882850"/>
              <a:gd name="connsiteX8" fmla="*/ 513567 w 4372709"/>
              <a:gd name="connsiteY8" fmla="*/ 1882850 h 1882850"/>
              <a:gd name="connsiteX9" fmla="*/ 541936 w 4372709"/>
              <a:gd name="connsiteY9" fmla="*/ 1574600 h 1882850"/>
              <a:gd name="connsiteX0" fmla="*/ 596079 w 4426852"/>
              <a:gd name="connsiteY0" fmla="*/ 1574294 h 1882544"/>
              <a:gd name="connsiteX1" fmla="*/ 179200 w 4426852"/>
              <a:gd name="connsiteY1" fmla="*/ 1278856 h 1882544"/>
              <a:gd name="connsiteX2" fmla="*/ 5005 w 4426852"/>
              <a:gd name="connsiteY2" fmla="*/ 493573 h 1882544"/>
              <a:gd name="connsiteX3" fmla="*/ 692241 w 4426852"/>
              <a:gd name="connsiteY3" fmla="*/ 86159 h 1882544"/>
              <a:gd name="connsiteX4" fmla="*/ 3890244 w 4426852"/>
              <a:gd name="connsiteY4" fmla="*/ 58374 h 1882544"/>
              <a:gd name="connsiteX5" fmla="*/ 4411583 w 4426852"/>
              <a:gd name="connsiteY5" fmla="*/ 741603 h 1882544"/>
              <a:gd name="connsiteX6" fmla="*/ 4057516 w 4426852"/>
              <a:gd name="connsiteY6" fmla="*/ 1433905 h 1882544"/>
              <a:gd name="connsiteX7" fmla="*/ 978888 w 4426852"/>
              <a:gd name="connsiteY7" fmla="*/ 1574389 h 1882544"/>
              <a:gd name="connsiteX8" fmla="*/ 567710 w 4426852"/>
              <a:gd name="connsiteY8" fmla="*/ 1882544 h 1882544"/>
              <a:gd name="connsiteX9" fmla="*/ 596079 w 4426852"/>
              <a:gd name="connsiteY9" fmla="*/ 1574294 h 1882544"/>
              <a:gd name="connsiteX0" fmla="*/ 614119 w 4445340"/>
              <a:gd name="connsiteY0" fmla="*/ 1619631 h 1927881"/>
              <a:gd name="connsiteX1" fmla="*/ 197240 w 4445340"/>
              <a:gd name="connsiteY1" fmla="*/ 1324193 h 1927881"/>
              <a:gd name="connsiteX2" fmla="*/ 23045 w 4445340"/>
              <a:gd name="connsiteY2" fmla="*/ 538910 h 1927881"/>
              <a:gd name="connsiteX3" fmla="*/ 692421 w 4445340"/>
              <a:gd name="connsiteY3" fmla="*/ 46983 h 1927881"/>
              <a:gd name="connsiteX4" fmla="*/ 3908284 w 4445340"/>
              <a:gd name="connsiteY4" fmla="*/ 103711 h 1927881"/>
              <a:gd name="connsiteX5" fmla="*/ 4429623 w 4445340"/>
              <a:gd name="connsiteY5" fmla="*/ 786940 h 1927881"/>
              <a:gd name="connsiteX6" fmla="*/ 4075556 w 4445340"/>
              <a:gd name="connsiteY6" fmla="*/ 1479242 h 1927881"/>
              <a:gd name="connsiteX7" fmla="*/ 996928 w 4445340"/>
              <a:gd name="connsiteY7" fmla="*/ 1619726 h 1927881"/>
              <a:gd name="connsiteX8" fmla="*/ 585750 w 4445340"/>
              <a:gd name="connsiteY8" fmla="*/ 1927881 h 1927881"/>
              <a:gd name="connsiteX9" fmla="*/ 614119 w 4445340"/>
              <a:gd name="connsiteY9" fmla="*/ 1619631 h 1927881"/>
              <a:gd name="connsiteX0" fmla="*/ 595113 w 4426334"/>
              <a:gd name="connsiteY0" fmla="*/ 1619631 h 1927881"/>
              <a:gd name="connsiteX1" fmla="*/ 178234 w 4426334"/>
              <a:gd name="connsiteY1" fmla="*/ 1324193 h 1927881"/>
              <a:gd name="connsiteX2" fmla="*/ 4039 w 4426334"/>
              <a:gd name="connsiteY2" fmla="*/ 538910 h 1927881"/>
              <a:gd name="connsiteX3" fmla="*/ 673415 w 4426334"/>
              <a:gd name="connsiteY3" fmla="*/ 46983 h 1927881"/>
              <a:gd name="connsiteX4" fmla="*/ 3889278 w 4426334"/>
              <a:gd name="connsiteY4" fmla="*/ 103711 h 1927881"/>
              <a:gd name="connsiteX5" fmla="*/ 4410617 w 4426334"/>
              <a:gd name="connsiteY5" fmla="*/ 786940 h 1927881"/>
              <a:gd name="connsiteX6" fmla="*/ 4056550 w 4426334"/>
              <a:gd name="connsiteY6" fmla="*/ 1479242 h 1927881"/>
              <a:gd name="connsiteX7" fmla="*/ 977922 w 4426334"/>
              <a:gd name="connsiteY7" fmla="*/ 1619726 h 1927881"/>
              <a:gd name="connsiteX8" fmla="*/ 566744 w 4426334"/>
              <a:gd name="connsiteY8" fmla="*/ 1927881 h 1927881"/>
              <a:gd name="connsiteX9" fmla="*/ 595113 w 4426334"/>
              <a:gd name="connsiteY9" fmla="*/ 1619631 h 1927881"/>
              <a:gd name="connsiteX0" fmla="*/ 579832 w 4411053"/>
              <a:gd name="connsiteY0" fmla="*/ 1613526 h 1921776"/>
              <a:gd name="connsiteX1" fmla="*/ 162953 w 4411053"/>
              <a:gd name="connsiteY1" fmla="*/ 1318088 h 1921776"/>
              <a:gd name="connsiteX2" fmla="*/ 4508 w 4411053"/>
              <a:gd name="connsiteY2" fmla="*/ 445916 h 1921776"/>
              <a:gd name="connsiteX3" fmla="*/ 658134 w 4411053"/>
              <a:gd name="connsiteY3" fmla="*/ 40878 h 1921776"/>
              <a:gd name="connsiteX4" fmla="*/ 3873997 w 4411053"/>
              <a:gd name="connsiteY4" fmla="*/ 97606 h 1921776"/>
              <a:gd name="connsiteX5" fmla="*/ 4395336 w 4411053"/>
              <a:gd name="connsiteY5" fmla="*/ 780835 h 1921776"/>
              <a:gd name="connsiteX6" fmla="*/ 4041269 w 4411053"/>
              <a:gd name="connsiteY6" fmla="*/ 1473137 h 1921776"/>
              <a:gd name="connsiteX7" fmla="*/ 962641 w 4411053"/>
              <a:gd name="connsiteY7" fmla="*/ 1613621 h 1921776"/>
              <a:gd name="connsiteX8" fmla="*/ 551463 w 4411053"/>
              <a:gd name="connsiteY8" fmla="*/ 1921776 h 1921776"/>
              <a:gd name="connsiteX9" fmla="*/ 579832 w 4411053"/>
              <a:gd name="connsiteY9" fmla="*/ 1613526 h 1921776"/>
              <a:gd name="connsiteX0" fmla="*/ 579832 w 4411053"/>
              <a:gd name="connsiteY0" fmla="*/ 1613526 h 1921776"/>
              <a:gd name="connsiteX1" fmla="*/ 162953 w 4411053"/>
              <a:gd name="connsiteY1" fmla="*/ 1318088 h 1921776"/>
              <a:gd name="connsiteX2" fmla="*/ 4508 w 4411053"/>
              <a:gd name="connsiteY2" fmla="*/ 445916 h 1921776"/>
              <a:gd name="connsiteX3" fmla="*/ 658134 w 4411053"/>
              <a:gd name="connsiteY3" fmla="*/ 40878 h 1921776"/>
              <a:gd name="connsiteX4" fmla="*/ 3873997 w 4411053"/>
              <a:gd name="connsiteY4" fmla="*/ 97606 h 1921776"/>
              <a:gd name="connsiteX5" fmla="*/ 4395336 w 4411053"/>
              <a:gd name="connsiteY5" fmla="*/ 780835 h 1921776"/>
              <a:gd name="connsiteX6" fmla="*/ 4041269 w 4411053"/>
              <a:gd name="connsiteY6" fmla="*/ 1473137 h 1921776"/>
              <a:gd name="connsiteX7" fmla="*/ 962641 w 4411053"/>
              <a:gd name="connsiteY7" fmla="*/ 1613621 h 1921776"/>
              <a:gd name="connsiteX8" fmla="*/ 551463 w 4411053"/>
              <a:gd name="connsiteY8" fmla="*/ 1921776 h 1921776"/>
              <a:gd name="connsiteX9" fmla="*/ 579832 w 4411053"/>
              <a:gd name="connsiteY9" fmla="*/ 1613526 h 1921776"/>
              <a:gd name="connsiteX0" fmla="*/ 579832 w 4411053"/>
              <a:gd name="connsiteY0" fmla="*/ 1613526 h 1921776"/>
              <a:gd name="connsiteX1" fmla="*/ 162953 w 4411053"/>
              <a:gd name="connsiteY1" fmla="*/ 1318088 h 1921776"/>
              <a:gd name="connsiteX2" fmla="*/ 4508 w 4411053"/>
              <a:gd name="connsiteY2" fmla="*/ 445916 h 1921776"/>
              <a:gd name="connsiteX3" fmla="*/ 658134 w 4411053"/>
              <a:gd name="connsiteY3" fmla="*/ 40878 h 1921776"/>
              <a:gd name="connsiteX4" fmla="*/ 3873997 w 4411053"/>
              <a:gd name="connsiteY4" fmla="*/ 97606 h 1921776"/>
              <a:gd name="connsiteX5" fmla="*/ 4395336 w 4411053"/>
              <a:gd name="connsiteY5" fmla="*/ 780835 h 1921776"/>
              <a:gd name="connsiteX6" fmla="*/ 4041269 w 4411053"/>
              <a:gd name="connsiteY6" fmla="*/ 1473137 h 1921776"/>
              <a:gd name="connsiteX7" fmla="*/ 962641 w 4411053"/>
              <a:gd name="connsiteY7" fmla="*/ 1613621 h 1921776"/>
              <a:gd name="connsiteX8" fmla="*/ 551463 w 4411053"/>
              <a:gd name="connsiteY8" fmla="*/ 1921776 h 1921776"/>
              <a:gd name="connsiteX9" fmla="*/ 579832 w 4411053"/>
              <a:gd name="connsiteY9" fmla="*/ 1613526 h 1921776"/>
              <a:gd name="connsiteX0" fmla="*/ 579832 w 4410649"/>
              <a:gd name="connsiteY0" fmla="*/ 1629405 h 1937655"/>
              <a:gd name="connsiteX1" fmla="*/ 162953 w 4410649"/>
              <a:gd name="connsiteY1" fmla="*/ 1333967 h 1937655"/>
              <a:gd name="connsiteX2" fmla="*/ 4508 w 4410649"/>
              <a:gd name="connsiteY2" fmla="*/ 461795 h 1937655"/>
              <a:gd name="connsiteX3" fmla="*/ 658134 w 4410649"/>
              <a:gd name="connsiteY3" fmla="*/ 56757 h 1937655"/>
              <a:gd name="connsiteX4" fmla="*/ 3871596 w 4410649"/>
              <a:gd name="connsiteY4" fmla="*/ 83126 h 1937655"/>
              <a:gd name="connsiteX5" fmla="*/ 4395336 w 4410649"/>
              <a:gd name="connsiteY5" fmla="*/ 796714 h 1937655"/>
              <a:gd name="connsiteX6" fmla="*/ 4041269 w 4410649"/>
              <a:gd name="connsiteY6" fmla="*/ 1489016 h 1937655"/>
              <a:gd name="connsiteX7" fmla="*/ 962641 w 4410649"/>
              <a:gd name="connsiteY7" fmla="*/ 1629500 h 1937655"/>
              <a:gd name="connsiteX8" fmla="*/ 551463 w 4410649"/>
              <a:gd name="connsiteY8" fmla="*/ 1937655 h 1937655"/>
              <a:gd name="connsiteX9" fmla="*/ 579832 w 4410649"/>
              <a:gd name="connsiteY9" fmla="*/ 1629405 h 1937655"/>
              <a:gd name="connsiteX0" fmla="*/ 579832 w 4410649"/>
              <a:gd name="connsiteY0" fmla="*/ 1629405 h 1937655"/>
              <a:gd name="connsiteX1" fmla="*/ 162953 w 4410649"/>
              <a:gd name="connsiteY1" fmla="*/ 1333967 h 1937655"/>
              <a:gd name="connsiteX2" fmla="*/ 4508 w 4410649"/>
              <a:gd name="connsiteY2" fmla="*/ 461795 h 1937655"/>
              <a:gd name="connsiteX3" fmla="*/ 658134 w 4410649"/>
              <a:gd name="connsiteY3" fmla="*/ 56757 h 1937655"/>
              <a:gd name="connsiteX4" fmla="*/ 3871596 w 4410649"/>
              <a:gd name="connsiteY4" fmla="*/ 83126 h 1937655"/>
              <a:gd name="connsiteX5" fmla="*/ 4395336 w 4410649"/>
              <a:gd name="connsiteY5" fmla="*/ 796714 h 1937655"/>
              <a:gd name="connsiteX6" fmla="*/ 4041269 w 4410649"/>
              <a:gd name="connsiteY6" fmla="*/ 1489016 h 1937655"/>
              <a:gd name="connsiteX7" fmla="*/ 962641 w 4410649"/>
              <a:gd name="connsiteY7" fmla="*/ 1629500 h 1937655"/>
              <a:gd name="connsiteX8" fmla="*/ 551463 w 4410649"/>
              <a:gd name="connsiteY8" fmla="*/ 1937655 h 1937655"/>
              <a:gd name="connsiteX9" fmla="*/ 579832 w 4410649"/>
              <a:gd name="connsiteY9" fmla="*/ 1629405 h 1937655"/>
              <a:gd name="connsiteX0" fmla="*/ 579832 w 4410649"/>
              <a:gd name="connsiteY0" fmla="*/ 1638498 h 1946748"/>
              <a:gd name="connsiteX1" fmla="*/ 162953 w 4410649"/>
              <a:gd name="connsiteY1" fmla="*/ 1343060 h 1946748"/>
              <a:gd name="connsiteX2" fmla="*/ 4508 w 4410649"/>
              <a:gd name="connsiteY2" fmla="*/ 470888 h 1946748"/>
              <a:gd name="connsiteX3" fmla="*/ 658134 w 4410649"/>
              <a:gd name="connsiteY3" fmla="*/ 65850 h 1946748"/>
              <a:gd name="connsiteX4" fmla="*/ 3871596 w 4410649"/>
              <a:gd name="connsiteY4" fmla="*/ 92219 h 1946748"/>
              <a:gd name="connsiteX5" fmla="*/ 4395336 w 4410649"/>
              <a:gd name="connsiteY5" fmla="*/ 805807 h 1946748"/>
              <a:gd name="connsiteX6" fmla="*/ 4041269 w 4410649"/>
              <a:gd name="connsiteY6" fmla="*/ 1498109 h 1946748"/>
              <a:gd name="connsiteX7" fmla="*/ 962641 w 4410649"/>
              <a:gd name="connsiteY7" fmla="*/ 1638593 h 1946748"/>
              <a:gd name="connsiteX8" fmla="*/ 551463 w 4410649"/>
              <a:gd name="connsiteY8" fmla="*/ 1946748 h 1946748"/>
              <a:gd name="connsiteX9" fmla="*/ 579832 w 4410649"/>
              <a:gd name="connsiteY9" fmla="*/ 1638498 h 1946748"/>
              <a:gd name="connsiteX0" fmla="*/ 579832 w 4410649"/>
              <a:gd name="connsiteY0" fmla="*/ 1638498 h 1972588"/>
              <a:gd name="connsiteX1" fmla="*/ 162953 w 4410649"/>
              <a:gd name="connsiteY1" fmla="*/ 1343060 h 1972588"/>
              <a:gd name="connsiteX2" fmla="*/ 4508 w 4410649"/>
              <a:gd name="connsiteY2" fmla="*/ 470888 h 1972588"/>
              <a:gd name="connsiteX3" fmla="*/ 658134 w 4410649"/>
              <a:gd name="connsiteY3" fmla="*/ 65850 h 1972588"/>
              <a:gd name="connsiteX4" fmla="*/ 3871596 w 4410649"/>
              <a:gd name="connsiteY4" fmla="*/ 92219 h 1972588"/>
              <a:gd name="connsiteX5" fmla="*/ 4395336 w 4410649"/>
              <a:gd name="connsiteY5" fmla="*/ 805807 h 1972588"/>
              <a:gd name="connsiteX6" fmla="*/ 4041269 w 4410649"/>
              <a:gd name="connsiteY6" fmla="*/ 1498109 h 1972588"/>
              <a:gd name="connsiteX7" fmla="*/ 962641 w 4410649"/>
              <a:gd name="connsiteY7" fmla="*/ 1638593 h 1972588"/>
              <a:gd name="connsiteX8" fmla="*/ 773590 w 4410649"/>
              <a:gd name="connsiteY8" fmla="*/ 1972588 h 1972588"/>
              <a:gd name="connsiteX9" fmla="*/ 579832 w 4410649"/>
              <a:gd name="connsiteY9" fmla="*/ 1638498 h 1972588"/>
              <a:gd name="connsiteX0" fmla="*/ 579832 w 4410649"/>
              <a:gd name="connsiteY0" fmla="*/ 1638498 h 1972588"/>
              <a:gd name="connsiteX1" fmla="*/ 162953 w 4410649"/>
              <a:gd name="connsiteY1" fmla="*/ 1343060 h 1972588"/>
              <a:gd name="connsiteX2" fmla="*/ 4508 w 4410649"/>
              <a:gd name="connsiteY2" fmla="*/ 470888 h 1972588"/>
              <a:gd name="connsiteX3" fmla="*/ 658134 w 4410649"/>
              <a:gd name="connsiteY3" fmla="*/ 65850 h 1972588"/>
              <a:gd name="connsiteX4" fmla="*/ 3871596 w 4410649"/>
              <a:gd name="connsiteY4" fmla="*/ 92219 h 1972588"/>
              <a:gd name="connsiteX5" fmla="*/ 4395336 w 4410649"/>
              <a:gd name="connsiteY5" fmla="*/ 805807 h 1972588"/>
              <a:gd name="connsiteX6" fmla="*/ 4041269 w 4410649"/>
              <a:gd name="connsiteY6" fmla="*/ 1498109 h 1972588"/>
              <a:gd name="connsiteX7" fmla="*/ 962641 w 4410649"/>
              <a:gd name="connsiteY7" fmla="*/ 1638593 h 1972588"/>
              <a:gd name="connsiteX8" fmla="*/ 773590 w 4410649"/>
              <a:gd name="connsiteY8" fmla="*/ 1972588 h 1972588"/>
              <a:gd name="connsiteX9" fmla="*/ 579832 w 4410649"/>
              <a:gd name="connsiteY9" fmla="*/ 1638498 h 1972588"/>
              <a:gd name="connsiteX0" fmla="*/ 579832 w 4410649"/>
              <a:gd name="connsiteY0" fmla="*/ 1638498 h 1972588"/>
              <a:gd name="connsiteX1" fmla="*/ 162953 w 4410649"/>
              <a:gd name="connsiteY1" fmla="*/ 1343060 h 1972588"/>
              <a:gd name="connsiteX2" fmla="*/ 4508 w 4410649"/>
              <a:gd name="connsiteY2" fmla="*/ 470888 h 1972588"/>
              <a:gd name="connsiteX3" fmla="*/ 658134 w 4410649"/>
              <a:gd name="connsiteY3" fmla="*/ 65850 h 1972588"/>
              <a:gd name="connsiteX4" fmla="*/ 3871596 w 4410649"/>
              <a:gd name="connsiteY4" fmla="*/ 92219 h 1972588"/>
              <a:gd name="connsiteX5" fmla="*/ 4395336 w 4410649"/>
              <a:gd name="connsiteY5" fmla="*/ 805807 h 1972588"/>
              <a:gd name="connsiteX6" fmla="*/ 4041269 w 4410649"/>
              <a:gd name="connsiteY6" fmla="*/ 1498109 h 1972588"/>
              <a:gd name="connsiteX7" fmla="*/ 962641 w 4410649"/>
              <a:gd name="connsiteY7" fmla="*/ 1638593 h 1972588"/>
              <a:gd name="connsiteX8" fmla="*/ 773590 w 4410649"/>
              <a:gd name="connsiteY8" fmla="*/ 1972588 h 1972588"/>
              <a:gd name="connsiteX9" fmla="*/ 579832 w 4410649"/>
              <a:gd name="connsiteY9" fmla="*/ 1638498 h 1972588"/>
              <a:gd name="connsiteX0" fmla="*/ 579832 w 4410649"/>
              <a:gd name="connsiteY0" fmla="*/ 1638498 h 1966993"/>
              <a:gd name="connsiteX1" fmla="*/ 162953 w 4410649"/>
              <a:gd name="connsiteY1" fmla="*/ 1343060 h 1966993"/>
              <a:gd name="connsiteX2" fmla="*/ 4508 w 4410649"/>
              <a:gd name="connsiteY2" fmla="*/ 470888 h 1966993"/>
              <a:gd name="connsiteX3" fmla="*/ 658134 w 4410649"/>
              <a:gd name="connsiteY3" fmla="*/ 65850 h 1966993"/>
              <a:gd name="connsiteX4" fmla="*/ 3871596 w 4410649"/>
              <a:gd name="connsiteY4" fmla="*/ 92219 h 1966993"/>
              <a:gd name="connsiteX5" fmla="*/ 4395336 w 4410649"/>
              <a:gd name="connsiteY5" fmla="*/ 805807 h 1966993"/>
              <a:gd name="connsiteX6" fmla="*/ 4041269 w 4410649"/>
              <a:gd name="connsiteY6" fmla="*/ 1498109 h 1966993"/>
              <a:gd name="connsiteX7" fmla="*/ 962641 w 4410649"/>
              <a:gd name="connsiteY7" fmla="*/ 1638593 h 1966993"/>
              <a:gd name="connsiteX8" fmla="*/ 853844 w 4410649"/>
              <a:gd name="connsiteY8" fmla="*/ 1966993 h 1966993"/>
              <a:gd name="connsiteX9" fmla="*/ 579832 w 4410649"/>
              <a:gd name="connsiteY9" fmla="*/ 1638498 h 1966993"/>
              <a:gd name="connsiteX0" fmla="*/ 579832 w 4410649"/>
              <a:gd name="connsiteY0" fmla="*/ 1638498 h 1966993"/>
              <a:gd name="connsiteX1" fmla="*/ 162953 w 4410649"/>
              <a:gd name="connsiteY1" fmla="*/ 1343060 h 1966993"/>
              <a:gd name="connsiteX2" fmla="*/ 4508 w 4410649"/>
              <a:gd name="connsiteY2" fmla="*/ 470888 h 1966993"/>
              <a:gd name="connsiteX3" fmla="*/ 658134 w 4410649"/>
              <a:gd name="connsiteY3" fmla="*/ 65850 h 1966993"/>
              <a:gd name="connsiteX4" fmla="*/ 3871596 w 4410649"/>
              <a:gd name="connsiteY4" fmla="*/ 92219 h 1966993"/>
              <a:gd name="connsiteX5" fmla="*/ 4395336 w 4410649"/>
              <a:gd name="connsiteY5" fmla="*/ 805807 h 1966993"/>
              <a:gd name="connsiteX6" fmla="*/ 4041269 w 4410649"/>
              <a:gd name="connsiteY6" fmla="*/ 1498109 h 1966993"/>
              <a:gd name="connsiteX7" fmla="*/ 962641 w 4410649"/>
              <a:gd name="connsiteY7" fmla="*/ 1638593 h 1966993"/>
              <a:gd name="connsiteX8" fmla="*/ 853844 w 4410649"/>
              <a:gd name="connsiteY8" fmla="*/ 1966993 h 1966993"/>
              <a:gd name="connsiteX9" fmla="*/ 579832 w 4410649"/>
              <a:gd name="connsiteY9" fmla="*/ 1638498 h 1966993"/>
              <a:gd name="connsiteX0" fmla="*/ 579832 w 4410649"/>
              <a:gd name="connsiteY0" fmla="*/ 1638498 h 1966993"/>
              <a:gd name="connsiteX1" fmla="*/ 162953 w 4410649"/>
              <a:gd name="connsiteY1" fmla="*/ 1343060 h 1966993"/>
              <a:gd name="connsiteX2" fmla="*/ 4508 w 4410649"/>
              <a:gd name="connsiteY2" fmla="*/ 470888 h 1966993"/>
              <a:gd name="connsiteX3" fmla="*/ 658134 w 4410649"/>
              <a:gd name="connsiteY3" fmla="*/ 65850 h 1966993"/>
              <a:gd name="connsiteX4" fmla="*/ 3871596 w 4410649"/>
              <a:gd name="connsiteY4" fmla="*/ 92219 h 1966993"/>
              <a:gd name="connsiteX5" fmla="*/ 4395336 w 4410649"/>
              <a:gd name="connsiteY5" fmla="*/ 805807 h 1966993"/>
              <a:gd name="connsiteX6" fmla="*/ 4041269 w 4410649"/>
              <a:gd name="connsiteY6" fmla="*/ 1498109 h 1966993"/>
              <a:gd name="connsiteX7" fmla="*/ 962641 w 4410649"/>
              <a:gd name="connsiteY7" fmla="*/ 1638593 h 1966993"/>
              <a:gd name="connsiteX8" fmla="*/ 853844 w 4410649"/>
              <a:gd name="connsiteY8" fmla="*/ 1966993 h 1966993"/>
              <a:gd name="connsiteX9" fmla="*/ 579832 w 4410649"/>
              <a:gd name="connsiteY9" fmla="*/ 1638498 h 1966993"/>
              <a:gd name="connsiteX0" fmla="*/ 579832 w 4428152"/>
              <a:gd name="connsiteY0" fmla="*/ 1638498 h 1966993"/>
              <a:gd name="connsiteX1" fmla="*/ 162953 w 4428152"/>
              <a:gd name="connsiteY1" fmla="*/ 1343060 h 1966993"/>
              <a:gd name="connsiteX2" fmla="*/ 4508 w 4428152"/>
              <a:gd name="connsiteY2" fmla="*/ 470888 h 1966993"/>
              <a:gd name="connsiteX3" fmla="*/ 658134 w 4428152"/>
              <a:gd name="connsiteY3" fmla="*/ 65850 h 1966993"/>
              <a:gd name="connsiteX4" fmla="*/ 3871596 w 4428152"/>
              <a:gd name="connsiteY4" fmla="*/ 92219 h 1966993"/>
              <a:gd name="connsiteX5" fmla="*/ 4395336 w 4428152"/>
              <a:gd name="connsiteY5" fmla="*/ 805807 h 1966993"/>
              <a:gd name="connsiteX6" fmla="*/ 4041269 w 4428152"/>
              <a:gd name="connsiteY6" fmla="*/ 1498109 h 1966993"/>
              <a:gd name="connsiteX7" fmla="*/ 911570 w 4428152"/>
              <a:gd name="connsiteY7" fmla="*/ 1642154 h 1966993"/>
              <a:gd name="connsiteX8" fmla="*/ 853844 w 4428152"/>
              <a:gd name="connsiteY8" fmla="*/ 1966993 h 1966993"/>
              <a:gd name="connsiteX9" fmla="*/ 579832 w 4428152"/>
              <a:gd name="connsiteY9" fmla="*/ 1638498 h 1966993"/>
              <a:gd name="connsiteX0" fmla="*/ 579832 w 4428152"/>
              <a:gd name="connsiteY0" fmla="*/ 1638498 h 1962415"/>
              <a:gd name="connsiteX1" fmla="*/ 162953 w 4428152"/>
              <a:gd name="connsiteY1" fmla="*/ 1343060 h 1962415"/>
              <a:gd name="connsiteX2" fmla="*/ 4508 w 4428152"/>
              <a:gd name="connsiteY2" fmla="*/ 470888 h 1962415"/>
              <a:gd name="connsiteX3" fmla="*/ 658134 w 4428152"/>
              <a:gd name="connsiteY3" fmla="*/ 65850 h 1962415"/>
              <a:gd name="connsiteX4" fmla="*/ 3871596 w 4428152"/>
              <a:gd name="connsiteY4" fmla="*/ 92219 h 1962415"/>
              <a:gd name="connsiteX5" fmla="*/ 4395336 w 4428152"/>
              <a:gd name="connsiteY5" fmla="*/ 805807 h 1962415"/>
              <a:gd name="connsiteX6" fmla="*/ 4041269 w 4428152"/>
              <a:gd name="connsiteY6" fmla="*/ 1498109 h 1962415"/>
              <a:gd name="connsiteX7" fmla="*/ 911570 w 4428152"/>
              <a:gd name="connsiteY7" fmla="*/ 1642154 h 1962415"/>
              <a:gd name="connsiteX8" fmla="*/ 919506 w 4428152"/>
              <a:gd name="connsiteY8" fmla="*/ 1962415 h 1962415"/>
              <a:gd name="connsiteX9" fmla="*/ 579832 w 4428152"/>
              <a:gd name="connsiteY9" fmla="*/ 1638498 h 1962415"/>
              <a:gd name="connsiteX0" fmla="*/ 579832 w 4428152"/>
              <a:gd name="connsiteY0" fmla="*/ 1638498 h 1962415"/>
              <a:gd name="connsiteX1" fmla="*/ 162953 w 4428152"/>
              <a:gd name="connsiteY1" fmla="*/ 1343060 h 1962415"/>
              <a:gd name="connsiteX2" fmla="*/ 4508 w 4428152"/>
              <a:gd name="connsiteY2" fmla="*/ 470888 h 1962415"/>
              <a:gd name="connsiteX3" fmla="*/ 658134 w 4428152"/>
              <a:gd name="connsiteY3" fmla="*/ 65850 h 1962415"/>
              <a:gd name="connsiteX4" fmla="*/ 3871596 w 4428152"/>
              <a:gd name="connsiteY4" fmla="*/ 92219 h 1962415"/>
              <a:gd name="connsiteX5" fmla="*/ 4395336 w 4428152"/>
              <a:gd name="connsiteY5" fmla="*/ 805807 h 1962415"/>
              <a:gd name="connsiteX6" fmla="*/ 4041269 w 4428152"/>
              <a:gd name="connsiteY6" fmla="*/ 1498109 h 1962415"/>
              <a:gd name="connsiteX7" fmla="*/ 911570 w 4428152"/>
              <a:gd name="connsiteY7" fmla="*/ 1642154 h 1962415"/>
              <a:gd name="connsiteX8" fmla="*/ 919506 w 4428152"/>
              <a:gd name="connsiteY8" fmla="*/ 1962415 h 1962415"/>
              <a:gd name="connsiteX9" fmla="*/ 579832 w 4428152"/>
              <a:gd name="connsiteY9" fmla="*/ 1638498 h 1962415"/>
              <a:gd name="connsiteX0" fmla="*/ 579832 w 4428152"/>
              <a:gd name="connsiteY0" fmla="*/ 1638498 h 1962415"/>
              <a:gd name="connsiteX1" fmla="*/ 162953 w 4428152"/>
              <a:gd name="connsiteY1" fmla="*/ 1343060 h 1962415"/>
              <a:gd name="connsiteX2" fmla="*/ 4508 w 4428152"/>
              <a:gd name="connsiteY2" fmla="*/ 470888 h 1962415"/>
              <a:gd name="connsiteX3" fmla="*/ 658134 w 4428152"/>
              <a:gd name="connsiteY3" fmla="*/ 65850 h 1962415"/>
              <a:gd name="connsiteX4" fmla="*/ 3871596 w 4428152"/>
              <a:gd name="connsiteY4" fmla="*/ 92219 h 1962415"/>
              <a:gd name="connsiteX5" fmla="*/ 4395336 w 4428152"/>
              <a:gd name="connsiteY5" fmla="*/ 805807 h 1962415"/>
              <a:gd name="connsiteX6" fmla="*/ 4041269 w 4428152"/>
              <a:gd name="connsiteY6" fmla="*/ 1498109 h 1962415"/>
              <a:gd name="connsiteX7" fmla="*/ 911570 w 4428152"/>
              <a:gd name="connsiteY7" fmla="*/ 1642154 h 1962415"/>
              <a:gd name="connsiteX8" fmla="*/ 919506 w 4428152"/>
              <a:gd name="connsiteY8" fmla="*/ 1962415 h 1962415"/>
              <a:gd name="connsiteX9" fmla="*/ 579832 w 4428152"/>
              <a:gd name="connsiteY9" fmla="*/ 1638498 h 1962415"/>
              <a:gd name="connsiteX0" fmla="*/ 579832 w 4410649"/>
              <a:gd name="connsiteY0" fmla="*/ 1638498 h 1962415"/>
              <a:gd name="connsiteX1" fmla="*/ 162953 w 4410649"/>
              <a:gd name="connsiteY1" fmla="*/ 1343060 h 1962415"/>
              <a:gd name="connsiteX2" fmla="*/ 4508 w 4410649"/>
              <a:gd name="connsiteY2" fmla="*/ 470888 h 1962415"/>
              <a:gd name="connsiteX3" fmla="*/ 658134 w 4410649"/>
              <a:gd name="connsiteY3" fmla="*/ 65850 h 1962415"/>
              <a:gd name="connsiteX4" fmla="*/ 3871596 w 4410649"/>
              <a:gd name="connsiteY4" fmla="*/ 92219 h 1962415"/>
              <a:gd name="connsiteX5" fmla="*/ 4395336 w 4410649"/>
              <a:gd name="connsiteY5" fmla="*/ 805807 h 1962415"/>
              <a:gd name="connsiteX6" fmla="*/ 4041269 w 4410649"/>
              <a:gd name="connsiteY6" fmla="*/ 1498109 h 1962415"/>
              <a:gd name="connsiteX7" fmla="*/ 911570 w 4410649"/>
              <a:gd name="connsiteY7" fmla="*/ 1642154 h 1962415"/>
              <a:gd name="connsiteX8" fmla="*/ 919506 w 4410649"/>
              <a:gd name="connsiteY8" fmla="*/ 1962415 h 1962415"/>
              <a:gd name="connsiteX9" fmla="*/ 579832 w 4410649"/>
              <a:gd name="connsiteY9" fmla="*/ 1638498 h 1962415"/>
              <a:gd name="connsiteX0" fmla="*/ 579832 w 4410649"/>
              <a:gd name="connsiteY0" fmla="*/ 1638498 h 1962415"/>
              <a:gd name="connsiteX1" fmla="*/ 162953 w 4410649"/>
              <a:gd name="connsiteY1" fmla="*/ 1343060 h 1962415"/>
              <a:gd name="connsiteX2" fmla="*/ 4508 w 4410649"/>
              <a:gd name="connsiteY2" fmla="*/ 470888 h 1962415"/>
              <a:gd name="connsiteX3" fmla="*/ 658134 w 4410649"/>
              <a:gd name="connsiteY3" fmla="*/ 65850 h 1962415"/>
              <a:gd name="connsiteX4" fmla="*/ 3871596 w 4410649"/>
              <a:gd name="connsiteY4" fmla="*/ 92219 h 1962415"/>
              <a:gd name="connsiteX5" fmla="*/ 4395336 w 4410649"/>
              <a:gd name="connsiteY5" fmla="*/ 805807 h 1962415"/>
              <a:gd name="connsiteX6" fmla="*/ 4041269 w 4410649"/>
              <a:gd name="connsiteY6" fmla="*/ 1498109 h 1962415"/>
              <a:gd name="connsiteX7" fmla="*/ 911570 w 4410649"/>
              <a:gd name="connsiteY7" fmla="*/ 1642154 h 1962415"/>
              <a:gd name="connsiteX8" fmla="*/ 919506 w 4410649"/>
              <a:gd name="connsiteY8" fmla="*/ 1962415 h 1962415"/>
              <a:gd name="connsiteX9" fmla="*/ 579832 w 4410649"/>
              <a:gd name="connsiteY9" fmla="*/ 1638498 h 1962415"/>
              <a:gd name="connsiteX0" fmla="*/ 579832 w 4403897"/>
              <a:gd name="connsiteY0" fmla="*/ 1638498 h 1962415"/>
              <a:gd name="connsiteX1" fmla="*/ 162953 w 4403897"/>
              <a:gd name="connsiteY1" fmla="*/ 1343060 h 1962415"/>
              <a:gd name="connsiteX2" fmla="*/ 4508 w 4403897"/>
              <a:gd name="connsiteY2" fmla="*/ 470888 h 1962415"/>
              <a:gd name="connsiteX3" fmla="*/ 658134 w 4403897"/>
              <a:gd name="connsiteY3" fmla="*/ 65850 h 1962415"/>
              <a:gd name="connsiteX4" fmla="*/ 3871596 w 4403897"/>
              <a:gd name="connsiteY4" fmla="*/ 92219 h 1962415"/>
              <a:gd name="connsiteX5" fmla="*/ 4395336 w 4403897"/>
              <a:gd name="connsiteY5" fmla="*/ 805807 h 1962415"/>
              <a:gd name="connsiteX6" fmla="*/ 4041269 w 4403897"/>
              <a:gd name="connsiteY6" fmla="*/ 1498109 h 1962415"/>
              <a:gd name="connsiteX7" fmla="*/ 911570 w 4403897"/>
              <a:gd name="connsiteY7" fmla="*/ 1642154 h 1962415"/>
              <a:gd name="connsiteX8" fmla="*/ 919506 w 4403897"/>
              <a:gd name="connsiteY8" fmla="*/ 1962415 h 1962415"/>
              <a:gd name="connsiteX9" fmla="*/ 579832 w 4403897"/>
              <a:gd name="connsiteY9" fmla="*/ 1638498 h 1962415"/>
              <a:gd name="connsiteX0" fmla="*/ 579832 w 4403170"/>
              <a:gd name="connsiteY0" fmla="*/ 1670336 h 1994253"/>
              <a:gd name="connsiteX1" fmla="*/ 162953 w 4403170"/>
              <a:gd name="connsiteY1" fmla="*/ 1374898 h 1994253"/>
              <a:gd name="connsiteX2" fmla="*/ 4508 w 4403170"/>
              <a:gd name="connsiteY2" fmla="*/ 502726 h 1994253"/>
              <a:gd name="connsiteX3" fmla="*/ 658134 w 4403170"/>
              <a:gd name="connsiteY3" fmla="*/ 97688 h 1994253"/>
              <a:gd name="connsiteX4" fmla="*/ 3866720 w 4403170"/>
              <a:gd name="connsiteY4" fmla="*/ 62409 h 1994253"/>
              <a:gd name="connsiteX5" fmla="*/ 4395336 w 4403170"/>
              <a:gd name="connsiteY5" fmla="*/ 837645 h 1994253"/>
              <a:gd name="connsiteX6" fmla="*/ 4041269 w 4403170"/>
              <a:gd name="connsiteY6" fmla="*/ 1529947 h 1994253"/>
              <a:gd name="connsiteX7" fmla="*/ 911570 w 4403170"/>
              <a:gd name="connsiteY7" fmla="*/ 1673992 h 1994253"/>
              <a:gd name="connsiteX8" fmla="*/ 919506 w 4403170"/>
              <a:gd name="connsiteY8" fmla="*/ 1994253 h 1994253"/>
              <a:gd name="connsiteX9" fmla="*/ 579832 w 4403170"/>
              <a:gd name="connsiteY9" fmla="*/ 1670336 h 1994253"/>
              <a:gd name="connsiteX0" fmla="*/ 579832 w 4403170"/>
              <a:gd name="connsiteY0" fmla="*/ 1670336 h 1994253"/>
              <a:gd name="connsiteX1" fmla="*/ 162953 w 4403170"/>
              <a:gd name="connsiteY1" fmla="*/ 1374898 h 1994253"/>
              <a:gd name="connsiteX2" fmla="*/ 4508 w 4403170"/>
              <a:gd name="connsiteY2" fmla="*/ 502726 h 1994253"/>
              <a:gd name="connsiteX3" fmla="*/ 658134 w 4403170"/>
              <a:gd name="connsiteY3" fmla="*/ 97688 h 1994253"/>
              <a:gd name="connsiteX4" fmla="*/ 3866720 w 4403170"/>
              <a:gd name="connsiteY4" fmla="*/ 62409 h 1994253"/>
              <a:gd name="connsiteX5" fmla="*/ 4395336 w 4403170"/>
              <a:gd name="connsiteY5" fmla="*/ 837645 h 1994253"/>
              <a:gd name="connsiteX6" fmla="*/ 3867252 w 4403170"/>
              <a:gd name="connsiteY6" fmla="*/ 1555855 h 1994253"/>
              <a:gd name="connsiteX7" fmla="*/ 911570 w 4403170"/>
              <a:gd name="connsiteY7" fmla="*/ 1673992 h 1994253"/>
              <a:gd name="connsiteX8" fmla="*/ 919506 w 4403170"/>
              <a:gd name="connsiteY8" fmla="*/ 1994253 h 1994253"/>
              <a:gd name="connsiteX9" fmla="*/ 579832 w 4403170"/>
              <a:gd name="connsiteY9" fmla="*/ 1670336 h 1994253"/>
              <a:gd name="connsiteX0" fmla="*/ 579832 w 4403170"/>
              <a:gd name="connsiteY0" fmla="*/ 1670336 h 1994253"/>
              <a:gd name="connsiteX1" fmla="*/ 162953 w 4403170"/>
              <a:gd name="connsiteY1" fmla="*/ 1374898 h 1994253"/>
              <a:gd name="connsiteX2" fmla="*/ 4508 w 4403170"/>
              <a:gd name="connsiteY2" fmla="*/ 502726 h 1994253"/>
              <a:gd name="connsiteX3" fmla="*/ 658134 w 4403170"/>
              <a:gd name="connsiteY3" fmla="*/ 97688 h 1994253"/>
              <a:gd name="connsiteX4" fmla="*/ 3866720 w 4403170"/>
              <a:gd name="connsiteY4" fmla="*/ 62409 h 1994253"/>
              <a:gd name="connsiteX5" fmla="*/ 4395336 w 4403170"/>
              <a:gd name="connsiteY5" fmla="*/ 837645 h 1994253"/>
              <a:gd name="connsiteX6" fmla="*/ 3864291 w 4403170"/>
              <a:gd name="connsiteY6" fmla="*/ 1611163 h 1994253"/>
              <a:gd name="connsiteX7" fmla="*/ 911570 w 4403170"/>
              <a:gd name="connsiteY7" fmla="*/ 1673992 h 1994253"/>
              <a:gd name="connsiteX8" fmla="*/ 919506 w 4403170"/>
              <a:gd name="connsiteY8" fmla="*/ 1994253 h 1994253"/>
              <a:gd name="connsiteX9" fmla="*/ 579832 w 4403170"/>
              <a:gd name="connsiteY9" fmla="*/ 1670336 h 1994253"/>
              <a:gd name="connsiteX0" fmla="*/ 579832 w 4403170"/>
              <a:gd name="connsiteY0" fmla="*/ 1670336 h 1994253"/>
              <a:gd name="connsiteX1" fmla="*/ 162953 w 4403170"/>
              <a:gd name="connsiteY1" fmla="*/ 1374898 h 1994253"/>
              <a:gd name="connsiteX2" fmla="*/ 4508 w 4403170"/>
              <a:gd name="connsiteY2" fmla="*/ 502726 h 1994253"/>
              <a:gd name="connsiteX3" fmla="*/ 658134 w 4403170"/>
              <a:gd name="connsiteY3" fmla="*/ 97688 h 1994253"/>
              <a:gd name="connsiteX4" fmla="*/ 3866720 w 4403170"/>
              <a:gd name="connsiteY4" fmla="*/ 62409 h 1994253"/>
              <a:gd name="connsiteX5" fmla="*/ 4395336 w 4403170"/>
              <a:gd name="connsiteY5" fmla="*/ 837645 h 1994253"/>
              <a:gd name="connsiteX6" fmla="*/ 3860788 w 4403170"/>
              <a:gd name="connsiteY6" fmla="*/ 1659621 h 1994253"/>
              <a:gd name="connsiteX7" fmla="*/ 911570 w 4403170"/>
              <a:gd name="connsiteY7" fmla="*/ 1673992 h 1994253"/>
              <a:gd name="connsiteX8" fmla="*/ 919506 w 4403170"/>
              <a:gd name="connsiteY8" fmla="*/ 1994253 h 1994253"/>
              <a:gd name="connsiteX9" fmla="*/ 579832 w 4403170"/>
              <a:gd name="connsiteY9" fmla="*/ 1670336 h 1994253"/>
              <a:gd name="connsiteX0" fmla="*/ 579832 w 4403170"/>
              <a:gd name="connsiteY0" fmla="*/ 1670336 h 1994253"/>
              <a:gd name="connsiteX1" fmla="*/ 162953 w 4403170"/>
              <a:gd name="connsiteY1" fmla="*/ 1374898 h 1994253"/>
              <a:gd name="connsiteX2" fmla="*/ 4508 w 4403170"/>
              <a:gd name="connsiteY2" fmla="*/ 502726 h 1994253"/>
              <a:gd name="connsiteX3" fmla="*/ 658134 w 4403170"/>
              <a:gd name="connsiteY3" fmla="*/ 97688 h 1994253"/>
              <a:gd name="connsiteX4" fmla="*/ 3866720 w 4403170"/>
              <a:gd name="connsiteY4" fmla="*/ 62409 h 1994253"/>
              <a:gd name="connsiteX5" fmla="*/ 4395336 w 4403170"/>
              <a:gd name="connsiteY5" fmla="*/ 837645 h 1994253"/>
              <a:gd name="connsiteX6" fmla="*/ 3860788 w 4403170"/>
              <a:gd name="connsiteY6" fmla="*/ 1659621 h 1994253"/>
              <a:gd name="connsiteX7" fmla="*/ 911570 w 4403170"/>
              <a:gd name="connsiteY7" fmla="*/ 1673992 h 1994253"/>
              <a:gd name="connsiteX8" fmla="*/ 919506 w 4403170"/>
              <a:gd name="connsiteY8" fmla="*/ 1994253 h 1994253"/>
              <a:gd name="connsiteX9" fmla="*/ 579832 w 4403170"/>
              <a:gd name="connsiteY9" fmla="*/ 1670336 h 1994253"/>
              <a:gd name="connsiteX0" fmla="*/ 534162 w 4402901"/>
              <a:gd name="connsiteY0" fmla="*/ 1652839 h 1994253"/>
              <a:gd name="connsiteX1" fmla="*/ 162684 w 4402901"/>
              <a:gd name="connsiteY1" fmla="*/ 1374898 h 1994253"/>
              <a:gd name="connsiteX2" fmla="*/ 4239 w 4402901"/>
              <a:gd name="connsiteY2" fmla="*/ 502726 h 1994253"/>
              <a:gd name="connsiteX3" fmla="*/ 657865 w 4402901"/>
              <a:gd name="connsiteY3" fmla="*/ 97688 h 1994253"/>
              <a:gd name="connsiteX4" fmla="*/ 3866451 w 4402901"/>
              <a:gd name="connsiteY4" fmla="*/ 62409 h 1994253"/>
              <a:gd name="connsiteX5" fmla="*/ 4395067 w 4402901"/>
              <a:gd name="connsiteY5" fmla="*/ 837645 h 1994253"/>
              <a:gd name="connsiteX6" fmla="*/ 3860519 w 4402901"/>
              <a:gd name="connsiteY6" fmla="*/ 1659621 h 1994253"/>
              <a:gd name="connsiteX7" fmla="*/ 911301 w 4402901"/>
              <a:gd name="connsiteY7" fmla="*/ 1673992 h 1994253"/>
              <a:gd name="connsiteX8" fmla="*/ 919237 w 4402901"/>
              <a:gd name="connsiteY8" fmla="*/ 1994253 h 1994253"/>
              <a:gd name="connsiteX9" fmla="*/ 534162 w 4402901"/>
              <a:gd name="connsiteY9" fmla="*/ 1652839 h 1994253"/>
              <a:gd name="connsiteX0" fmla="*/ 556735 w 4425474"/>
              <a:gd name="connsiteY0" fmla="*/ 1652839 h 1994253"/>
              <a:gd name="connsiteX1" fmla="*/ 167956 w 4425474"/>
              <a:gd name="connsiteY1" fmla="*/ 1341666 h 1994253"/>
              <a:gd name="connsiteX2" fmla="*/ 26812 w 4425474"/>
              <a:gd name="connsiteY2" fmla="*/ 502726 h 1994253"/>
              <a:gd name="connsiteX3" fmla="*/ 680438 w 4425474"/>
              <a:gd name="connsiteY3" fmla="*/ 97688 h 1994253"/>
              <a:gd name="connsiteX4" fmla="*/ 3889024 w 4425474"/>
              <a:gd name="connsiteY4" fmla="*/ 62409 h 1994253"/>
              <a:gd name="connsiteX5" fmla="*/ 4417640 w 4425474"/>
              <a:gd name="connsiteY5" fmla="*/ 837645 h 1994253"/>
              <a:gd name="connsiteX6" fmla="*/ 3883092 w 4425474"/>
              <a:gd name="connsiteY6" fmla="*/ 1659621 h 1994253"/>
              <a:gd name="connsiteX7" fmla="*/ 933874 w 4425474"/>
              <a:gd name="connsiteY7" fmla="*/ 1673992 h 1994253"/>
              <a:gd name="connsiteX8" fmla="*/ 941810 w 4425474"/>
              <a:gd name="connsiteY8" fmla="*/ 1994253 h 1994253"/>
              <a:gd name="connsiteX9" fmla="*/ 556735 w 4425474"/>
              <a:gd name="connsiteY9" fmla="*/ 1652839 h 1994253"/>
              <a:gd name="connsiteX0" fmla="*/ 556735 w 4425474"/>
              <a:gd name="connsiteY0" fmla="*/ 1652839 h 1994253"/>
              <a:gd name="connsiteX1" fmla="*/ 167956 w 4425474"/>
              <a:gd name="connsiteY1" fmla="*/ 1341666 h 1994253"/>
              <a:gd name="connsiteX2" fmla="*/ 26812 w 4425474"/>
              <a:gd name="connsiteY2" fmla="*/ 502726 h 1994253"/>
              <a:gd name="connsiteX3" fmla="*/ 680438 w 4425474"/>
              <a:gd name="connsiteY3" fmla="*/ 97688 h 1994253"/>
              <a:gd name="connsiteX4" fmla="*/ 3889024 w 4425474"/>
              <a:gd name="connsiteY4" fmla="*/ 62409 h 1994253"/>
              <a:gd name="connsiteX5" fmla="*/ 4417640 w 4425474"/>
              <a:gd name="connsiteY5" fmla="*/ 837645 h 1994253"/>
              <a:gd name="connsiteX6" fmla="*/ 3883092 w 4425474"/>
              <a:gd name="connsiteY6" fmla="*/ 1659621 h 1994253"/>
              <a:gd name="connsiteX7" fmla="*/ 933874 w 4425474"/>
              <a:gd name="connsiteY7" fmla="*/ 1673992 h 1994253"/>
              <a:gd name="connsiteX8" fmla="*/ 941810 w 4425474"/>
              <a:gd name="connsiteY8" fmla="*/ 1994253 h 1994253"/>
              <a:gd name="connsiteX9" fmla="*/ 556735 w 4425474"/>
              <a:gd name="connsiteY9" fmla="*/ 1652839 h 1994253"/>
              <a:gd name="connsiteX0" fmla="*/ 556735 w 4425474"/>
              <a:gd name="connsiteY0" fmla="*/ 1654095 h 1995509"/>
              <a:gd name="connsiteX1" fmla="*/ 167956 w 4425474"/>
              <a:gd name="connsiteY1" fmla="*/ 1342922 h 1995509"/>
              <a:gd name="connsiteX2" fmla="*/ 26812 w 4425474"/>
              <a:gd name="connsiteY2" fmla="*/ 503982 h 1995509"/>
              <a:gd name="connsiteX3" fmla="*/ 680438 w 4425474"/>
              <a:gd name="connsiteY3" fmla="*/ 98944 h 1995509"/>
              <a:gd name="connsiteX4" fmla="*/ 3889024 w 4425474"/>
              <a:gd name="connsiteY4" fmla="*/ 63665 h 1995509"/>
              <a:gd name="connsiteX5" fmla="*/ 4417640 w 4425474"/>
              <a:gd name="connsiteY5" fmla="*/ 838901 h 1995509"/>
              <a:gd name="connsiteX6" fmla="*/ 3883092 w 4425474"/>
              <a:gd name="connsiteY6" fmla="*/ 1660877 h 1995509"/>
              <a:gd name="connsiteX7" fmla="*/ 933874 w 4425474"/>
              <a:gd name="connsiteY7" fmla="*/ 1675248 h 1995509"/>
              <a:gd name="connsiteX8" fmla="*/ 941810 w 4425474"/>
              <a:gd name="connsiteY8" fmla="*/ 1995509 h 1995509"/>
              <a:gd name="connsiteX9" fmla="*/ 556735 w 4425474"/>
              <a:gd name="connsiteY9" fmla="*/ 1654095 h 1995509"/>
              <a:gd name="connsiteX0" fmla="*/ 556735 w 4425474"/>
              <a:gd name="connsiteY0" fmla="*/ 1655129 h 1996543"/>
              <a:gd name="connsiteX1" fmla="*/ 167956 w 4425474"/>
              <a:gd name="connsiteY1" fmla="*/ 1343956 h 1996543"/>
              <a:gd name="connsiteX2" fmla="*/ 26812 w 4425474"/>
              <a:gd name="connsiteY2" fmla="*/ 505016 h 1996543"/>
              <a:gd name="connsiteX3" fmla="*/ 680438 w 4425474"/>
              <a:gd name="connsiteY3" fmla="*/ 99978 h 1996543"/>
              <a:gd name="connsiteX4" fmla="*/ 3889024 w 4425474"/>
              <a:gd name="connsiteY4" fmla="*/ 64699 h 1996543"/>
              <a:gd name="connsiteX5" fmla="*/ 4417640 w 4425474"/>
              <a:gd name="connsiteY5" fmla="*/ 839935 h 1996543"/>
              <a:gd name="connsiteX6" fmla="*/ 3883092 w 4425474"/>
              <a:gd name="connsiteY6" fmla="*/ 1661911 h 1996543"/>
              <a:gd name="connsiteX7" fmla="*/ 933874 w 4425474"/>
              <a:gd name="connsiteY7" fmla="*/ 1676282 h 1996543"/>
              <a:gd name="connsiteX8" fmla="*/ 941810 w 4425474"/>
              <a:gd name="connsiteY8" fmla="*/ 1996543 h 1996543"/>
              <a:gd name="connsiteX9" fmla="*/ 556735 w 4425474"/>
              <a:gd name="connsiteY9" fmla="*/ 1655129 h 1996543"/>
              <a:gd name="connsiteX0" fmla="*/ 550979 w 4421752"/>
              <a:gd name="connsiteY0" fmla="*/ 1650230 h 1991644"/>
              <a:gd name="connsiteX1" fmla="*/ 162200 w 4421752"/>
              <a:gd name="connsiteY1" fmla="*/ 1339057 h 1991644"/>
              <a:gd name="connsiteX2" fmla="*/ 21056 w 4421752"/>
              <a:gd name="connsiteY2" fmla="*/ 500117 h 1991644"/>
              <a:gd name="connsiteX3" fmla="*/ 587675 w 4421752"/>
              <a:gd name="connsiteY3" fmla="*/ 108032 h 1991644"/>
              <a:gd name="connsiteX4" fmla="*/ 3883268 w 4421752"/>
              <a:gd name="connsiteY4" fmla="*/ 59800 h 1991644"/>
              <a:gd name="connsiteX5" fmla="*/ 4411884 w 4421752"/>
              <a:gd name="connsiteY5" fmla="*/ 835036 h 1991644"/>
              <a:gd name="connsiteX6" fmla="*/ 3877336 w 4421752"/>
              <a:gd name="connsiteY6" fmla="*/ 1657012 h 1991644"/>
              <a:gd name="connsiteX7" fmla="*/ 928118 w 4421752"/>
              <a:gd name="connsiteY7" fmla="*/ 1671383 h 1991644"/>
              <a:gd name="connsiteX8" fmla="*/ 936054 w 4421752"/>
              <a:gd name="connsiteY8" fmla="*/ 1991644 h 1991644"/>
              <a:gd name="connsiteX9" fmla="*/ 550979 w 4421752"/>
              <a:gd name="connsiteY9" fmla="*/ 1650230 h 1991644"/>
              <a:gd name="connsiteX0" fmla="*/ 550979 w 4423181"/>
              <a:gd name="connsiteY0" fmla="*/ 1701894 h 2043308"/>
              <a:gd name="connsiteX1" fmla="*/ 162200 w 4423181"/>
              <a:gd name="connsiteY1" fmla="*/ 1390721 h 2043308"/>
              <a:gd name="connsiteX2" fmla="*/ 21056 w 4423181"/>
              <a:gd name="connsiteY2" fmla="*/ 551781 h 2043308"/>
              <a:gd name="connsiteX3" fmla="*/ 587675 w 4423181"/>
              <a:gd name="connsiteY3" fmla="*/ 159696 h 2043308"/>
              <a:gd name="connsiteX4" fmla="*/ 3883268 w 4423181"/>
              <a:gd name="connsiteY4" fmla="*/ 111464 h 2043308"/>
              <a:gd name="connsiteX5" fmla="*/ 4411884 w 4423181"/>
              <a:gd name="connsiteY5" fmla="*/ 886700 h 2043308"/>
              <a:gd name="connsiteX6" fmla="*/ 3877336 w 4423181"/>
              <a:gd name="connsiteY6" fmla="*/ 1708676 h 2043308"/>
              <a:gd name="connsiteX7" fmla="*/ 928118 w 4423181"/>
              <a:gd name="connsiteY7" fmla="*/ 1723047 h 2043308"/>
              <a:gd name="connsiteX8" fmla="*/ 936054 w 4423181"/>
              <a:gd name="connsiteY8" fmla="*/ 2043308 h 2043308"/>
              <a:gd name="connsiteX9" fmla="*/ 550979 w 4423181"/>
              <a:gd name="connsiteY9" fmla="*/ 1701894 h 2043308"/>
              <a:gd name="connsiteX0" fmla="*/ 550979 w 4416703"/>
              <a:gd name="connsiteY0" fmla="*/ 1724338 h 2065752"/>
              <a:gd name="connsiteX1" fmla="*/ 162200 w 4416703"/>
              <a:gd name="connsiteY1" fmla="*/ 1413165 h 2065752"/>
              <a:gd name="connsiteX2" fmla="*/ 21056 w 4416703"/>
              <a:gd name="connsiteY2" fmla="*/ 574225 h 2065752"/>
              <a:gd name="connsiteX3" fmla="*/ 587675 w 4416703"/>
              <a:gd name="connsiteY3" fmla="*/ 182140 h 2065752"/>
              <a:gd name="connsiteX4" fmla="*/ 3836784 w 4416703"/>
              <a:gd name="connsiteY4" fmla="*/ 102710 h 2065752"/>
              <a:gd name="connsiteX5" fmla="*/ 4411884 w 4416703"/>
              <a:gd name="connsiteY5" fmla="*/ 909144 h 2065752"/>
              <a:gd name="connsiteX6" fmla="*/ 3877336 w 4416703"/>
              <a:gd name="connsiteY6" fmla="*/ 1731120 h 2065752"/>
              <a:gd name="connsiteX7" fmla="*/ 928118 w 4416703"/>
              <a:gd name="connsiteY7" fmla="*/ 1745491 h 2065752"/>
              <a:gd name="connsiteX8" fmla="*/ 936054 w 4416703"/>
              <a:gd name="connsiteY8" fmla="*/ 2065752 h 2065752"/>
              <a:gd name="connsiteX9" fmla="*/ 550979 w 4416703"/>
              <a:gd name="connsiteY9" fmla="*/ 1724338 h 2065752"/>
              <a:gd name="connsiteX0" fmla="*/ 560106 w 4423497"/>
              <a:gd name="connsiteY0" fmla="*/ 1682522 h 2023936"/>
              <a:gd name="connsiteX1" fmla="*/ 171327 w 4423497"/>
              <a:gd name="connsiteY1" fmla="*/ 1371349 h 2023936"/>
              <a:gd name="connsiteX2" fmla="*/ 30183 w 4423497"/>
              <a:gd name="connsiteY2" fmla="*/ 532409 h 2023936"/>
              <a:gd name="connsiteX3" fmla="*/ 733796 w 4423497"/>
              <a:gd name="connsiteY3" fmla="*/ 110109 h 2023936"/>
              <a:gd name="connsiteX4" fmla="*/ 3845911 w 4423497"/>
              <a:gd name="connsiteY4" fmla="*/ 60894 h 2023936"/>
              <a:gd name="connsiteX5" fmla="*/ 4421011 w 4423497"/>
              <a:gd name="connsiteY5" fmla="*/ 867328 h 2023936"/>
              <a:gd name="connsiteX6" fmla="*/ 3886463 w 4423497"/>
              <a:gd name="connsiteY6" fmla="*/ 1689304 h 2023936"/>
              <a:gd name="connsiteX7" fmla="*/ 937245 w 4423497"/>
              <a:gd name="connsiteY7" fmla="*/ 1703675 h 2023936"/>
              <a:gd name="connsiteX8" fmla="*/ 945181 w 4423497"/>
              <a:gd name="connsiteY8" fmla="*/ 2023936 h 2023936"/>
              <a:gd name="connsiteX9" fmla="*/ 560106 w 4423497"/>
              <a:gd name="connsiteY9" fmla="*/ 1682522 h 2023936"/>
              <a:gd name="connsiteX0" fmla="*/ 563605 w 4426572"/>
              <a:gd name="connsiteY0" fmla="*/ 1726456 h 2067870"/>
              <a:gd name="connsiteX1" fmla="*/ 174826 w 4426572"/>
              <a:gd name="connsiteY1" fmla="*/ 1415283 h 2067870"/>
              <a:gd name="connsiteX2" fmla="*/ 33682 w 4426572"/>
              <a:gd name="connsiteY2" fmla="*/ 576343 h 2067870"/>
              <a:gd name="connsiteX3" fmla="*/ 788618 w 4426572"/>
              <a:gd name="connsiteY3" fmla="*/ 60926 h 2067870"/>
              <a:gd name="connsiteX4" fmla="*/ 3849410 w 4426572"/>
              <a:gd name="connsiteY4" fmla="*/ 104828 h 2067870"/>
              <a:gd name="connsiteX5" fmla="*/ 4424510 w 4426572"/>
              <a:gd name="connsiteY5" fmla="*/ 911262 h 2067870"/>
              <a:gd name="connsiteX6" fmla="*/ 3889962 w 4426572"/>
              <a:gd name="connsiteY6" fmla="*/ 1733238 h 2067870"/>
              <a:gd name="connsiteX7" fmla="*/ 940744 w 4426572"/>
              <a:gd name="connsiteY7" fmla="*/ 1747609 h 2067870"/>
              <a:gd name="connsiteX8" fmla="*/ 948680 w 4426572"/>
              <a:gd name="connsiteY8" fmla="*/ 2067870 h 2067870"/>
              <a:gd name="connsiteX9" fmla="*/ 563605 w 4426572"/>
              <a:gd name="connsiteY9" fmla="*/ 1726456 h 2067870"/>
              <a:gd name="connsiteX0" fmla="*/ 563605 w 4426571"/>
              <a:gd name="connsiteY0" fmla="*/ 1726456 h 2067870"/>
              <a:gd name="connsiteX1" fmla="*/ 174826 w 4426571"/>
              <a:gd name="connsiteY1" fmla="*/ 1415283 h 2067870"/>
              <a:gd name="connsiteX2" fmla="*/ 33682 w 4426571"/>
              <a:gd name="connsiteY2" fmla="*/ 576343 h 2067870"/>
              <a:gd name="connsiteX3" fmla="*/ 788618 w 4426571"/>
              <a:gd name="connsiteY3" fmla="*/ 60926 h 2067870"/>
              <a:gd name="connsiteX4" fmla="*/ 3849410 w 4426571"/>
              <a:gd name="connsiteY4" fmla="*/ 104828 h 2067870"/>
              <a:gd name="connsiteX5" fmla="*/ 4424510 w 4426571"/>
              <a:gd name="connsiteY5" fmla="*/ 911262 h 2067870"/>
              <a:gd name="connsiteX6" fmla="*/ 3569489 w 4426571"/>
              <a:gd name="connsiteY6" fmla="*/ 1762468 h 2067870"/>
              <a:gd name="connsiteX7" fmla="*/ 940744 w 4426571"/>
              <a:gd name="connsiteY7" fmla="*/ 1747609 h 2067870"/>
              <a:gd name="connsiteX8" fmla="*/ 948680 w 4426571"/>
              <a:gd name="connsiteY8" fmla="*/ 2067870 h 2067870"/>
              <a:gd name="connsiteX9" fmla="*/ 563605 w 4426571"/>
              <a:gd name="connsiteY9" fmla="*/ 1726456 h 2067870"/>
              <a:gd name="connsiteX0" fmla="*/ 563605 w 4426571"/>
              <a:gd name="connsiteY0" fmla="*/ 1726456 h 2067870"/>
              <a:gd name="connsiteX1" fmla="*/ 174826 w 4426571"/>
              <a:gd name="connsiteY1" fmla="*/ 1415283 h 2067870"/>
              <a:gd name="connsiteX2" fmla="*/ 33682 w 4426571"/>
              <a:gd name="connsiteY2" fmla="*/ 576343 h 2067870"/>
              <a:gd name="connsiteX3" fmla="*/ 788618 w 4426571"/>
              <a:gd name="connsiteY3" fmla="*/ 60926 h 2067870"/>
              <a:gd name="connsiteX4" fmla="*/ 3849410 w 4426571"/>
              <a:gd name="connsiteY4" fmla="*/ 104828 h 2067870"/>
              <a:gd name="connsiteX5" fmla="*/ 4424510 w 4426571"/>
              <a:gd name="connsiteY5" fmla="*/ 911262 h 2067870"/>
              <a:gd name="connsiteX6" fmla="*/ 3569489 w 4426571"/>
              <a:gd name="connsiteY6" fmla="*/ 1762468 h 2067870"/>
              <a:gd name="connsiteX7" fmla="*/ 940744 w 4426571"/>
              <a:gd name="connsiteY7" fmla="*/ 1747609 h 2067870"/>
              <a:gd name="connsiteX8" fmla="*/ 948680 w 4426571"/>
              <a:gd name="connsiteY8" fmla="*/ 2067870 h 2067870"/>
              <a:gd name="connsiteX9" fmla="*/ 563605 w 4426571"/>
              <a:gd name="connsiteY9" fmla="*/ 1726456 h 2067870"/>
              <a:gd name="connsiteX0" fmla="*/ 564281 w 4427247"/>
              <a:gd name="connsiteY0" fmla="*/ 1726456 h 2067870"/>
              <a:gd name="connsiteX1" fmla="*/ 172251 w 4427247"/>
              <a:gd name="connsiteY1" fmla="*/ 1374183 h 2067870"/>
              <a:gd name="connsiteX2" fmla="*/ 34358 w 4427247"/>
              <a:gd name="connsiteY2" fmla="*/ 576343 h 2067870"/>
              <a:gd name="connsiteX3" fmla="*/ 789294 w 4427247"/>
              <a:gd name="connsiteY3" fmla="*/ 60926 h 2067870"/>
              <a:gd name="connsiteX4" fmla="*/ 3850086 w 4427247"/>
              <a:gd name="connsiteY4" fmla="*/ 104828 h 2067870"/>
              <a:gd name="connsiteX5" fmla="*/ 4425186 w 4427247"/>
              <a:gd name="connsiteY5" fmla="*/ 911262 h 2067870"/>
              <a:gd name="connsiteX6" fmla="*/ 3570165 w 4427247"/>
              <a:gd name="connsiteY6" fmla="*/ 1762468 h 2067870"/>
              <a:gd name="connsiteX7" fmla="*/ 941420 w 4427247"/>
              <a:gd name="connsiteY7" fmla="*/ 1747609 h 2067870"/>
              <a:gd name="connsiteX8" fmla="*/ 949356 w 4427247"/>
              <a:gd name="connsiteY8" fmla="*/ 2067870 h 2067870"/>
              <a:gd name="connsiteX9" fmla="*/ 564281 w 4427247"/>
              <a:gd name="connsiteY9" fmla="*/ 1726456 h 2067870"/>
              <a:gd name="connsiteX0" fmla="*/ 564281 w 4427247"/>
              <a:gd name="connsiteY0" fmla="*/ 1741318 h 2082732"/>
              <a:gd name="connsiteX1" fmla="*/ 172251 w 4427247"/>
              <a:gd name="connsiteY1" fmla="*/ 1389045 h 2082732"/>
              <a:gd name="connsiteX2" fmla="*/ 34358 w 4427247"/>
              <a:gd name="connsiteY2" fmla="*/ 591205 h 2082732"/>
              <a:gd name="connsiteX3" fmla="*/ 789294 w 4427247"/>
              <a:gd name="connsiteY3" fmla="*/ 75788 h 2082732"/>
              <a:gd name="connsiteX4" fmla="*/ 3850086 w 4427247"/>
              <a:gd name="connsiteY4" fmla="*/ 119690 h 2082732"/>
              <a:gd name="connsiteX5" fmla="*/ 4425186 w 4427247"/>
              <a:gd name="connsiteY5" fmla="*/ 926124 h 2082732"/>
              <a:gd name="connsiteX6" fmla="*/ 3570165 w 4427247"/>
              <a:gd name="connsiteY6" fmla="*/ 1777330 h 2082732"/>
              <a:gd name="connsiteX7" fmla="*/ 941420 w 4427247"/>
              <a:gd name="connsiteY7" fmla="*/ 1762471 h 2082732"/>
              <a:gd name="connsiteX8" fmla="*/ 949356 w 4427247"/>
              <a:gd name="connsiteY8" fmla="*/ 2082732 h 2082732"/>
              <a:gd name="connsiteX9" fmla="*/ 564281 w 4427247"/>
              <a:gd name="connsiteY9" fmla="*/ 1741318 h 2082732"/>
              <a:gd name="connsiteX0" fmla="*/ 564281 w 4427247"/>
              <a:gd name="connsiteY0" fmla="*/ 1741318 h 2082732"/>
              <a:gd name="connsiteX1" fmla="*/ 172251 w 4427247"/>
              <a:gd name="connsiteY1" fmla="*/ 1389045 h 2082732"/>
              <a:gd name="connsiteX2" fmla="*/ 34358 w 4427247"/>
              <a:gd name="connsiteY2" fmla="*/ 591205 h 2082732"/>
              <a:gd name="connsiteX3" fmla="*/ 789294 w 4427247"/>
              <a:gd name="connsiteY3" fmla="*/ 75788 h 2082732"/>
              <a:gd name="connsiteX4" fmla="*/ 3850086 w 4427247"/>
              <a:gd name="connsiteY4" fmla="*/ 119690 h 2082732"/>
              <a:gd name="connsiteX5" fmla="*/ 4425186 w 4427247"/>
              <a:gd name="connsiteY5" fmla="*/ 926124 h 2082732"/>
              <a:gd name="connsiteX6" fmla="*/ 3570165 w 4427247"/>
              <a:gd name="connsiteY6" fmla="*/ 1777330 h 2082732"/>
              <a:gd name="connsiteX7" fmla="*/ 1156249 w 4427247"/>
              <a:gd name="connsiteY7" fmla="*/ 1788819 h 2082732"/>
              <a:gd name="connsiteX8" fmla="*/ 949356 w 4427247"/>
              <a:gd name="connsiteY8" fmla="*/ 2082732 h 2082732"/>
              <a:gd name="connsiteX9" fmla="*/ 564281 w 4427247"/>
              <a:gd name="connsiteY9" fmla="*/ 1741318 h 2082732"/>
              <a:gd name="connsiteX0" fmla="*/ 564281 w 4427247"/>
              <a:gd name="connsiteY0" fmla="*/ 1741318 h 2116439"/>
              <a:gd name="connsiteX1" fmla="*/ 172251 w 4427247"/>
              <a:gd name="connsiteY1" fmla="*/ 1389045 h 2116439"/>
              <a:gd name="connsiteX2" fmla="*/ 34358 w 4427247"/>
              <a:gd name="connsiteY2" fmla="*/ 591205 h 2116439"/>
              <a:gd name="connsiteX3" fmla="*/ 789294 w 4427247"/>
              <a:gd name="connsiteY3" fmla="*/ 75788 h 2116439"/>
              <a:gd name="connsiteX4" fmla="*/ 3850086 w 4427247"/>
              <a:gd name="connsiteY4" fmla="*/ 119690 h 2116439"/>
              <a:gd name="connsiteX5" fmla="*/ 4425186 w 4427247"/>
              <a:gd name="connsiteY5" fmla="*/ 926124 h 2116439"/>
              <a:gd name="connsiteX6" fmla="*/ 3570165 w 4427247"/>
              <a:gd name="connsiteY6" fmla="*/ 1777330 h 2116439"/>
              <a:gd name="connsiteX7" fmla="*/ 1156249 w 4427247"/>
              <a:gd name="connsiteY7" fmla="*/ 1788819 h 2116439"/>
              <a:gd name="connsiteX8" fmla="*/ 1157432 w 4427247"/>
              <a:gd name="connsiteY8" fmla="*/ 2116439 h 2116439"/>
              <a:gd name="connsiteX9" fmla="*/ 564281 w 4427247"/>
              <a:gd name="connsiteY9" fmla="*/ 1741318 h 2116439"/>
              <a:gd name="connsiteX0" fmla="*/ 722695 w 4430824"/>
              <a:gd name="connsiteY0" fmla="*/ 1751186 h 2116439"/>
              <a:gd name="connsiteX1" fmla="*/ 175828 w 4430824"/>
              <a:gd name="connsiteY1" fmla="*/ 1389045 h 2116439"/>
              <a:gd name="connsiteX2" fmla="*/ 37935 w 4430824"/>
              <a:gd name="connsiteY2" fmla="*/ 591205 h 2116439"/>
              <a:gd name="connsiteX3" fmla="*/ 792871 w 4430824"/>
              <a:gd name="connsiteY3" fmla="*/ 75788 h 2116439"/>
              <a:gd name="connsiteX4" fmla="*/ 3853663 w 4430824"/>
              <a:gd name="connsiteY4" fmla="*/ 119690 h 2116439"/>
              <a:gd name="connsiteX5" fmla="*/ 4428763 w 4430824"/>
              <a:gd name="connsiteY5" fmla="*/ 926124 h 2116439"/>
              <a:gd name="connsiteX6" fmla="*/ 3573742 w 4430824"/>
              <a:gd name="connsiteY6" fmla="*/ 1777330 h 2116439"/>
              <a:gd name="connsiteX7" fmla="*/ 1159826 w 4430824"/>
              <a:gd name="connsiteY7" fmla="*/ 1788819 h 2116439"/>
              <a:gd name="connsiteX8" fmla="*/ 1161009 w 4430824"/>
              <a:gd name="connsiteY8" fmla="*/ 2116439 h 2116439"/>
              <a:gd name="connsiteX9" fmla="*/ 722695 w 4430824"/>
              <a:gd name="connsiteY9" fmla="*/ 1751186 h 2116439"/>
              <a:gd name="connsiteX0" fmla="*/ 722695 w 4430824"/>
              <a:gd name="connsiteY0" fmla="*/ 1751186 h 2116439"/>
              <a:gd name="connsiteX1" fmla="*/ 175828 w 4430824"/>
              <a:gd name="connsiteY1" fmla="*/ 1389045 h 2116439"/>
              <a:gd name="connsiteX2" fmla="*/ 37935 w 4430824"/>
              <a:gd name="connsiteY2" fmla="*/ 591205 h 2116439"/>
              <a:gd name="connsiteX3" fmla="*/ 792871 w 4430824"/>
              <a:gd name="connsiteY3" fmla="*/ 75788 h 2116439"/>
              <a:gd name="connsiteX4" fmla="*/ 3853663 w 4430824"/>
              <a:gd name="connsiteY4" fmla="*/ 119690 h 2116439"/>
              <a:gd name="connsiteX5" fmla="*/ 4428763 w 4430824"/>
              <a:gd name="connsiteY5" fmla="*/ 926124 h 2116439"/>
              <a:gd name="connsiteX6" fmla="*/ 3573742 w 4430824"/>
              <a:gd name="connsiteY6" fmla="*/ 1777330 h 2116439"/>
              <a:gd name="connsiteX7" fmla="*/ 1159826 w 4430824"/>
              <a:gd name="connsiteY7" fmla="*/ 1788819 h 2116439"/>
              <a:gd name="connsiteX8" fmla="*/ 1161009 w 4430824"/>
              <a:gd name="connsiteY8" fmla="*/ 2116439 h 2116439"/>
              <a:gd name="connsiteX9" fmla="*/ 722695 w 4430824"/>
              <a:gd name="connsiteY9" fmla="*/ 1751186 h 2116439"/>
              <a:gd name="connsiteX0" fmla="*/ 722695 w 4428763"/>
              <a:gd name="connsiteY0" fmla="*/ 1751186 h 2116439"/>
              <a:gd name="connsiteX1" fmla="*/ 175828 w 4428763"/>
              <a:gd name="connsiteY1" fmla="*/ 1389045 h 2116439"/>
              <a:gd name="connsiteX2" fmla="*/ 37935 w 4428763"/>
              <a:gd name="connsiteY2" fmla="*/ 591205 h 2116439"/>
              <a:gd name="connsiteX3" fmla="*/ 792871 w 4428763"/>
              <a:gd name="connsiteY3" fmla="*/ 75788 h 2116439"/>
              <a:gd name="connsiteX4" fmla="*/ 3853663 w 4428763"/>
              <a:gd name="connsiteY4" fmla="*/ 119690 h 2116439"/>
              <a:gd name="connsiteX5" fmla="*/ 4428763 w 4428763"/>
              <a:gd name="connsiteY5" fmla="*/ 926124 h 2116439"/>
              <a:gd name="connsiteX6" fmla="*/ 3573742 w 4428763"/>
              <a:gd name="connsiteY6" fmla="*/ 1777330 h 2116439"/>
              <a:gd name="connsiteX7" fmla="*/ 1159826 w 4428763"/>
              <a:gd name="connsiteY7" fmla="*/ 1788819 h 2116439"/>
              <a:gd name="connsiteX8" fmla="*/ 1161009 w 4428763"/>
              <a:gd name="connsiteY8" fmla="*/ 2116439 h 2116439"/>
              <a:gd name="connsiteX9" fmla="*/ 722695 w 4428763"/>
              <a:gd name="connsiteY9" fmla="*/ 1751186 h 2116439"/>
              <a:gd name="connsiteX0" fmla="*/ 722695 w 4428763"/>
              <a:gd name="connsiteY0" fmla="*/ 1737220 h 2102473"/>
              <a:gd name="connsiteX1" fmla="*/ 175828 w 4428763"/>
              <a:gd name="connsiteY1" fmla="*/ 1375079 h 2102473"/>
              <a:gd name="connsiteX2" fmla="*/ 37935 w 4428763"/>
              <a:gd name="connsiteY2" fmla="*/ 577239 h 2102473"/>
              <a:gd name="connsiteX3" fmla="*/ 792871 w 4428763"/>
              <a:gd name="connsiteY3" fmla="*/ 61822 h 2102473"/>
              <a:gd name="connsiteX4" fmla="*/ 3822903 w 4428763"/>
              <a:gd name="connsiteY4" fmla="*/ 104021 h 2102473"/>
              <a:gd name="connsiteX5" fmla="*/ 4428763 w 4428763"/>
              <a:gd name="connsiteY5" fmla="*/ 912158 h 2102473"/>
              <a:gd name="connsiteX6" fmla="*/ 3573742 w 4428763"/>
              <a:gd name="connsiteY6" fmla="*/ 1763364 h 2102473"/>
              <a:gd name="connsiteX7" fmla="*/ 1159826 w 4428763"/>
              <a:gd name="connsiteY7" fmla="*/ 1774853 h 2102473"/>
              <a:gd name="connsiteX8" fmla="*/ 1161009 w 4428763"/>
              <a:gd name="connsiteY8" fmla="*/ 2102473 h 2102473"/>
              <a:gd name="connsiteX9" fmla="*/ 722695 w 4428763"/>
              <a:gd name="connsiteY9" fmla="*/ 1737220 h 2102473"/>
              <a:gd name="connsiteX0" fmla="*/ 722695 w 4428763"/>
              <a:gd name="connsiteY0" fmla="*/ 1737220 h 2102473"/>
              <a:gd name="connsiteX1" fmla="*/ 175828 w 4428763"/>
              <a:gd name="connsiteY1" fmla="*/ 1375079 h 2102473"/>
              <a:gd name="connsiteX2" fmla="*/ 37935 w 4428763"/>
              <a:gd name="connsiteY2" fmla="*/ 577239 h 2102473"/>
              <a:gd name="connsiteX3" fmla="*/ 792871 w 4428763"/>
              <a:gd name="connsiteY3" fmla="*/ 61822 h 2102473"/>
              <a:gd name="connsiteX4" fmla="*/ 3822903 w 4428763"/>
              <a:gd name="connsiteY4" fmla="*/ 104021 h 2102473"/>
              <a:gd name="connsiteX5" fmla="*/ 4428763 w 4428763"/>
              <a:gd name="connsiteY5" fmla="*/ 912158 h 2102473"/>
              <a:gd name="connsiteX6" fmla="*/ 3573742 w 4428763"/>
              <a:gd name="connsiteY6" fmla="*/ 1763364 h 2102473"/>
              <a:gd name="connsiteX7" fmla="*/ 1159826 w 4428763"/>
              <a:gd name="connsiteY7" fmla="*/ 1774853 h 2102473"/>
              <a:gd name="connsiteX8" fmla="*/ 1161009 w 4428763"/>
              <a:gd name="connsiteY8" fmla="*/ 2102473 h 2102473"/>
              <a:gd name="connsiteX9" fmla="*/ 722695 w 4428763"/>
              <a:gd name="connsiteY9" fmla="*/ 1737220 h 2102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28763" h="2102473">
                <a:moveTo>
                  <a:pt x="722695" y="1737220"/>
                </a:moveTo>
                <a:cubicBezTo>
                  <a:pt x="541817" y="1663774"/>
                  <a:pt x="289955" y="1568409"/>
                  <a:pt x="175828" y="1375079"/>
                </a:cubicBezTo>
                <a:cubicBezTo>
                  <a:pt x="61701" y="1181749"/>
                  <a:pt x="-64905" y="796115"/>
                  <a:pt x="37935" y="577239"/>
                </a:cubicBezTo>
                <a:cubicBezTo>
                  <a:pt x="140775" y="358363"/>
                  <a:pt x="162043" y="140692"/>
                  <a:pt x="792871" y="61822"/>
                </a:cubicBezTo>
                <a:cubicBezTo>
                  <a:pt x="1423699" y="-17048"/>
                  <a:pt x="3216921" y="-37702"/>
                  <a:pt x="3822903" y="104021"/>
                </a:cubicBezTo>
                <a:cubicBezTo>
                  <a:pt x="4428885" y="245744"/>
                  <a:pt x="4416953" y="658639"/>
                  <a:pt x="4428763" y="912158"/>
                </a:cubicBezTo>
                <a:cubicBezTo>
                  <a:pt x="4404194" y="1365424"/>
                  <a:pt x="4118565" y="1619581"/>
                  <a:pt x="3573742" y="1763364"/>
                </a:cubicBezTo>
                <a:cubicBezTo>
                  <a:pt x="3028919" y="1907147"/>
                  <a:pt x="1313245" y="1816204"/>
                  <a:pt x="1159826" y="1774853"/>
                </a:cubicBezTo>
                <a:cubicBezTo>
                  <a:pt x="1098295" y="1880771"/>
                  <a:pt x="1112279" y="1894673"/>
                  <a:pt x="1161009" y="2102473"/>
                </a:cubicBezTo>
                <a:cubicBezTo>
                  <a:pt x="929550" y="1950845"/>
                  <a:pt x="722695" y="1737220"/>
                  <a:pt x="722695" y="1737220"/>
                </a:cubicBezTo>
                <a:close/>
              </a:path>
            </a:pathLst>
          </a:custGeom>
          <a:solidFill>
            <a:schemeClr val="bg1"/>
          </a:solidFill>
          <a:ln w="190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D350B1-C107-764D-9AB3-EE9232355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256" y="623429"/>
            <a:ext cx="5036457" cy="190956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/>
              <a:t>Advice, technology, and helping faculty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FBE8679-CB21-4876-82EA-4D4D5D4BCD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397424">
            <a:off x="496549" y="410803"/>
            <a:ext cx="5522001" cy="2792916"/>
          </a:xfrm>
          <a:custGeom>
            <a:avLst/>
            <a:gdLst>
              <a:gd name="connsiteX0" fmla="*/ 891379 w 4662985"/>
              <a:gd name="connsiteY0" fmla="*/ 1591181 h 1931508"/>
              <a:gd name="connsiteX1" fmla="*/ 126235 w 4662985"/>
              <a:gd name="connsiteY1" fmla="*/ 1242280 h 1931508"/>
              <a:gd name="connsiteX2" fmla="*/ 8887 w 4662985"/>
              <a:gd name="connsiteY2" fmla="*/ 549241 h 1931508"/>
              <a:gd name="connsiteX3" fmla="*/ 481994 w 4662985"/>
              <a:gd name="connsiteY3" fmla="*/ 38891 h 1931508"/>
              <a:gd name="connsiteX4" fmla="*/ 4176837 w 4662985"/>
              <a:gd name="connsiteY4" fmla="*/ 108043 h 1931508"/>
              <a:gd name="connsiteX5" fmla="*/ 4661945 w 4662985"/>
              <a:gd name="connsiteY5" fmla="*/ 598104 h 1931508"/>
              <a:gd name="connsiteX6" fmla="*/ 4354479 w 4662985"/>
              <a:gd name="connsiteY6" fmla="*/ 1472118 h 1931508"/>
              <a:gd name="connsiteX7" fmla="*/ 1274188 w 4662985"/>
              <a:gd name="connsiteY7" fmla="*/ 1591276 h 1931508"/>
              <a:gd name="connsiteX8" fmla="*/ 896713 w 4662985"/>
              <a:gd name="connsiteY8" fmla="*/ 1931509 h 1931508"/>
              <a:gd name="connsiteX9" fmla="*/ 891379 w 4662985"/>
              <a:gd name="connsiteY9" fmla="*/ 1591181 h 1931508"/>
              <a:gd name="connsiteX0" fmla="*/ 891157 w 4662763"/>
              <a:gd name="connsiteY0" fmla="*/ 1591181 h 1931509"/>
              <a:gd name="connsiteX1" fmla="*/ 215888 w 4662763"/>
              <a:gd name="connsiteY1" fmla="*/ 1252973 h 1931509"/>
              <a:gd name="connsiteX2" fmla="*/ 8665 w 4662763"/>
              <a:gd name="connsiteY2" fmla="*/ 549241 h 1931509"/>
              <a:gd name="connsiteX3" fmla="*/ 481772 w 4662763"/>
              <a:gd name="connsiteY3" fmla="*/ 38891 h 1931509"/>
              <a:gd name="connsiteX4" fmla="*/ 4176615 w 4662763"/>
              <a:gd name="connsiteY4" fmla="*/ 108043 h 1931509"/>
              <a:gd name="connsiteX5" fmla="*/ 4661723 w 4662763"/>
              <a:gd name="connsiteY5" fmla="*/ 598104 h 1931509"/>
              <a:gd name="connsiteX6" fmla="*/ 4354257 w 4662763"/>
              <a:gd name="connsiteY6" fmla="*/ 1472118 h 1931509"/>
              <a:gd name="connsiteX7" fmla="*/ 1273966 w 4662763"/>
              <a:gd name="connsiteY7" fmla="*/ 1591276 h 1931509"/>
              <a:gd name="connsiteX8" fmla="*/ 896491 w 4662763"/>
              <a:gd name="connsiteY8" fmla="*/ 1931509 h 1931509"/>
              <a:gd name="connsiteX9" fmla="*/ 891157 w 4662763"/>
              <a:gd name="connsiteY9" fmla="*/ 1591181 h 1931509"/>
              <a:gd name="connsiteX0" fmla="*/ 893955 w 4665561"/>
              <a:gd name="connsiteY0" fmla="*/ 1591181 h 1931509"/>
              <a:gd name="connsiteX1" fmla="*/ 218686 w 4665561"/>
              <a:gd name="connsiteY1" fmla="*/ 1252973 h 1931509"/>
              <a:gd name="connsiteX2" fmla="*/ 11463 w 4665561"/>
              <a:gd name="connsiteY2" fmla="*/ 549241 h 1931509"/>
              <a:gd name="connsiteX3" fmla="*/ 484570 w 4665561"/>
              <a:gd name="connsiteY3" fmla="*/ 38891 h 1931509"/>
              <a:gd name="connsiteX4" fmla="*/ 4179413 w 4665561"/>
              <a:gd name="connsiteY4" fmla="*/ 108043 h 1931509"/>
              <a:gd name="connsiteX5" fmla="*/ 4664521 w 4665561"/>
              <a:gd name="connsiteY5" fmla="*/ 598104 h 1931509"/>
              <a:gd name="connsiteX6" fmla="*/ 4357055 w 4665561"/>
              <a:gd name="connsiteY6" fmla="*/ 1472118 h 1931509"/>
              <a:gd name="connsiteX7" fmla="*/ 1276764 w 4665561"/>
              <a:gd name="connsiteY7" fmla="*/ 1591276 h 1931509"/>
              <a:gd name="connsiteX8" fmla="*/ 899289 w 4665561"/>
              <a:gd name="connsiteY8" fmla="*/ 1931509 h 1931509"/>
              <a:gd name="connsiteX9" fmla="*/ 893955 w 4665561"/>
              <a:gd name="connsiteY9" fmla="*/ 1591181 h 1931509"/>
              <a:gd name="connsiteX0" fmla="*/ 882812 w 4654418"/>
              <a:gd name="connsiteY0" fmla="*/ 1591181 h 1931509"/>
              <a:gd name="connsiteX1" fmla="*/ 409762 w 4654418"/>
              <a:gd name="connsiteY1" fmla="*/ 1317128 h 1931509"/>
              <a:gd name="connsiteX2" fmla="*/ 320 w 4654418"/>
              <a:gd name="connsiteY2" fmla="*/ 549241 h 1931509"/>
              <a:gd name="connsiteX3" fmla="*/ 473427 w 4654418"/>
              <a:gd name="connsiteY3" fmla="*/ 38891 h 1931509"/>
              <a:gd name="connsiteX4" fmla="*/ 4168270 w 4654418"/>
              <a:gd name="connsiteY4" fmla="*/ 108043 h 1931509"/>
              <a:gd name="connsiteX5" fmla="*/ 4653378 w 4654418"/>
              <a:gd name="connsiteY5" fmla="*/ 598104 h 1931509"/>
              <a:gd name="connsiteX6" fmla="*/ 4345912 w 4654418"/>
              <a:gd name="connsiteY6" fmla="*/ 1472118 h 1931509"/>
              <a:gd name="connsiteX7" fmla="*/ 1265621 w 4654418"/>
              <a:gd name="connsiteY7" fmla="*/ 1591276 h 1931509"/>
              <a:gd name="connsiteX8" fmla="*/ 888146 w 4654418"/>
              <a:gd name="connsiteY8" fmla="*/ 1931509 h 1931509"/>
              <a:gd name="connsiteX9" fmla="*/ 882812 w 4654418"/>
              <a:gd name="connsiteY9" fmla="*/ 1591181 h 1931509"/>
              <a:gd name="connsiteX0" fmla="*/ 721472 w 4493078"/>
              <a:gd name="connsiteY0" fmla="*/ 1576074 h 1916402"/>
              <a:gd name="connsiteX1" fmla="*/ 248422 w 4493078"/>
              <a:gd name="connsiteY1" fmla="*/ 1302021 h 1916402"/>
              <a:gd name="connsiteX2" fmla="*/ 198481 w 4493078"/>
              <a:gd name="connsiteY2" fmla="*/ 544828 h 1916402"/>
              <a:gd name="connsiteX3" fmla="*/ 312087 w 4493078"/>
              <a:gd name="connsiteY3" fmla="*/ 23784 h 1916402"/>
              <a:gd name="connsiteX4" fmla="*/ 4006930 w 4493078"/>
              <a:gd name="connsiteY4" fmla="*/ 92936 h 1916402"/>
              <a:gd name="connsiteX5" fmla="*/ 4492038 w 4493078"/>
              <a:gd name="connsiteY5" fmla="*/ 582997 h 1916402"/>
              <a:gd name="connsiteX6" fmla="*/ 4184572 w 4493078"/>
              <a:gd name="connsiteY6" fmla="*/ 1457011 h 1916402"/>
              <a:gd name="connsiteX7" fmla="*/ 1104281 w 4493078"/>
              <a:gd name="connsiteY7" fmla="*/ 1576169 h 1916402"/>
              <a:gd name="connsiteX8" fmla="*/ 726806 w 4493078"/>
              <a:gd name="connsiteY8" fmla="*/ 1916402 h 1916402"/>
              <a:gd name="connsiteX9" fmla="*/ 721472 w 4493078"/>
              <a:gd name="connsiteY9" fmla="*/ 1576074 h 1916402"/>
              <a:gd name="connsiteX0" fmla="*/ 571898 w 4363378"/>
              <a:gd name="connsiteY0" fmla="*/ 1544826 h 1885154"/>
              <a:gd name="connsiteX1" fmla="*/ 98848 w 4363378"/>
              <a:gd name="connsiteY1" fmla="*/ 1270773 h 1885154"/>
              <a:gd name="connsiteX2" fmla="*/ 48907 w 4363378"/>
              <a:gd name="connsiteY2" fmla="*/ 513580 h 1885154"/>
              <a:gd name="connsiteX3" fmla="*/ 668060 w 4363378"/>
              <a:gd name="connsiteY3" fmla="*/ 56691 h 1885154"/>
              <a:gd name="connsiteX4" fmla="*/ 3857356 w 4363378"/>
              <a:gd name="connsiteY4" fmla="*/ 61688 h 1885154"/>
              <a:gd name="connsiteX5" fmla="*/ 4342464 w 4363378"/>
              <a:gd name="connsiteY5" fmla="*/ 551749 h 1885154"/>
              <a:gd name="connsiteX6" fmla="*/ 4034998 w 4363378"/>
              <a:gd name="connsiteY6" fmla="*/ 1425763 h 1885154"/>
              <a:gd name="connsiteX7" fmla="*/ 954707 w 4363378"/>
              <a:gd name="connsiteY7" fmla="*/ 1544921 h 1885154"/>
              <a:gd name="connsiteX8" fmla="*/ 577232 w 4363378"/>
              <a:gd name="connsiteY8" fmla="*/ 1885154 h 1885154"/>
              <a:gd name="connsiteX9" fmla="*/ 571898 w 4363378"/>
              <a:gd name="connsiteY9" fmla="*/ 1544826 h 1885154"/>
              <a:gd name="connsiteX0" fmla="*/ 571898 w 4363379"/>
              <a:gd name="connsiteY0" fmla="*/ 1544826 h 1885154"/>
              <a:gd name="connsiteX1" fmla="*/ 98848 w 4363379"/>
              <a:gd name="connsiteY1" fmla="*/ 1270773 h 1885154"/>
              <a:gd name="connsiteX2" fmla="*/ 48907 w 4363379"/>
              <a:gd name="connsiteY2" fmla="*/ 513580 h 1885154"/>
              <a:gd name="connsiteX3" fmla="*/ 668060 w 4363379"/>
              <a:gd name="connsiteY3" fmla="*/ 56691 h 1885154"/>
              <a:gd name="connsiteX4" fmla="*/ 3857356 w 4363379"/>
              <a:gd name="connsiteY4" fmla="*/ 61688 h 1885154"/>
              <a:gd name="connsiteX5" fmla="*/ 4342464 w 4363379"/>
              <a:gd name="connsiteY5" fmla="*/ 551749 h 1885154"/>
              <a:gd name="connsiteX6" fmla="*/ 4034998 w 4363379"/>
              <a:gd name="connsiteY6" fmla="*/ 1425763 h 1885154"/>
              <a:gd name="connsiteX7" fmla="*/ 954707 w 4363379"/>
              <a:gd name="connsiteY7" fmla="*/ 1544921 h 1885154"/>
              <a:gd name="connsiteX8" fmla="*/ 577232 w 4363379"/>
              <a:gd name="connsiteY8" fmla="*/ 1885154 h 1885154"/>
              <a:gd name="connsiteX9" fmla="*/ 571898 w 4363379"/>
              <a:gd name="connsiteY9" fmla="*/ 1544826 h 1885154"/>
              <a:gd name="connsiteX0" fmla="*/ 577456 w 4368937"/>
              <a:gd name="connsiteY0" fmla="*/ 1544826 h 1885154"/>
              <a:gd name="connsiteX1" fmla="*/ 104406 w 4368937"/>
              <a:gd name="connsiteY1" fmla="*/ 1270773 h 1885154"/>
              <a:gd name="connsiteX2" fmla="*/ 54465 w 4368937"/>
              <a:gd name="connsiteY2" fmla="*/ 513580 h 1885154"/>
              <a:gd name="connsiteX3" fmla="*/ 673618 w 4368937"/>
              <a:gd name="connsiteY3" fmla="*/ 56691 h 1885154"/>
              <a:gd name="connsiteX4" fmla="*/ 3862914 w 4368937"/>
              <a:gd name="connsiteY4" fmla="*/ 61688 h 1885154"/>
              <a:gd name="connsiteX5" fmla="*/ 4348022 w 4368937"/>
              <a:gd name="connsiteY5" fmla="*/ 551749 h 1885154"/>
              <a:gd name="connsiteX6" fmla="*/ 4040556 w 4368937"/>
              <a:gd name="connsiteY6" fmla="*/ 1425763 h 1885154"/>
              <a:gd name="connsiteX7" fmla="*/ 960265 w 4368937"/>
              <a:gd name="connsiteY7" fmla="*/ 1544921 h 1885154"/>
              <a:gd name="connsiteX8" fmla="*/ 582790 w 4368937"/>
              <a:gd name="connsiteY8" fmla="*/ 1885154 h 1885154"/>
              <a:gd name="connsiteX9" fmla="*/ 577456 w 4368937"/>
              <a:gd name="connsiteY9" fmla="*/ 1544826 h 1885154"/>
              <a:gd name="connsiteX0" fmla="*/ 558214 w 4349695"/>
              <a:gd name="connsiteY0" fmla="*/ 1544826 h 1885154"/>
              <a:gd name="connsiteX1" fmla="*/ 141335 w 4349695"/>
              <a:gd name="connsiteY1" fmla="*/ 1249388 h 1885154"/>
              <a:gd name="connsiteX2" fmla="*/ 35223 w 4349695"/>
              <a:gd name="connsiteY2" fmla="*/ 513580 h 1885154"/>
              <a:gd name="connsiteX3" fmla="*/ 654376 w 4349695"/>
              <a:gd name="connsiteY3" fmla="*/ 56691 h 1885154"/>
              <a:gd name="connsiteX4" fmla="*/ 3843672 w 4349695"/>
              <a:gd name="connsiteY4" fmla="*/ 61688 h 1885154"/>
              <a:gd name="connsiteX5" fmla="*/ 4328780 w 4349695"/>
              <a:gd name="connsiteY5" fmla="*/ 551749 h 1885154"/>
              <a:gd name="connsiteX6" fmla="*/ 4021314 w 4349695"/>
              <a:gd name="connsiteY6" fmla="*/ 1425763 h 1885154"/>
              <a:gd name="connsiteX7" fmla="*/ 941023 w 4349695"/>
              <a:gd name="connsiteY7" fmla="*/ 1544921 h 1885154"/>
              <a:gd name="connsiteX8" fmla="*/ 563548 w 4349695"/>
              <a:gd name="connsiteY8" fmla="*/ 1885154 h 1885154"/>
              <a:gd name="connsiteX9" fmla="*/ 558214 w 4349695"/>
              <a:gd name="connsiteY9" fmla="*/ 1544826 h 1885154"/>
              <a:gd name="connsiteX0" fmla="*/ 533956 w 4325437"/>
              <a:gd name="connsiteY0" fmla="*/ 1544826 h 1885154"/>
              <a:gd name="connsiteX1" fmla="*/ 117077 w 4325437"/>
              <a:gd name="connsiteY1" fmla="*/ 1249388 h 1885154"/>
              <a:gd name="connsiteX2" fmla="*/ 10965 w 4325437"/>
              <a:gd name="connsiteY2" fmla="*/ 513580 h 1885154"/>
              <a:gd name="connsiteX3" fmla="*/ 630118 w 4325437"/>
              <a:gd name="connsiteY3" fmla="*/ 56691 h 1885154"/>
              <a:gd name="connsiteX4" fmla="*/ 3819414 w 4325437"/>
              <a:gd name="connsiteY4" fmla="*/ 61688 h 1885154"/>
              <a:gd name="connsiteX5" fmla="*/ 4304522 w 4325437"/>
              <a:gd name="connsiteY5" fmla="*/ 551749 h 1885154"/>
              <a:gd name="connsiteX6" fmla="*/ 3997056 w 4325437"/>
              <a:gd name="connsiteY6" fmla="*/ 1425763 h 1885154"/>
              <a:gd name="connsiteX7" fmla="*/ 916765 w 4325437"/>
              <a:gd name="connsiteY7" fmla="*/ 1544921 h 1885154"/>
              <a:gd name="connsiteX8" fmla="*/ 539290 w 4325437"/>
              <a:gd name="connsiteY8" fmla="*/ 1885154 h 1885154"/>
              <a:gd name="connsiteX9" fmla="*/ 533956 w 4325437"/>
              <a:gd name="connsiteY9" fmla="*/ 1544826 h 1885154"/>
              <a:gd name="connsiteX0" fmla="*/ 541936 w 4333417"/>
              <a:gd name="connsiteY0" fmla="*/ 1542160 h 1882488"/>
              <a:gd name="connsiteX1" fmla="*/ 125057 w 4333417"/>
              <a:gd name="connsiteY1" fmla="*/ 1246722 h 1882488"/>
              <a:gd name="connsiteX2" fmla="*/ 7711 w 4333417"/>
              <a:gd name="connsiteY2" fmla="*/ 468144 h 1882488"/>
              <a:gd name="connsiteX3" fmla="*/ 638098 w 4333417"/>
              <a:gd name="connsiteY3" fmla="*/ 54025 h 1882488"/>
              <a:gd name="connsiteX4" fmla="*/ 3827394 w 4333417"/>
              <a:gd name="connsiteY4" fmla="*/ 59022 h 1882488"/>
              <a:gd name="connsiteX5" fmla="*/ 4312502 w 4333417"/>
              <a:gd name="connsiteY5" fmla="*/ 549083 h 1882488"/>
              <a:gd name="connsiteX6" fmla="*/ 4005036 w 4333417"/>
              <a:gd name="connsiteY6" fmla="*/ 1423097 h 1882488"/>
              <a:gd name="connsiteX7" fmla="*/ 924745 w 4333417"/>
              <a:gd name="connsiteY7" fmla="*/ 1542255 h 1882488"/>
              <a:gd name="connsiteX8" fmla="*/ 547270 w 4333417"/>
              <a:gd name="connsiteY8" fmla="*/ 1882488 h 1882488"/>
              <a:gd name="connsiteX9" fmla="*/ 541936 w 4333417"/>
              <a:gd name="connsiteY9" fmla="*/ 1542160 h 1882488"/>
              <a:gd name="connsiteX0" fmla="*/ 541936 w 4388134"/>
              <a:gd name="connsiteY0" fmla="*/ 1552672 h 1893000"/>
              <a:gd name="connsiteX1" fmla="*/ 125057 w 4388134"/>
              <a:gd name="connsiteY1" fmla="*/ 1257234 h 1893000"/>
              <a:gd name="connsiteX2" fmla="*/ 7711 w 4388134"/>
              <a:gd name="connsiteY2" fmla="*/ 478656 h 1893000"/>
              <a:gd name="connsiteX3" fmla="*/ 638098 w 4388134"/>
              <a:gd name="connsiteY3" fmla="*/ 64537 h 1893000"/>
              <a:gd name="connsiteX4" fmla="*/ 3827394 w 4388134"/>
              <a:gd name="connsiteY4" fmla="*/ 69534 h 1893000"/>
              <a:gd name="connsiteX5" fmla="*/ 4357440 w 4388134"/>
              <a:gd name="connsiteY5" fmla="*/ 719981 h 1893000"/>
              <a:gd name="connsiteX6" fmla="*/ 4005036 w 4388134"/>
              <a:gd name="connsiteY6" fmla="*/ 1433609 h 1893000"/>
              <a:gd name="connsiteX7" fmla="*/ 924745 w 4388134"/>
              <a:gd name="connsiteY7" fmla="*/ 1552767 h 1893000"/>
              <a:gd name="connsiteX8" fmla="*/ 547270 w 4388134"/>
              <a:gd name="connsiteY8" fmla="*/ 1893000 h 1893000"/>
              <a:gd name="connsiteX9" fmla="*/ 541936 w 4388134"/>
              <a:gd name="connsiteY9" fmla="*/ 1552672 h 1893000"/>
              <a:gd name="connsiteX0" fmla="*/ 541936 w 4371319"/>
              <a:gd name="connsiteY0" fmla="*/ 1552672 h 1893000"/>
              <a:gd name="connsiteX1" fmla="*/ 125057 w 4371319"/>
              <a:gd name="connsiteY1" fmla="*/ 1257234 h 1893000"/>
              <a:gd name="connsiteX2" fmla="*/ 7711 w 4371319"/>
              <a:gd name="connsiteY2" fmla="*/ 478656 h 1893000"/>
              <a:gd name="connsiteX3" fmla="*/ 638098 w 4371319"/>
              <a:gd name="connsiteY3" fmla="*/ 64537 h 1893000"/>
              <a:gd name="connsiteX4" fmla="*/ 3827394 w 4371319"/>
              <a:gd name="connsiteY4" fmla="*/ 69534 h 1893000"/>
              <a:gd name="connsiteX5" fmla="*/ 4357440 w 4371319"/>
              <a:gd name="connsiteY5" fmla="*/ 719981 h 1893000"/>
              <a:gd name="connsiteX6" fmla="*/ 4005036 w 4371319"/>
              <a:gd name="connsiteY6" fmla="*/ 1433609 h 1893000"/>
              <a:gd name="connsiteX7" fmla="*/ 924745 w 4371319"/>
              <a:gd name="connsiteY7" fmla="*/ 1552767 h 1893000"/>
              <a:gd name="connsiteX8" fmla="*/ 547270 w 4371319"/>
              <a:gd name="connsiteY8" fmla="*/ 1893000 h 1893000"/>
              <a:gd name="connsiteX9" fmla="*/ 541936 w 4371319"/>
              <a:gd name="connsiteY9" fmla="*/ 1552672 h 1893000"/>
              <a:gd name="connsiteX0" fmla="*/ 541936 w 4371319"/>
              <a:gd name="connsiteY0" fmla="*/ 1552672 h 1860922"/>
              <a:gd name="connsiteX1" fmla="*/ 125057 w 4371319"/>
              <a:gd name="connsiteY1" fmla="*/ 1257234 h 1860922"/>
              <a:gd name="connsiteX2" fmla="*/ 7711 w 4371319"/>
              <a:gd name="connsiteY2" fmla="*/ 478656 h 1860922"/>
              <a:gd name="connsiteX3" fmla="*/ 638098 w 4371319"/>
              <a:gd name="connsiteY3" fmla="*/ 64537 h 1860922"/>
              <a:gd name="connsiteX4" fmla="*/ 3827394 w 4371319"/>
              <a:gd name="connsiteY4" fmla="*/ 69534 h 1860922"/>
              <a:gd name="connsiteX5" fmla="*/ 4357440 w 4371319"/>
              <a:gd name="connsiteY5" fmla="*/ 719981 h 1860922"/>
              <a:gd name="connsiteX6" fmla="*/ 4005036 w 4371319"/>
              <a:gd name="connsiteY6" fmla="*/ 1433609 h 1860922"/>
              <a:gd name="connsiteX7" fmla="*/ 924745 w 4371319"/>
              <a:gd name="connsiteY7" fmla="*/ 1552767 h 1860922"/>
              <a:gd name="connsiteX8" fmla="*/ 513567 w 4371319"/>
              <a:gd name="connsiteY8" fmla="*/ 1860922 h 1860922"/>
              <a:gd name="connsiteX9" fmla="*/ 541936 w 4371319"/>
              <a:gd name="connsiteY9" fmla="*/ 1552672 h 1860922"/>
              <a:gd name="connsiteX0" fmla="*/ 541936 w 4371319"/>
              <a:gd name="connsiteY0" fmla="*/ 1552672 h 1860922"/>
              <a:gd name="connsiteX1" fmla="*/ 125057 w 4371319"/>
              <a:gd name="connsiteY1" fmla="*/ 1257234 h 1860922"/>
              <a:gd name="connsiteX2" fmla="*/ 7711 w 4371319"/>
              <a:gd name="connsiteY2" fmla="*/ 478656 h 1860922"/>
              <a:gd name="connsiteX3" fmla="*/ 638098 w 4371319"/>
              <a:gd name="connsiteY3" fmla="*/ 64537 h 1860922"/>
              <a:gd name="connsiteX4" fmla="*/ 3827394 w 4371319"/>
              <a:gd name="connsiteY4" fmla="*/ 69534 h 1860922"/>
              <a:gd name="connsiteX5" fmla="*/ 4357440 w 4371319"/>
              <a:gd name="connsiteY5" fmla="*/ 719981 h 1860922"/>
              <a:gd name="connsiteX6" fmla="*/ 4003373 w 4371319"/>
              <a:gd name="connsiteY6" fmla="*/ 1412283 h 1860922"/>
              <a:gd name="connsiteX7" fmla="*/ 924745 w 4371319"/>
              <a:gd name="connsiteY7" fmla="*/ 1552767 h 1860922"/>
              <a:gd name="connsiteX8" fmla="*/ 513567 w 4371319"/>
              <a:gd name="connsiteY8" fmla="*/ 1860922 h 1860922"/>
              <a:gd name="connsiteX9" fmla="*/ 541936 w 4371319"/>
              <a:gd name="connsiteY9" fmla="*/ 1552672 h 1860922"/>
              <a:gd name="connsiteX0" fmla="*/ 541936 w 4372709"/>
              <a:gd name="connsiteY0" fmla="*/ 1574600 h 1882850"/>
              <a:gd name="connsiteX1" fmla="*/ 125057 w 4372709"/>
              <a:gd name="connsiteY1" fmla="*/ 1279162 h 1882850"/>
              <a:gd name="connsiteX2" fmla="*/ 7711 w 4372709"/>
              <a:gd name="connsiteY2" fmla="*/ 500584 h 1882850"/>
              <a:gd name="connsiteX3" fmla="*/ 638098 w 4372709"/>
              <a:gd name="connsiteY3" fmla="*/ 86465 h 1882850"/>
              <a:gd name="connsiteX4" fmla="*/ 3836101 w 4372709"/>
              <a:gd name="connsiteY4" fmla="*/ 58680 h 1882850"/>
              <a:gd name="connsiteX5" fmla="*/ 4357440 w 4372709"/>
              <a:gd name="connsiteY5" fmla="*/ 741909 h 1882850"/>
              <a:gd name="connsiteX6" fmla="*/ 4003373 w 4372709"/>
              <a:gd name="connsiteY6" fmla="*/ 1434211 h 1882850"/>
              <a:gd name="connsiteX7" fmla="*/ 924745 w 4372709"/>
              <a:gd name="connsiteY7" fmla="*/ 1574695 h 1882850"/>
              <a:gd name="connsiteX8" fmla="*/ 513567 w 4372709"/>
              <a:gd name="connsiteY8" fmla="*/ 1882850 h 1882850"/>
              <a:gd name="connsiteX9" fmla="*/ 541936 w 4372709"/>
              <a:gd name="connsiteY9" fmla="*/ 1574600 h 1882850"/>
              <a:gd name="connsiteX0" fmla="*/ 596079 w 4426852"/>
              <a:gd name="connsiteY0" fmla="*/ 1574294 h 1882544"/>
              <a:gd name="connsiteX1" fmla="*/ 179200 w 4426852"/>
              <a:gd name="connsiteY1" fmla="*/ 1278856 h 1882544"/>
              <a:gd name="connsiteX2" fmla="*/ 5005 w 4426852"/>
              <a:gd name="connsiteY2" fmla="*/ 493573 h 1882544"/>
              <a:gd name="connsiteX3" fmla="*/ 692241 w 4426852"/>
              <a:gd name="connsiteY3" fmla="*/ 86159 h 1882544"/>
              <a:gd name="connsiteX4" fmla="*/ 3890244 w 4426852"/>
              <a:gd name="connsiteY4" fmla="*/ 58374 h 1882544"/>
              <a:gd name="connsiteX5" fmla="*/ 4411583 w 4426852"/>
              <a:gd name="connsiteY5" fmla="*/ 741603 h 1882544"/>
              <a:gd name="connsiteX6" fmla="*/ 4057516 w 4426852"/>
              <a:gd name="connsiteY6" fmla="*/ 1433905 h 1882544"/>
              <a:gd name="connsiteX7" fmla="*/ 978888 w 4426852"/>
              <a:gd name="connsiteY7" fmla="*/ 1574389 h 1882544"/>
              <a:gd name="connsiteX8" fmla="*/ 567710 w 4426852"/>
              <a:gd name="connsiteY8" fmla="*/ 1882544 h 1882544"/>
              <a:gd name="connsiteX9" fmla="*/ 596079 w 4426852"/>
              <a:gd name="connsiteY9" fmla="*/ 1574294 h 1882544"/>
              <a:gd name="connsiteX0" fmla="*/ 614119 w 4445340"/>
              <a:gd name="connsiteY0" fmla="*/ 1619631 h 1927881"/>
              <a:gd name="connsiteX1" fmla="*/ 197240 w 4445340"/>
              <a:gd name="connsiteY1" fmla="*/ 1324193 h 1927881"/>
              <a:gd name="connsiteX2" fmla="*/ 23045 w 4445340"/>
              <a:gd name="connsiteY2" fmla="*/ 538910 h 1927881"/>
              <a:gd name="connsiteX3" fmla="*/ 692421 w 4445340"/>
              <a:gd name="connsiteY3" fmla="*/ 46983 h 1927881"/>
              <a:gd name="connsiteX4" fmla="*/ 3908284 w 4445340"/>
              <a:gd name="connsiteY4" fmla="*/ 103711 h 1927881"/>
              <a:gd name="connsiteX5" fmla="*/ 4429623 w 4445340"/>
              <a:gd name="connsiteY5" fmla="*/ 786940 h 1927881"/>
              <a:gd name="connsiteX6" fmla="*/ 4075556 w 4445340"/>
              <a:gd name="connsiteY6" fmla="*/ 1479242 h 1927881"/>
              <a:gd name="connsiteX7" fmla="*/ 996928 w 4445340"/>
              <a:gd name="connsiteY7" fmla="*/ 1619726 h 1927881"/>
              <a:gd name="connsiteX8" fmla="*/ 585750 w 4445340"/>
              <a:gd name="connsiteY8" fmla="*/ 1927881 h 1927881"/>
              <a:gd name="connsiteX9" fmla="*/ 614119 w 4445340"/>
              <a:gd name="connsiteY9" fmla="*/ 1619631 h 1927881"/>
              <a:gd name="connsiteX0" fmla="*/ 595113 w 4426334"/>
              <a:gd name="connsiteY0" fmla="*/ 1619631 h 1927881"/>
              <a:gd name="connsiteX1" fmla="*/ 178234 w 4426334"/>
              <a:gd name="connsiteY1" fmla="*/ 1324193 h 1927881"/>
              <a:gd name="connsiteX2" fmla="*/ 4039 w 4426334"/>
              <a:gd name="connsiteY2" fmla="*/ 538910 h 1927881"/>
              <a:gd name="connsiteX3" fmla="*/ 673415 w 4426334"/>
              <a:gd name="connsiteY3" fmla="*/ 46983 h 1927881"/>
              <a:gd name="connsiteX4" fmla="*/ 3889278 w 4426334"/>
              <a:gd name="connsiteY4" fmla="*/ 103711 h 1927881"/>
              <a:gd name="connsiteX5" fmla="*/ 4410617 w 4426334"/>
              <a:gd name="connsiteY5" fmla="*/ 786940 h 1927881"/>
              <a:gd name="connsiteX6" fmla="*/ 4056550 w 4426334"/>
              <a:gd name="connsiteY6" fmla="*/ 1479242 h 1927881"/>
              <a:gd name="connsiteX7" fmla="*/ 977922 w 4426334"/>
              <a:gd name="connsiteY7" fmla="*/ 1619726 h 1927881"/>
              <a:gd name="connsiteX8" fmla="*/ 566744 w 4426334"/>
              <a:gd name="connsiteY8" fmla="*/ 1927881 h 1927881"/>
              <a:gd name="connsiteX9" fmla="*/ 595113 w 4426334"/>
              <a:gd name="connsiteY9" fmla="*/ 1619631 h 1927881"/>
              <a:gd name="connsiteX0" fmla="*/ 579832 w 4411053"/>
              <a:gd name="connsiteY0" fmla="*/ 1613526 h 1921776"/>
              <a:gd name="connsiteX1" fmla="*/ 162953 w 4411053"/>
              <a:gd name="connsiteY1" fmla="*/ 1318088 h 1921776"/>
              <a:gd name="connsiteX2" fmla="*/ 4508 w 4411053"/>
              <a:gd name="connsiteY2" fmla="*/ 445916 h 1921776"/>
              <a:gd name="connsiteX3" fmla="*/ 658134 w 4411053"/>
              <a:gd name="connsiteY3" fmla="*/ 40878 h 1921776"/>
              <a:gd name="connsiteX4" fmla="*/ 3873997 w 4411053"/>
              <a:gd name="connsiteY4" fmla="*/ 97606 h 1921776"/>
              <a:gd name="connsiteX5" fmla="*/ 4395336 w 4411053"/>
              <a:gd name="connsiteY5" fmla="*/ 780835 h 1921776"/>
              <a:gd name="connsiteX6" fmla="*/ 4041269 w 4411053"/>
              <a:gd name="connsiteY6" fmla="*/ 1473137 h 1921776"/>
              <a:gd name="connsiteX7" fmla="*/ 962641 w 4411053"/>
              <a:gd name="connsiteY7" fmla="*/ 1613621 h 1921776"/>
              <a:gd name="connsiteX8" fmla="*/ 551463 w 4411053"/>
              <a:gd name="connsiteY8" fmla="*/ 1921776 h 1921776"/>
              <a:gd name="connsiteX9" fmla="*/ 579832 w 4411053"/>
              <a:gd name="connsiteY9" fmla="*/ 1613526 h 1921776"/>
              <a:gd name="connsiteX0" fmla="*/ 579832 w 4411053"/>
              <a:gd name="connsiteY0" fmla="*/ 1613526 h 1921776"/>
              <a:gd name="connsiteX1" fmla="*/ 162953 w 4411053"/>
              <a:gd name="connsiteY1" fmla="*/ 1318088 h 1921776"/>
              <a:gd name="connsiteX2" fmla="*/ 4508 w 4411053"/>
              <a:gd name="connsiteY2" fmla="*/ 445916 h 1921776"/>
              <a:gd name="connsiteX3" fmla="*/ 658134 w 4411053"/>
              <a:gd name="connsiteY3" fmla="*/ 40878 h 1921776"/>
              <a:gd name="connsiteX4" fmla="*/ 3873997 w 4411053"/>
              <a:gd name="connsiteY4" fmla="*/ 97606 h 1921776"/>
              <a:gd name="connsiteX5" fmla="*/ 4395336 w 4411053"/>
              <a:gd name="connsiteY5" fmla="*/ 780835 h 1921776"/>
              <a:gd name="connsiteX6" fmla="*/ 4041269 w 4411053"/>
              <a:gd name="connsiteY6" fmla="*/ 1473137 h 1921776"/>
              <a:gd name="connsiteX7" fmla="*/ 962641 w 4411053"/>
              <a:gd name="connsiteY7" fmla="*/ 1613621 h 1921776"/>
              <a:gd name="connsiteX8" fmla="*/ 551463 w 4411053"/>
              <a:gd name="connsiteY8" fmla="*/ 1921776 h 1921776"/>
              <a:gd name="connsiteX9" fmla="*/ 579832 w 4411053"/>
              <a:gd name="connsiteY9" fmla="*/ 1613526 h 1921776"/>
              <a:gd name="connsiteX0" fmla="*/ 579832 w 4411053"/>
              <a:gd name="connsiteY0" fmla="*/ 1613526 h 1921776"/>
              <a:gd name="connsiteX1" fmla="*/ 162953 w 4411053"/>
              <a:gd name="connsiteY1" fmla="*/ 1318088 h 1921776"/>
              <a:gd name="connsiteX2" fmla="*/ 4508 w 4411053"/>
              <a:gd name="connsiteY2" fmla="*/ 445916 h 1921776"/>
              <a:gd name="connsiteX3" fmla="*/ 658134 w 4411053"/>
              <a:gd name="connsiteY3" fmla="*/ 40878 h 1921776"/>
              <a:gd name="connsiteX4" fmla="*/ 3873997 w 4411053"/>
              <a:gd name="connsiteY4" fmla="*/ 97606 h 1921776"/>
              <a:gd name="connsiteX5" fmla="*/ 4395336 w 4411053"/>
              <a:gd name="connsiteY5" fmla="*/ 780835 h 1921776"/>
              <a:gd name="connsiteX6" fmla="*/ 4041269 w 4411053"/>
              <a:gd name="connsiteY6" fmla="*/ 1473137 h 1921776"/>
              <a:gd name="connsiteX7" fmla="*/ 962641 w 4411053"/>
              <a:gd name="connsiteY7" fmla="*/ 1613621 h 1921776"/>
              <a:gd name="connsiteX8" fmla="*/ 551463 w 4411053"/>
              <a:gd name="connsiteY8" fmla="*/ 1921776 h 1921776"/>
              <a:gd name="connsiteX9" fmla="*/ 579832 w 4411053"/>
              <a:gd name="connsiteY9" fmla="*/ 1613526 h 1921776"/>
              <a:gd name="connsiteX0" fmla="*/ 579832 w 4410649"/>
              <a:gd name="connsiteY0" fmla="*/ 1629405 h 1937655"/>
              <a:gd name="connsiteX1" fmla="*/ 162953 w 4410649"/>
              <a:gd name="connsiteY1" fmla="*/ 1333967 h 1937655"/>
              <a:gd name="connsiteX2" fmla="*/ 4508 w 4410649"/>
              <a:gd name="connsiteY2" fmla="*/ 461795 h 1937655"/>
              <a:gd name="connsiteX3" fmla="*/ 658134 w 4410649"/>
              <a:gd name="connsiteY3" fmla="*/ 56757 h 1937655"/>
              <a:gd name="connsiteX4" fmla="*/ 3871596 w 4410649"/>
              <a:gd name="connsiteY4" fmla="*/ 83126 h 1937655"/>
              <a:gd name="connsiteX5" fmla="*/ 4395336 w 4410649"/>
              <a:gd name="connsiteY5" fmla="*/ 796714 h 1937655"/>
              <a:gd name="connsiteX6" fmla="*/ 4041269 w 4410649"/>
              <a:gd name="connsiteY6" fmla="*/ 1489016 h 1937655"/>
              <a:gd name="connsiteX7" fmla="*/ 962641 w 4410649"/>
              <a:gd name="connsiteY7" fmla="*/ 1629500 h 1937655"/>
              <a:gd name="connsiteX8" fmla="*/ 551463 w 4410649"/>
              <a:gd name="connsiteY8" fmla="*/ 1937655 h 1937655"/>
              <a:gd name="connsiteX9" fmla="*/ 579832 w 4410649"/>
              <a:gd name="connsiteY9" fmla="*/ 1629405 h 1937655"/>
              <a:gd name="connsiteX0" fmla="*/ 579832 w 4410649"/>
              <a:gd name="connsiteY0" fmla="*/ 1629405 h 1937655"/>
              <a:gd name="connsiteX1" fmla="*/ 162953 w 4410649"/>
              <a:gd name="connsiteY1" fmla="*/ 1333967 h 1937655"/>
              <a:gd name="connsiteX2" fmla="*/ 4508 w 4410649"/>
              <a:gd name="connsiteY2" fmla="*/ 461795 h 1937655"/>
              <a:gd name="connsiteX3" fmla="*/ 658134 w 4410649"/>
              <a:gd name="connsiteY3" fmla="*/ 56757 h 1937655"/>
              <a:gd name="connsiteX4" fmla="*/ 3871596 w 4410649"/>
              <a:gd name="connsiteY4" fmla="*/ 83126 h 1937655"/>
              <a:gd name="connsiteX5" fmla="*/ 4395336 w 4410649"/>
              <a:gd name="connsiteY5" fmla="*/ 796714 h 1937655"/>
              <a:gd name="connsiteX6" fmla="*/ 4041269 w 4410649"/>
              <a:gd name="connsiteY6" fmla="*/ 1489016 h 1937655"/>
              <a:gd name="connsiteX7" fmla="*/ 962641 w 4410649"/>
              <a:gd name="connsiteY7" fmla="*/ 1629500 h 1937655"/>
              <a:gd name="connsiteX8" fmla="*/ 551463 w 4410649"/>
              <a:gd name="connsiteY8" fmla="*/ 1937655 h 1937655"/>
              <a:gd name="connsiteX9" fmla="*/ 579832 w 4410649"/>
              <a:gd name="connsiteY9" fmla="*/ 1629405 h 1937655"/>
              <a:gd name="connsiteX0" fmla="*/ 579832 w 4410649"/>
              <a:gd name="connsiteY0" fmla="*/ 1638498 h 1946748"/>
              <a:gd name="connsiteX1" fmla="*/ 162953 w 4410649"/>
              <a:gd name="connsiteY1" fmla="*/ 1343060 h 1946748"/>
              <a:gd name="connsiteX2" fmla="*/ 4508 w 4410649"/>
              <a:gd name="connsiteY2" fmla="*/ 470888 h 1946748"/>
              <a:gd name="connsiteX3" fmla="*/ 658134 w 4410649"/>
              <a:gd name="connsiteY3" fmla="*/ 65850 h 1946748"/>
              <a:gd name="connsiteX4" fmla="*/ 3871596 w 4410649"/>
              <a:gd name="connsiteY4" fmla="*/ 92219 h 1946748"/>
              <a:gd name="connsiteX5" fmla="*/ 4395336 w 4410649"/>
              <a:gd name="connsiteY5" fmla="*/ 805807 h 1946748"/>
              <a:gd name="connsiteX6" fmla="*/ 4041269 w 4410649"/>
              <a:gd name="connsiteY6" fmla="*/ 1498109 h 1946748"/>
              <a:gd name="connsiteX7" fmla="*/ 962641 w 4410649"/>
              <a:gd name="connsiteY7" fmla="*/ 1638593 h 1946748"/>
              <a:gd name="connsiteX8" fmla="*/ 551463 w 4410649"/>
              <a:gd name="connsiteY8" fmla="*/ 1946748 h 1946748"/>
              <a:gd name="connsiteX9" fmla="*/ 579832 w 4410649"/>
              <a:gd name="connsiteY9" fmla="*/ 1638498 h 1946748"/>
              <a:gd name="connsiteX0" fmla="*/ 579832 w 4410649"/>
              <a:gd name="connsiteY0" fmla="*/ 1638498 h 1972588"/>
              <a:gd name="connsiteX1" fmla="*/ 162953 w 4410649"/>
              <a:gd name="connsiteY1" fmla="*/ 1343060 h 1972588"/>
              <a:gd name="connsiteX2" fmla="*/ 4508 w 4410649"/>
              <a:gd name="connsiteY2" fmla="*/ 470888 h 1972588"/>
              <a:gd name="connsiteX3" fmla="*/ 658134 w 4410649"/>
              <a:gd name="connsiteY3" fmla="*/ 65850 h 1972588"/>
              <a:gd name="connsiteX4" fmla="*/ 3871596 w 4410649"/>
              <a:gd name="connsiteY4" fmla="*/ 92219 h 1972588"/>
              <a:gd name="connsiteX5" fmla="*/ 4395336 w 4410649"/>
              <a:gd name="connsiteY5" fmla="*/ 805807 h 1972588"/>
              <a:gd name="connsiteX6" fmla="*/ 4041269 w 4410649"/>
              <a:gd name="connsiteY6" fmla="*/ 1498109 h 1972588"/>
              <a:gd name="connsiteX7" fmla="*/ 962641 w 4410649"/>
              <a:gd name="connsiteY7" fmla="*/ 1638593 h 1972588"/>
              <a:gd name="connsiteX8" fmla="*/ 773590 w 4410649"/>
              <a:gd name="connsiteY8" fmla="*/ 1972588 h 1972588"/>
              <a:gd name="connsiteX9" fmla="*/ 579832 w 4410649"/>
              <a:gd name="connsiteY9" fmla="*/ 1638498 h 1972588"/>
              <a:gd name="connsiteX0" fmla="*/ 579832 w 4410649"/>
              <a:gd name="connsiteY0" fmla="*/ 1638498 h 1972588"/>
              <a:gd name="connsiteX1" fmla="*/ 162953 w 4410649"/>
              <a:gd name="connsiteY1" fmla="*/ 1343060 h 1972588"/>
              <a:gd name="connsiteX2" fmla="*/ 4508 w 4410649"/>
              <a:gd name="connsiteY2" fmla="*/ 470888 h 1972588"/>
              <a:gd name="connsiteX3" fmla="*/ 658134 w 4410649"/>
              <a:gd name="connsiteY3" fmla="*/ 65850 h 1972588"/>
              <a:gd name="connsiteX4" fmla="*/ 3871596 w 4410649"/>
              <a:gd name="connsiteY4" fmla="*/ 92219 h 1972588"/>
              <a:gd name="connsiteX5" fmla="*/ 4395336 w 4410649"/>
              <a:gd name="connsiteY5" fmla="*/ 805807 h 1972588"/>
              <a:gd name="connsiteX6" fmla="*/ 4041269 w 4410649"/>
              <a:gd name="connsiteY6" fmla="*/ 1498109 h 1972588"/>
              <a:gd name="connsiteX7" fmla="*/ 962641 w 4410649"/>
              <a:gd name="connsiteY7" fmla="*/ 1638593 h 1972588"/>
              <a:gd name="connsiteX8" fmla="*/ 773590 w 4410649"/>
              <a:gd name="connsiteY8" fmla="*/ 1972588 h 1972588"/>
              <a:gd name="connsiteX9" fmla="*/ 579832 w 4410649"/>
              <a:gd name="connsiteY9" fmla="*/ 1638498 h 1972588"/>
              <a:gd name="connsiteX0" fmla="*/ 579832 w 4410649"/>
              <a:gd name="connsiteY0" fmla="*/ 1638498 h 1972588"/>
              <a:gd name="connsiteX1" fmla="*/ 162953 w 4410649"/>
              <a:gd name="connsiteY1" fmla="*/ 1343060 h 1972588"/>
              <a:gd name="connsiteX2" fmla="*/ 4508 w 4410649"/>
              <a:gd name="connsiteY2" fmla="*/ 470888 h 1972588"/>
              <a:gd name="connsiteX3" fmla="*/ 658134 w 4410649"/>
              <a:gd name="connsiteY3" fmla="*/ 65850 h 1972588"/>
              <a:gd name="connsiteX4" fmla="*/ 3871596 w 4410649"/>
              <a:gd name="connsiteY4" fmla="*/ 92219 h 1972588"/>
              <a:gd name="connsiteX5" fmla="*/ 4395336 w 4410649"/>
              <a:gd name="connsiteY5" fmla="*/ 805807 h 1972588"/>
              <a:gd name="connsiteX6" fmla="*/ 4041269 w 4410649"/>
              <a:gd name="connsiteY6" fmla="*/ 1498109 h 1972588"/>
              <a:gd name="connsiteX7" fmla="*/ 962641 w 4410649"/>
              <a:gd name="connsiteY7" fmla="*/ 1638593 h 1972588"/>
              <a:gd name="connsiteX8" fmla="*/ 773590 w 4410649"/>
              <a:gd name="connsiteY8" fmla="*/ 1972588 h 1972588"/>
              <a:gd name="connsiteX9" fmla="*/ 579832 w 4410649"/>
              <a:gd name="connsiteY9" fmla="*/ 1638498 h 1972588"/>
              <a:gd name="connsiteX0" fmla="*/ 579832 w 4410649"/>
              <a:gd name="connsiteY0" fmla="*/ 1638498 h 1966993"/>
              <a:gd name="connsiteX1" fmla="*/ 162953 w 4410649"/>
              <a:gd name="connsiteY1" fmla="*/ 1343060 h 1966993"/>
              <a:gd name="connsiteX2" fmla="*/ 4508 w 4410649"/>
              <a:gd name="connsiteY2" fmla="*/ 470888 h 1966993"/>
              <a:gd name="connsiteX3" fmla="*/ 658134 w 4410649"/>
              <a:gd name="connsiteY3" fmla="*/ 65850 h 1966993"/>
              <a:gd name="connsiteX4" fmla="*/ 3871596 w 4410649"/>
              <a:gd name="connsiteY4" fmla="*/ 92219 h 1966993"/>
              <a:gd name="connsiteX5" fmla="*/ 4395336 w 4410649"/>
              <a:gd name="connsiteY5" fmla="*/ 805807 h 1966993"/>
              <a:gd name="connsiteX6" fmla="*/ 4041269 w 4410649"/>
              <a:gd name="connsiteY6" fmla="*/ 1498109 h 1966993"/>
              <a:gd name="connsiteX7" fmla="*/ 962641 w 4410649"/>
              <a:gd name="connsiteY7" fmla="*/ 1638593 h 1966993"/>
              <a:gd name="connsiteX8" fmla="*/ 853844 w 4410649"/>
              <a:gd name="connsiteY8" fmla="*/ 1966993 h 1966993"/>
              <a:gd name="connsiteX9" fmla="*/ 579832 w 4410649"/>
              <a:gd name="connsiteY9" fmla="*/ 1638498 h 1966993"/>
              <a:gd name="connsiteX0" fmla="*/ 579832 w 4410649"/>
              <a:gd name="connsiteY0" fmla="*/ 1638498 h 1966993"/>
              <a:gd name="connsiteX1" fmla="*/ 162953 w 4410649"/>
              <a:gd name="connsiteY1" fmla="*/ 1343060 h 1966993"/>
              <a:gd name="connsiteX2" fmla="*/ 4508 w 4410649"/>
              <a:gd name="connsiteY2" fmla="*/ 470888 h 1966993"/>
              <a:gd name="connsiteX3" fmla="*/ 658134 w 4410649"/>
              <a:gd name="connsiteY3" fmla="*/ 65850 h 1966993"/>
              <a:gd name="connsiteX4" fmla="*/ 3871596 w 4410649"/>
              <a:gd name="connsiteY4" fmla="*/ 92219 h 1966993"/>
              <a:gd name="connsiteX5" fmla="*/ 4395336 w 4410649"/>
              <a:gd name="connsiteY5" fmla="*/ 805807 h 1966993"/>
              <a:gd name="connsiteX6" fmla="*/ 4041269 w 4410649"/>
              <a:gd name="connsiteY6" fmla="*/ 1498109 h 1966993"/>
              <a:gd name="connsiteX7" fmla="*/ 962641 w 4410649"/>
              <a:gd name="connsiteY7" fmla="*/ 1638593 h 1966993"/>
              <a:gd name="connsiteX8" fmla="*/ 853844 w 4410649"/>
              <a:gd name="connsiteY8" fmla="*/ 1966993 h 1966993"/>
              <a:gd name="connsiteX9" fmla="*/ 579832 w 4410649"/>
              <a:gd name="connsiteY9" fmla="*/ 1638498 h 1966993"/>
              <a:gd name="connsiteX0" fmla="*/ 579832 w 4410649"/>
              <a:gd name="connsiteY0" fmla="*/ 1638498 h 1966993"/>
              <a:gd name="connsiteX1" fmla="*/ 162953 w 4410649"/>
              <a:gd name="connsiteY1" fmla="*/ 1343060 h 1966993"/>
              <a:gd name="connsiteX2" fmla="*/ 4508 w 4410649"/>
              <a:gd name="connsiteY2" fmla="*/ 470888 h 1966993"/>
              <a:gd name="connsiteX3" fmla="*/ 658134 w 4410649"/>
              <a:gd name="connsiteY3" fmla="*/ 65850 h 1966993"/>
              <a:gd name="connsiteX4" fmla="*/ 3871596 w 4410649"/>
              <a:gd name="connsiteY4" fmla="*/ 92219 h 1966993"/>
              <a:gd name="connsiteX5" fmla="*/ 4395336 w 4410649"/>
              <a:gd name="connsiteY5" fmla="*/ 805807 h 1966993"/>
              <a:gd name="connsiteX6" fmla="*/ 4041269 w 4410649"/>
              <a:gd name="connsiteY6" fmla="*/ 1498109 h 1966993"/>
              <a:gd name="connsiteX7" fmla="*/ 962641 w 4410649"/>
              <a:gd name="connsiteY7" fmla="*/ 1638593 h 1966993"/>
              <a:gd name="connsiteX8" fmla="*/ 853844 w 4410649"/>
              <a:gd name="connsiteY8" fmla="*/ 1966993 h 1966993"/>
              <a:gd name="connsiteX9" fmla="*/ 579832 w 4410649"/>
              <a:gd name="connsiteY9" fmla="*/ 1638498 h 1966993"/>
              <a:gd name="connsiteX0" fmla="*/ 579832 w 4428152"/>
              <a:gd name="connsiteY0" fmla="*/ 1638498 h 1966993"/>
              <a:gd name="connsiteX1" fmla="*/ 162953 w 4428152"/>
              <a:gd name="connsiteY1" fmla="*/ 1343060 h 1966993"/>
              <a:gd name="connsiteX2" fmla="*/ 4508 w 4428152"/>
              <a:gd name="connsiteY2" fmla="*/ 470888 h 1966993"/>
              <a:gd name="connsiteX3" fmla="*/ 658134 w 4428152"/>
              <a:gd name="connsiteY3" fmla="*/ 65850 h 1966993"/>
              <a:gd name="connsiteX4" fmla="*/ 3871596 w 4428152"/>
              <a:gd name="connsiteY4" fmla="*/ 92219 h 1966993"/>
              <a:gd name="connsiteX5" fmla="*/ 4395336 w 4428152"/>
              <a:gd name="connsiteY5" fmla="*/ 805807 h 1966993"/>
              <a:gd name="connsiteX6" fmla="*/ 4041269 w 4428152"/>
              <a:gd name="connsiteY6" fmla="*/ 1498109 h 1966993"/>
              <a:gd name="connsiteX7" fmla="*/ 911570 w 4428152"/>
              <a:gd name="connsiteY7" fmla="*/ 1642154 h 1966993"/>
              <a:gd name="connsiteX8" fmla="*/ 853844 w 4428152"/>
              <a:gd name="connsiteY8" fmla="*/ 1966993 h 1966993"/>
              <a:gd name="connsiteX9" fmla="*/ 579832 w 4428152"/>
              <a:gd name="connsiteY9" fmla="*/ 1638498 h 1966993"/>
              <a:gd name="connsiteX0" fmla="*/ 579832 w 4428152"/>
              <a:gd name="connsiteY0" fmla="*/ 1638498 h 1962415"/>
              <a:gd name="connsiteX1" fmla="*/ 162953 w 4428152"/>
              <a:gd name="connsiteY1" fmla="*/ 1343060 h 1962415"/>
              <a:gd name="connsiteX2" fmla="*/ 4508 w 4428152"/>
              <a:gd name="connsiteY2" fmla="*/ 470888 h 1962415"/>
              <a:gd name="connsiteX3" fmla="*/ 658134 w 4428152"/>
              <a:gd name="connsiteY3" fmla="*/ 65850 h 1962415"/>
              <a:gd name="connsiteX4" fmla="*/ 3871596 w 4428152"/>
              <a:gd name="connsiteY4" fmla="*/ 92219 h 1962415"/>
              <a:gd name="connsiteX5" fmla="*/ 4395336 w 4428152"/>
              <a:gd name="connsiteY5" fmla="*/ 805807 h 1962415"/>
              <a:gd name="connsiteX6" fmla="*/ 4041269 w 4428152"/>
              <a:gd name="connsiteY6" fmla="*/ 1498109 h 1962415"/>
              <a:gd name="connsiteX7" fmla="*/ 911570 w 4428152"/>
              <a:gd name="connsiteY7" fmla="*/ 1642154 h 1962415"/>
              <a:gd name="connsiteX8" fmla="*/ 919506 w 4428152"/>
              <a:gd name="connsiteY8" fmla="*/ 1962415 h 1962415"/>
              <a:gd name="connsiteX9" fmla="*/ 579832 w 4428152"/>
              <a:gd name="connsiteY9" fmla="*/ 1638498 h 1962415"/>
              <a:gd name="connsiteX0" fmla="*/ 579832 w 4428152"/>
              <a:gd name="connsiteY0" fmla="*/ 1638498 h 1962415"/>
              <a:gd name="connsiteX1" fmla="*/ 162953 w 4428152"/>
              <a:gd name="connsiteY1" fmla="*/ 1343060 h 1962415"/>
              <a:gd name="connsiteX2" fmla="*/ 4508 w 4428152"/>
              <a:gd name="connsiteY2" fmla="*/ 470888 h 1962415"/>
              <a:gd name="connsiteX3" fmla="*/ 658134 w 4428152"/>
              <a:gd name="connsiteY3" fmla="*/ 65850 h 1962415"/>
              <a:gd name="connsiteX4" fmla="*/ 3871596 w 4428152"/>
              <a:gd name="connsiteY4" fmla="*/ 92219 h 1962415"/>
              <a:gd name="connsiteX5" fmla="*/ 4395336 w 4428152"/>
              <a:gd name="connsiteY5" fmla="*/ 805807 h 1962415"/>
              <a:gd name="connsiteX6" fmla="*/ 4041269 w 4428152"/>
              <a:gd name="connsiteY6" fmla="*/ 1498109 h 1962415"/>
              <a:gd name="connsiteX7" fmla="*/ 911570 w 4428152"/>
              <a:gd name="connsiteY7" fmla="*/ 1642154 h 1962415"/>
              <a:gd name="connsiteX8" fmla="*/ 919506 w 4428152"/>
              <a:gd name="connsiteY8" fmla="*/ 1962415 h 1962415"/>
              <a:gd name="connsiteX9" fmla="*/ 579832 w 4428152"/>
              <a:gd name="connsiteY9" fmla="*/ 1638498 h 1962415"/>
              <a:gd name="connsiteX0" fmla="*/ 579832 w 4428152"/>
              <a:gd name="connsiteY0" fmla="*/ 1638498 h 1962415"/>
              <a:gd name="connsiteX1" fmla="*/ 162953 w 4428152"/>
              <a:gd name="connsiteY1" fmla="*/ 1343060 h 1962415"/>
              <a:gd name="connsiteX2" fmla="*/ 4508 w 4428152"/>
              <a:gd name="connsiteY2" fmla="*/ 470888 h 1962415"/>
              <a:gd name="connsiteX3" fmla="*/ 658134 w 4428152"/>
              <a:gd name="connsiteY3" fmla="*/ 65850 h 1962415"/>
              <a:gd name="connsiteX4" fmla="*/ 3871596 w 4428152"/>
              <a:gd name="connsiteY4" fmla="*/ 92219 h 1962415"/>
              <a:gd name="connsiteX5" fmla="*/ 4395336 w 4428152"/>
              <a:gd name="connsiteY5" fmla="*/ 805807 h 1962415"/>
              <a:gd name="connsiteX6" fmla="*/ 4041269 w 4428152"/>
              <a:gd name="connsiteY6" fmla="*/ 1498109 h 1962415"/>
              <a:gd name="connsiteX7" fmla="*/ 911570 w 4428152"/>
              <a:gd name="connsiteY7" fmla="*/ 1642154 h 1962415"/>
              <a:gd name="connsiteX8" fmla="*/ 919506 w 4428152"/>
              <a:gd name="connsiteY8" fmla="*/ 1962415 h 1962415"/>
              <a:gd name="connsiteX9" fmla="*/ 579832 w 4428152"/>
              <a:gd name="connsiteY9" fmla="*/ 1638498 h 1962415"/>
              <a:gd name="connsiteX0" fmla="*/ 579832 w 4410649"/>
              <a:gd name="connsiteY0" fmla="*/ 1638498 h 1962415"/>
              <a:gd name="connsiteX1" fmla="*/ 162953 w 4410649"/>
              <a:gd name="connsiteY1" fmla="*/ 1343060 h 1962415"/>
              <a:gd name="connsiteX2" fmla="*/ 4508 w 4410649"/>
              <a:gd name="connsiteY2" fmla="*/ 470888 h 1962415"/>
              <a:gd name="connsiteX3" fmla="*/ 658134 w 4410649"/>
              <a:gd name="connsiteY3" fmla="*/ 65850 h 1962415"/>
              <a:gd name="connsiteX4" fmla="*/ 3871596 w 4410649"/>
              <a:gd name="connsiteY4" fmla="*/ 92219 h 1962415"/>
              <a:gd name="connsiteX5" fmla="*/ 4395336 w 4410649"/>
              <a:gd name="connsiteY5" fmla="*/ 805807 h 1962415"/>
              <a:gd name="connsiteX6" fmla="*/ 4041269 w 4410649"/>
              <a:gd name="connsiteY6" fmla="*/ 1498109 h 1962415"/>
              <a:gd name="connsiteX7" fmla="*/ 911570 w 4410649"/>
              <a:gd name="connsiteY7" fmla="*/ 1642154 h 1962415"/>
              <a:gd name="connsiteX8" fmla="*/ 919506 w 4410649"/>
              <a:gd name="connsiteY8" fmla="*/ 1962415 h 1962415"/>
              <a:gd name="connsiteX9" fmla="*/ 579832 w 4410649"/>
              <a:gd name="connsiteY9" fmla="*/ 1638498 h 1962415"/>
              <a:gd name="connsiteX0" fmla="*/ 579832 w 4410649"/>
              <a:gd name="connsiteY0" fmla="*/ 1638498 h 1962415"/>
              <a:gd name="connsiteX1" fmla="*/ 162953 w 4410649"/>
              <a:gd name="connsiteY1" fmla="*/ 1343060 h 1962415"/>
              <a:gd name="connsiteX2" fmla="*/ 4508 w 4410649"/>
              <a:gd name="connsiteY2" fmla="*/ 470888 h 1962415"/>
              <a:gd name="connsiteX3" fmla="*/ 658134 w 4410649"/>
              <a:gd name="connsiteY3" fmla="*/ 65850 h 1962415"/>
              <a:gd name="connsiteX4" fmla="*/ 3871596 w 4410649"/>
              <a:gd name="connsiteY4" fmla="*/ 92219 h 1962415"/>
              <a:gd name="connsiteX5" fmla="*/ 4395336 w 4410649"/>
              <a:gd name="connsiteY5" fmla="*/ 805807 h 1962415"/>
              <a:gd name="connsiteX6" fmla="*/ 4041269 w 4410649"/>
              <a:gd name="connsiteY6" fmla="*/ 1498109 h 1962415"/>
              <a:gd name="connsiteX7" fmla="*/ 911570 w 4410649"/>
              <a:gd name="connsiteY7" fmla="*/ 1642154 h 1962415"/>
              <a:gd name="connsiteX8" fmla="*/ 919506 w 4410649"/>
              <a:gd name="connsiteY8" fmla="*/ 1962415 h 1962415"/>
              <a:gd name="connsiteX9" fmla="*/ 579832 w 4410649"/>
              <a:gd name="connsiteY9" fmla="*/ 1638498 h 1962415"/>
              <a:gd name="connsiteX0" fmla="*/ 579832 w 4403897"/>
              <a:gd name="connsiteY0" fmla="*/ 1638498 h 1962415"/>
              <a:gd name="connsiteX1" fmla="*/ 162953 w 4403897"/>
              <a:gd name="connsiteY1" fmla="*/ 1343060 h 1962415"/>
              <a:gd name="connsiteX2" fmla="*/ 4508 w 4403897"/>
              <a:gd name="connsiteY2" fmla="*/ 470888 h 1962415"/>
              <a:gd name="connsiteX3" fmla="*/ 658134 w 4403897"/>
              <a:gd name="connsiteY3" fmla="*/ 65850 h 1962415"/>
              <a:gd name="connsiteX4" fmla="*/ 3871596 w 4403897"/>
              <a:gd name="connsiteY4" fmla="*/ 92219 h 1962415"/>
              <a:gd name="connsiteX5" fmla="*/ 4395336 w 4403897"/>
              <a:gd name="connsiteY5" fmla="*/ 805807 h 1962415"/>
              <a:gd name="connsiteX6" fmla="*/ 4041269 w 4403897"/>
              <a:gd name="connsiteY6" fmla="*/ 1498109 h 1962415"/>
              <a:gd name="connsiteX7" fmla="*/ 911570 w 4403897"/>
              <a:gd name="connsiteY7" fmla="*/ 1642154 h 1962415"/>
              <a:gd name="connsiteX8" fmla="*/ 919506 w 4403897"/>
              <a:gd name="connsiteY8" fmla="*/ 1962415 h 1962415"/>
              <a:gd name="connsiteX9" fmla="*/ 579832 w 4403897"/>
              <a:gd name="connsiteY9" fmla="*/ 1638498 h 1962415"/>
              <a:gd name="connsiteX0" fmla="*/ 579832 w 4403170"/>
              <a:gd name="connsiteY0" fmla="*/ 1670336 h 1994253"/>
              <a:gd name="connsiteX1" fmla="*/ 162953 w 4403170"/>
              <a:gd name="connsiteY1" fmla="*/ 1374898 h 1994253"/>
              <a:gd name="connsiteX2" fmla="*/ 4508 w 4403170"/>
              <a:gd name="connsiteY2" fmla="*/ 502726 h 1994253"/>
              <a:gd name="connsiteX3" fmla="*/ 658134 w 4403170"/>
              <a:gd name="connsiteY3" fmla="*/ 97688 h 1994253"/>
              <a:gd name="connsiteX4" fmla="*/ 3866720 w 4403170"/>
              <a:gd name="connsiteY4" fmla="*/ 62409 h 1994253"/>
              <a:gd name="connsiteX5" fmla="*/ 4395336 w 4403170"/>
              <a:gd name="connsiteY5" fmla="*/ 837645 h 1994253"/>
              <a:gd name="connsiteX6" fmla="*/ 4041269 w 4403170"/>
              <a:gd name="connsiteY6" fmla="*/ 1529947 h 1994253"/>
              <a:gd name="connsiteX7" fmla="*/ 911570 w 4403170"/>
              <a:gd name="connsiteY7" fmla="*/ 1673992 h 1994253"/>
              <a:gd name="connsiteX8" fmla="*/ 919506 w 4403170"/>
              <a:gd name="connsiteY8" fmla="*/ 1994253 h 1994253"/>
              <a:gd name="connsiteX9" fmla="*/ 579832 w 4403170"/>
              <a:gd name="connsiteY9" fmla="*/ 1670336 h 1994253"/>
              <a:gd name="connsiteX0" fmla="*/ 579832 w 4403170"/>
              <a:gd name="connsiteY0" fmla="*/ 1670336 h 1994253"/>
              <a:gd name="connsiteX1" fmla="*/ 162953 w 4403170"/>
              <a:gd name="connsiteY1" fmla="*/ 1374898 h 1994253"/>
              <a:gd name="connsiteX2" fmla="*/ 4508 w 4403170"/>
              <a:gd name="connsiteY2" fmla="*/ 502726 h 1994253"/>
              <a:gd name="connsiteX3" fmla="*/ 658134 w 4403170"/>
              <a:gd name="connsiteY3" fmla="*/ 97688 h 1994253"/>
              <a:gd name="connsiteX4" fmla="*/ 3866720 w 4403170"/>
              <a:gd name="connsiteY4" fmla="*/ 62409 h 1994253"/>
              <a:gd name="connsiteX5" fmla="*/ 4395336 w 4403170"/>
              <a:gd name="connsiteY5" fmla="*/ 837645 h 1994253"/>
              <a:gd name="connsiteX6" fmla="*/ 3867252 w 4403170"/>
              <a:gd name="connsiteY6" fmla="*/ 1555855 h 1994253"/>
              <a:gd name="connsiteX7" fmla="*/ 911570 w 4403170"/>
              <a:gd name="connsiteY7" fmla="*/ 1673992 h 1994253"/>
              <a:gd name="connsiteX8" fmla="*/ 919506 w 4403170"/>
              <a:gd name="connsiteY8" fmla="*/ 1994253 h 1994253"/>
              <a:gd name="connsiteX9" fmla="*/ 579832 w 4403170"/>
              <a:gd name="connsiteY9" fmla="*/ 1670336 h 1994253"/>
              <a:gd name="connsiteX0" fmla="*/ 579832 w 4403170"/>
              <a:gd name="connsiteY0" fmla="*/ 1670336 h 1994253"/>
              <a:gd name="connsiteX1" fmla="*/ 162953 w 4403170"/>
              <a:gd name="connsiteY1" fmla="*/ 1374898 h 1994253"/>
              <a:gd name="connsiteX2" fmla="*/ 4508 w 4403170"/>
              <a:gd name="connsiteY2" fmla="*/ 502726 h 1994253"/>
              <a:gd name="connsiteX3" fmla="*/ 658134 w 4403170"/>
              <a:gd name="connsiteY3" fmla="*/ 97688 h 1994253"/>
              <a:gd name="connsiteX4" fmla="*/ 3866720 w 4403170"/>
              <a:gd name="connsiteY4" fmla="*/ 62409 h 1994253"/>
              <a:gd name="connsiteX5" fmla="*/ 4395336 w 4403170"/>
              <a:gd name="connsiteY5" fmla="*/ 837645 h 1994253"/>
              <a:gd name="connsiteX6" fmla="*/ 3864291 w 4403170"/>
              <a:gd name="connsiteY6" fmla="*/ 1611163 h 1994253"/>
              <a:gd name="connsiteX7" fmla="*/ 911570 w 4403170"/>
              <a:gd name="connsiteY7" fmla="*/ 1673992 h 1994253"/>
              <a:gd name="connsiteX8" fmla="*/ 919506 w 4403170"/>
              <a:gd name="connsiteY8" fmla="*/ 1994253 h 1994253"/>
              <a:gd name="connsiteX9" fmla="*/ 579832 w 4403170"/>
              <a:gd name="connsiteY9" fmla="*/ 1670336 h 1994253"/>
              <a:gd name="connsiteX0" fmla="*/ 579832 w 4403170"/>
              <a:gd name="connsiteY0" fmla="*/ 1670336 h 1994253"/>
              <a:gd name="connsiteX1" fmla="*/ 162953 w 4403170"/>
              <a:gd name="connsiteY1" fmla="*/ 1374898 h 1994253"/>
              <a:gd name="connsiteX2" fmla="*/ 4508 w 4403170"/>
              <a:gd name="connsiteY2" fmla="*/ 502726 h 1994253"/>
              <a:gd name="connsiteX3" fmla="*/ 658134 w 4403170"/>
              <a:gd name="connsiteY3" fmla="*/ 97688 h 1994253"/>
              <a:gd name="connsiteX4" fmla="*/ 3866720 w 4403170"/>
              <a:gd name="connsiteY4" fmla="*/ 62409 h 1994253"/>
              <a:gd name="connsiteX5" fmla="*/ 4395336 w 4403170"/>
              <a:gd name="connsiteY5" fmla="*/ 837645 h 1994253"/>
              <a:gd name="connsiteX6" fmla="*/ 3860788 w 4403170"/>
              <a:gd name="connsiteY6" fmla="*/ 1659621 h 1994253"/>
              <a:gd name="connsiteX7" fmla="*/ 911570 w 4403170"/>
              <a:gd name="connsiteY7" fmla="*/ 1673992 h 1994253"/>
              <a:gd name="connsiteX8" fmla="*/ 919506 w 4403170"/>
              <a:gd name="connsiteY8" fmla="*/ 1994253 h 1994253"/>
              <a:gd name="connsiteX9" fmla="*/ 579832 w 4403170"/>
              <a:gd name="connsiteY9" fmla="*/ 1670336 h 1994253"/>
              <a:gd name="connsiteX0" fmla="*/ 579832 w 4403170"/>
              <a:gd name="connsiteY0" fmla="*/ 1670336 h 1994253"/>
              <a:gd name="connsiteX1" fmla="*/ 162953 w 4403170"/>
              <a:gd name="connsiteY1" fmla="*/ 1374898 h 1994253"/>
              <a:gd name="connsiteX2" fmla="*/ 4508 w 4403170"/>
              <a:gd name="connsiteY2" fmla="*/ 502726 h 1994253"/>
              <a:gd name="connsiteX3" fmla="*/ 658134 w 4403170"/>
              <a:gd name="connsiteY3" fmla="*/ 97688 h 1994253"/>
              <a:gd name="connsiteX4" fmla="*/ 3866720 w 4403170"/>
              <a:gd name="connsiteY4" fmla="*/ 62409 h 1994253"/>
              <a:gd name="connsiteX5" fmla="*/ 4395336 w 4403170"/>
              <a:gd name="connsiteY5" fmla="*/ 837645 h 1994253"/>
              <a:gd name="connsiteX6" fmla="*/ 3860788 w 4403170"/>
              <a:gd name="connsiteY6" fmla="*/ 1659621 h 1994253"/>
              <a:gd name="connsiteX7" fmla="*/ 911570 w 4403170"/>
              <a:gd name="connsiteY7" fmla="*/ 1673992 h 1994253"/>
              <a:gd name="connsiteX8" fmla="*/ 919506 w 4403170"/>
              <a:gd name="connsiteY8" fmla="*/ 1994253 h 1994253"/>
              <a:gd name="connsiteX9" fmla="*/ 579832 w 4403170"/>
              <a:gd name="connsiteY9" fmla="*/ 1670336 h 1994253"/>
              <a:gd name="connsiteX0" fmla="*/ 534162 w 4402901"/>
              <a:gd name="connsiteY0" fmla="*/ 1652839 h 1994253"/>
              <a:gd name="connsiteX1" fmla="*/ 162684 w 4402901"/>
              <a:gd name="connsiteY1" fmla="*/ 1374898 h 1994253"/>
              <a:gd name="connsiteX2" fmla="*/ 4239 w 4402901"/>
              <a:gd name="connsiteY2" fmla="*/ 502726 h 1994253"/>
              <a:gd name="connsiteX3" fmla="*/ 657865 w 4402901"/>
              <a:gd name="connsiteY3" fmla="*/ 97688 h 1994253"/>
              <a:gd name="connsiteX4" fmla="*/ 3866451 w 4402901"/>
              <a:gd name="connsiteY4" fmla="*/ 62409 h 1994253"/>
              <a:gd name="connsiteX5" fmla="*/ 4395067 w 4402901"/>
              <a:gd name="connsiteY5" fmla="*/ 837645 h 1994253"/>
              <a:gd name="connsiteX6" fmla="*/ 3860519 w 4402901"/>
              <a:gd name="connsiteY6" fmla="*/ 1659621 h 1994253"/>
              <a:gd name="connsiteX7" fmla="*/ 911301 w 4402901"/>
              <a:gd name="connsiteY7" fmla="*/ 1673992 h 1994253"/>
              <a:gd name="connsiteX8" fmla="*/ 919237 w 4402901"/>
              <a:gd name="connsiteY8" fmla="*/ 1994253 h 1994253"/>
              <a:gd name="connsiteX9" fmla="*/ 534162 w 4402901"/>
              <a:gd name="connsiteY9" fmla="*/ 1652839 h 1994253"/>
              <a:gd name="connsiteX0" fmla="*/ 556735 w 4425474"/>
              <a:gd name="connsiteY0" fmla="*/ 1652839 h 1994253"/>
              <a:gd name="connsiteX1" fmla="*/ 167956 w 4425474"/>
              <a:gd name="connsiteY1" fmla="*/ 1341666 h 1994253"/>
              <a:gd name="connsiteX2" fmla="*/ 26812 w 4425474"/>
              <a:gd name="connsiteY2" fmla="*/ 502726 h 1994253"/>
              <a:gd name="connsiteX3" fmla="*/ 680438 w 4425474"/>
              <a:gd name="connsiteY3" fmla="*/ 97688 h 1994253"/>
              <a:gd name="connsiteX4" fmla="*/ 3889024 w 4425474"/>
              <a:gd name="connsiteY4" fmla="*/ 62409 h 1994253"/>
              <a:gd name="connsiteX5" fmla="*/ 4417640 w 4425474"/>
              <a:gd name="connsiteY5" fmla="*/ 837645 h 1994253"/>
              <a:gd name="connsiteX6" fmla="*/ 3883092 w 4425474"/>
              <a:gd name="connsiteY6" fmla="*/ 1659621 h 1994253"/>
              <a:gd name="connsiteX7" fmla="*/ 933874 w 4425474"/>
              <a:gd name="connsiteY7" fmla="*/ 1673992 h 1994253"/>
              <a:gd name="connsiteX8" fmla="*/ 941810 w 4425474"/>
              <a:gd name="connsiteY8" fmla="*/ 1994253 h 1994253"/>
              <a:gd name="connsiteX9" fmla="*/ 556735 w 4425474"/>
              <a:gd name="connsiteY9" fmla="*/ 1652839 h 1994253"/>
              <a:gd name="connsiteX0" fmla="*/ 556735 w 4425474"/>
              <a:gd name="connsiteY0" fmla="*/ 1652839 h 1994253"/>
              <a:gd name="connsiteX1" fmla="*/ 167956 w 4425474"/>
              <a:gd name="connsiteY1" fmla="*/ 1341666 h 1994253"/>
              <a:gd name="connsiteX2" fmla="*/ 26812 w 4425474"/>
              <a:gd name="connsiteY2" fmla="*/ 502726 h 1994253"/>
              <a:gd name="connsiteX3" fmla="*/ 680438 w 4425474"/>
              <a:gd name="connsiteY3" fmla="*/ 97688 h 1994253"/>
              <a:gd name="connsiteX4" fmla="*/ 3889024 w 4425474"/>
              <a:gd name="connsiteY4" fmla="*/ 62409 h 1994253"/>
              <a:gd name="connsiteX5" fmla="*/ 4417640 w 4425474"/>
              <a:gd name="connsiteY5" fmla="*/ 837645 h 1994253"/>
              <a:gd name="connsiteX6" fmla="*/ 3883092 w 4425474"/>
              <a:gd name="connsiteY6" fmla="*/ 1659621 h 1994253"/>
              <a:gd name="connsiteX7" fmla="*/ 933874 w 4425474"/>
              <a:gd name="connsiteY7" fmla="*/ 1673992 h 1994253"/>
              <a:gd name="connsiteX8" fmla="*/ 941810 w 4425474"/>
              <a:gd name="connsiteY8" fmla="*/ 1994253 h 1994253"/>
              <a:gd name="connsiteX9" fmla="*/ 556735 w 4425474"/>
              <a:gd name="connsiteY9" fmla="*/ 1652839 h 1994253"/>
              <a:gd name="connsiteX0" fmla="*/ 556735 w 4425474"/>
              <a:gd name="connsiteY0" fmla="*/ 1654095 h 1995509"/>
              <a:gd name="connsiteX1" fmla="*/ 167956 w 4425474"/>
              <a:gd name="connsiteY1" fmla="*/ 1342922 h 1995509"/>
              <a:gd name="connsiteX2" fmla="*/ 26812 w 4425474"/>
              <a:gd name="connsiteY2" fmla="*/ 503982 h 1995509"/>
              <a:gd name="connsiteX3" fmla="*/ 680438 w 4425474"/>
              <a:gd name="connsiteY3" fmla="*/ 98944 h 1995509"/>
              <a:gd name="connsiteX4" fmla="*/ 3889024 w 4425474"/>
              <a:gd name="connsiteY4" fmla="*/ 63665 h 1995509"/>
              <a:gd name="connsiteX5" fmla="*/ 4417640 w 4425474"/>
              <a:gd name="connsiteY5" fmla="*/ 838901 h 1995509"/>
              <a:gd name="connsiteX6" fmla="*/ 3883092 w 4425474"/>
              <a:gd name="connsiteY6" fmla="*/ 1660877 h 1995509"/>
              <a:gd name="connsiteX7" fmla="*/ 933874 w 4425474"/>
              <a:gd name="connsiteY7" fmla="*/ 1675248 h 1995509"/>
              <a:gd name="connsiteX8" fmla="*/ 941810 w 4425474"/>
              <a:gd name="connsiteY8" fmla="*/ 1995509 h 1995509"/>
              <a:gd name="connsiteX9" fmla="*/ 556735 w 4425474"/>
              <a:gd name="connsiteY9" fmla="*/ 1654095 h 1995509"/>
              <a:gd name="connsiteX0" fmla="*/ 556735 w 4425474"/>
              <a:gd name="connsiteY0" fmla="*/ 1655129 h 1996543"/>
              <a:gd name="connsiteX1" fmla="*/ 167956 w 4425474"/>
              <a:gd name="connsiteY1" fmla="*/ 1343956 h 1996543"/>
              <a:gd name="connsiteX2" fmla="*/ 26812 w 4425474"/>
              <a:gd name="connsiteY2" fmla="*/ 505016 h 1996543"/>
              <a:gd name="connsiteX3" fmla="*/ 680438 w 4425474"/>
              <a:gd name="connsiteY3" fmla="*/ 99978 h 1996543"/>
              <a:gd name="connsiteX4" fmla="*/ 3889024 w 4425474"/>
              <a:gd name="connsiteY4" fmla="*/ 64699 h 1996543"/>
              <a:gd name="connsiteX5" fmla="*/ 4417640 w 4425474"/>
              <a:gd name="connsiteY5" fmla="*/ 839935 h 1996543"/>
              <a:gd name="connsiteX6" fmla="*/ 3883092 w 4425474"/>
              <a:gd name="connsiteY6" fmla="*/ 1661911 h 1996543"/>
              <a:gd name="connsiteX7" fmla="*/ 933874 w 4425474"/>
              <a:gd name="connsiteY7" fmla="*/ 1676282 h 1996543"/>
              <a:gd name="connsiteX8" fmla="*/ 941810 w 4425474"/>
              <a:gd name="connsiteY8" fmla="*/ 1996543 h 1996543"/>
              <a:gd name="connsiteX9" fmla="*/ 556735 w 4425474"/>
              <a:gd name="connsiteY9" fmla="*/ 1655129 h 1996543"/>
              <a:gd name="connsiteX0" fmla="*/ 550979 w 4421752"/>
              <a:gd name="connsiteY0" fmla="*/ 1650230 h 1991644"/>
              <a:gd name="connsiteX1" fmla="*/ 162200 w 4421752"/>
              <a:gd name="connsiteY1" fmla="*/ 1339057 h 1991644"/>
              <a:gd name="connsiteX2" fmla="*/ 21056 w 4421752"/>
              <a:gd name="connsiteY2" fmla="*/ 500117 h 1991644"/>
              <a:gd name="connsiteX3" fmla="*/ 587675 w 4421752"/>
              <a:gd name="connsiteY3" fmla="*/ 108032 h 1991644"/>
              <a:gd name="connsiteX4" fmla="*/ 3883268 w 4421752"/>
              <a:gd name="connsiteY4" fmla="*/ 59800 h 1991644"/>
              <a:gd name="connsiteX5" fmla="*/ 4411884 w 4421752"/>
              <a:gd name="connsiteY5" fmla="*/ 835036 h 1991644"/>
              <a:gd name="connsiteX6" fmla="*/ 3877336 w 4421752"/>
              <a:gd name="connsiteY6" fmla="*/ 1657012 h 1991644"/>
              <a:gd name="connsiteX7" fmla="*/ 928118 w 4421752"/>
              <a:gd name="connsiteY7" fmla="*/ 1671383 h 1991644"/>
              <a:gd name="connsiteX8" fmla="*/ 936054 w 4421752"/>
              <a:gd name="connsiteY8" fmla="*/ 1991644 h 1991644"/>
              <a:gd name="connsiteX9" fmla="*/ 550979 w 4421752"/>
              <a:gd name="connsiteY9" fmla="*/ 1650230 h 1991644"/>
              <a:gd name="connsiteX0" fmla="*/ 550979 w 4423181"/>
              <a:gd name="connsiteY0" fmla="*/ 1701894 h 2043308"/>
              <a:gd name="connsiteX1" fmla="*/ 162200 w 4423181"/>
              <a:gd name="connsiteY1" fmla="*/ 1390721 h 2043308"/>
              <a:gd name="connsiteX2" fmla="*/ 21056 w 4423181"/>
              <a:gd name="connsiteY2" fmla="*/ 551781 h 2043308"/>
              <a:gd name="connsiteX3" fmla="*/ 587675 w 4423181"/>
              <a:gd name="connsiteY3" fmla="*/ 159696 h 2043308"/>
              <a:gd name="connsiteX4" fmla="*/ 3883268 w 4423181"/>
              <a:gd name="connsiteY4" fmla="*/ 111464 h 2043308"/>
              <a:gd name="connsiteX5" fmla="*/ 4411884 w 4423181"/>
              <a:gd name="connsiteY5" fmla="*/ 886700 h 2043308"/>
              <a:gd name="connsiteX6" fmla="*/ 3877336 w 4423181"/>
              <a:gd name="connsiteY6" fmla="*/ 1708676 h 2043308"/>
              <a:gd name="connsiteX7" fmla="*/ 928118 w 4423181"/>
              <a:gd name="connsiteY7" fmla="*/ 1723047 h 2043308"/>
              <a:gd name="connsiteX8" fmla="*/ 936054 w 4423181"/>
              <a:gd name="connsiteY8" fmla="*/ 2043308 h 2043308"/>
              <a:gd name="connsiteX9" fmla="*/ 550979 w 4423181"/>
              <a:gd name="connsiteY9" fmla="*/ 1701894 h 2043308"/>
              <a:gd name="connsiteX0" fmla="*/ 550979 w 4416703"/>
              <a:gd name="connsiteY0" fmla="*/ 1724338 h 2065752"/>
              <a:gd name="connsiteX1" fmla="*/ 162200 w 4416703"/>
              <a:gd name="connsiteY1" fmla="*/ 1413165 h 2065752"/>
              <a:gd name="connsiteX2" fmla="*/ 21056 w 4416703"/>
              <a:gd name="connsiteY2" fmla="*/ 574225 h 2065752"/>
              <a:gd name="connsiteX3" fmla="*/ 587675 w 4416703"/>
              <a:gd name="connsiteY3" fmla="*/ 182140 h 2065752"/>
              <a:gd name="connsiteX4" fmla="*/ 3836784 w 4416703"/>
              <a:gd name="connsiteY4" fmla="*/ 102710 h 2065752"/>
              <a:gd name="connsiteX5" fmla="*/ 4411884 w 4416703"/>
              <a:gd name="connsiteY5" fmla="*/ 909144 h 2065752"/>
              <a:gd name="connsiteX6" fmla="*/ 3877336 w 4416703"/>
              <a:gd name="connsiteY6" fmla="*/ 1731120 h 2065752"/>
              <a:gd name="connsiteX7" fmla="*/ 928118 w 4416703"/>
              <a:gd name="connsiteY7" fmla="*/ 1745491 h 2065752"/>
              <a:gd name="connsiteX8" fmla="*/ 936054 w 4416703"/>
              <a:gd name="connsiteY8" fmla="*/ 2065752 h 2065752"/>
              <a:gd name="connsiteX9" fmla="*/ 550979 w 4416703"/>
              <a:gd name="connsiteY9" fmla="*/ 1724338 h 2065752"/>
              <a:gd name="connsiteX0" fmla="*/ 560106 w 4423497"/>
              <a:gd name="connsiteY0" fmla="*/ 1682522 h 2023936"/>
              <a:gd name="connsiteX1" fmla="*/ 171327 w 4423497"/>
              <a:gd name="connsiteY1" fmla="*/ 1371349 h 2023936"/>
              <a:gd name="connsiteX2" fmla="*/ 30183 w 4423497"/>
              <a:gd name="connsiteY2" fmla="*/ 532409 h 2023936"/>
              <a:gd name="connsiteX3" fmla="*/ 733796 w 4423497"/>
              <a:gd name="connsiteY3" fmla="*/ 110109 h 2023936"/>
              <a:gd name="connsiteX4" fmla="*/ 3845911 w 4423497"/>
              <a:gd name="connsiteY4" fmla="*/ 60894 h 2023936"/>
              <a:gd name="connsiteX5" fmla="*/ 4421011 w 4423497"/>
              <a:gd name="connsiteY5" fmla="*/ 867328 h 2023936"/>
              <a:gd name="connsiteX6" fmla="*/ 3886463 w 4423497"/>
              <a:gd name="connsiteY6" fmla="*/ 1689304 h 2023936"/>
              <a:gd name="connsiteX7" fmla="*/ 937245 w 4423497"/>
              <a:gd name="connsiteY7" fmla="*/ 1703675 h 2023936"/>
              <a:gd name="connsiteX8" fmla="*/ 945181 w 4423497"/>
              <a:gd name="connsiteY8" fmla="*/ 2023936 h 2023936"/>
              <a:gd name="connsiteX9" fmla="*/ 560106 w 4423497"/>
              <a:gd name="connsiteY9" fmla="*/ 1682522 h 2023936"/>
              <a:gd name="connsiteX0" fmla="*/ 563605 w 4426572"/>
              <a:gd name="connsiteY0" fmla="*/ 1726456 h 2067870"/>
              <a:gd name="connsiteX1" fmla="*/ 174826 w 4426572"/>
              <a:gd name="connsiteY1" fmla="*/ 1415283 h 2067870"/>
              <a:gd name="connsiteX2" fmla="*/ 33682 w 4426572"/>
              <a:gd name="connsiteY2" fmla="*/ 576343 h 2067870"/>
              <a:gd name="connsiteX3" fmla="*/ 788618 w 4426572"/>
              <a:gd name="connsiteY3" fmla="*/ 60926 h 2067870"/>
              <a:gd name="connsiteX4" fmla="*/ 3849410 w 4426572"/>
              <a:gd name="connsiteY4" fmla="*/ 104828 h 2067870"/>
              <a:gd name="connsiteX5" fmla="*/ 4424510 w 4426572"/>
              <a:gd name="connsiteY5" fmla="*/ 911262 h 2067870"/>
              <a:gd name="connsiteX6" fmla="*/ 3889962 w 4426572"/>
              <a:gd name="connsiteY6" fmla="*/ 1733238 h 2067870"/>
              <a:gd name="connsiteX7" fmla="*/ 940744 w 4426572"/>
              <a:gd name="connsiteY7" fmla="*/ 1747609 h 2067870"/>
              <a:gd name="connsiteX8" fmla="*/ 948680 w 4426572"/>
              <a:gd name="connsiteY8" fmla="*/ 2067870 h 2067870"/>
              <a:gd name="connsiteX9" fmla="*/ 563605 w 4426572"/>
              <a:gd name="connsiteY9" fmla="*/ 1726456 h 2067870"/>
              <a:gd name="connsiteX0" fmla="*/ 563605 w 4426571"/>
              <a:gd name="connsiteY0" fmla="*/ 1726456 h 2067870"/>
              <a:gd name="connsiteX1" fmla="*/ 174826 w 4426571"/>
              <a:gd name="connsiteY1" fmla="*/ 1415283 h 2067870"/>
              <a:gd name="connsiteX2" fmla="*/ 33682 w 4426571"/>
              <a:gd name="connsiteY2" fmla="*/ 576343 h 2067870"/>
              <a:gd name="connsiteX3" fmla="*/ 788618 w 4426571"/>
              <a:gd name="connsiteY3" fmla="*/ 60926 h 2067870"/>
              <a:gd name="connsiteX4" fmla="*/ 3849410 w 4426571"/>
              <a:gd name="connsiteY4" fmla="*/ 104828 h 2067870"/>
              <a:gd name="connsiteX5" fmla="*/ 4424510 w 4426571"/>
              <a:gd name="connsiteY5" fmla="*/ 911262 h 2067870"/>
              <a:gd name="connsiteX6" fmla="*/ 3569489 w 4426571"/>
              <a:gd name="connsiteY6" fmla="*/ 1762468 h 2067870"/>
              <a:gd name="connsiteX7" fmla="*/ 940744 w 4426571"/>
              <a:gd name="connsiteY7" fmla="*/ 1747609 h 2067870"/>
              <a:gd name="connsiteX8" fmla="*/ 948680 w 4426571"/>
              <a:gd name="connsiteY8" fmla="*/ 2067870 h 2067870"/>
              <a:gd name="connsiteX9" fmla="*/ 563605 w 4426571"/>
              <a:gd name="connsiteY9" fmla="*/ 1726456 h 2067870"/>
              <a:gd name="connsiteX0" fmla="*/ 563605 w 4426571"/>
              <a:gd name="connsiteY0" fmla="*/ 1726456 h 2067870"/>
              <a:gd name="connsiteX1" fmla="*/ 174826 w 4426571"/>
              <a:gd name="connsiteY1" fmla="*/ 1415283 h 2067870"/>
              <a:gd name="connsiteX2" fmla="*/ 33682 w 4426571"/>
              <a:gd name="connsiteY2" fmla="*/ 576343 h 2067870"/>
              <a:gd name="connsiteX3" fmla="*/ 788618 w 4426571"/>
              <a:gd name="connsiteY3" fmla="*/ 60926 h 2067870"/>
              <a:gd name="connsiteX4" fmla="*/ 3849410 w 4426571"/>
              <a:gd name="connsiteY4" fmla="*/ 104828 h 2067870"/>
              <a:gd name="connsiteX5" fmla="*/ 4424510 w 4426571"/>
              <a:gd name="connsiteY5" fmla="*/ 911262 h 2067870"/>
              <a:gd name="connsiteX6" fmla="*/ 3569489 w 4426571"/>
              <a:gd name="connsiteY6" fmla="*/ 1762468 h 2067870"/>
              <a:gd name="connsiteX7" fmla="*/ 940744 w 4426571"/>
              <a:gd name="connsiteY7" fmla="*/ 1747609 h 2067870"/>
              <a:gd name="connsiteX8" fmla="*/ 948680 w 4426571"/>
              <a:gd name="connsiteY8" fmla="*/ 2067870 h 2067870"/>
              <a:gd name="connsiteX9" fmla="*/ 563605 w 4426571"/>
              <a:gd name="connsiteY9" fmla="*/ 1726456 h 2067870"/>
              <a:gd name="connsiteX0" fmla="*/ 564281 w 4427247"/>
              <a:gd name="connsiteY0" fmla="*/ 1726456 h 2067870"/>
              <a:gd name="connsiteX1" fmla="*/ 172251 w 4427247"/>
              <a:gd name="connsiteY1" fmla="*/ 1374183 h 2067870"/>
              <a:gd name="connsiteX2" fmla="*/ 34358 w 4427247"/>
              <a:gd name="connsiteY2" fmla="*/ 576343 h 2067870"/>
              <a:gd name="connsiteX3" fmla="*/ 789294 w 4427247"/>
              <a:gd name="connsiteY3" fmla="*/ 60926 h 2067870"/>
              <a:gd name="connsiteX4" fmla="*/ 3850086 w 4427247"/>
              <a:gd name="connsiteY4" fmla="*/ 104828 h 2067870"/>
              <a:gd name="connsiteX5" fmla="*/ 4425186 w 4427247"/>
              <a:gd name="connsiteY5" fmla="*/ 911262 h 2067870"/>
              <a:gd name="connsiteX6" fmla="*/ 3570165 w 4427247"/>
              <a:gd name="connsiteY6" fmla="*/ 1762468 h 2067870"/>
              <a:gd name="connsiteX7" fmla="*/ 941420 w 4427247"/>
              <a:gd name="connsiteY7" fmla="*/ 1747609 h 2067870"/>
              <a:gd name="connsiteX8" fmla="*/ 949356 w 4427247"/>
              <a:gd name="connsiteY8" fmla="*/ 2067870 h 2067870"/>
              <a:gd name="connsiteX9" fmla="*/ 564281 w 4427247"/>
              <a:gd name="connsiteY9" fmla="*/ 1726456 h 2067870"/>
              <a:gd name="connsiteX0" fmla="*/ 564281 w 4427247"/>
              <a:gd name="connsiteY0" fmla="*/ 1741318 h 2082732"/>
              <a:gd name="connsiteX1" fmla="*/ 172251 w 4427247"/>
              <a:gd name="connsiteY1" fmla="*/ 1389045 h 2082732"/>
              <a:gd name="connsiteX2" fmla="*/ 34358 w 4427247"/>
              <a:gd name="connsiteY2" fmla="*/ 591205 h 2082732"/>
              <a:gd name="connsiteX3" fmla="*/ 789294 w 4427247"/>
              <a:gd name="connsiteY3" fmla="*/ 75788 h 2082732"/>
              <a:gd name="connsiteX4" fmla="*/ 3850086 w 4427247"/>
              <a:gd name="connsiteY4" fmla="*/ 119690 h 2082732"/>
              <a:gd name="connsiteX5" fmla="*/ 4425186 w 4427247"/>
              <a:gd name="connsiteY5" fmla="*/ 926124 h 2082732"/>
              <a:gd name="connsiteX6" fmla="*/ 3570165 w 4427247"/>
              <a:gd name="connsiteY6" fmla="*/ 1777330 h 2082732"/>
              <a:gd name="connsiteX7" fmla="*/ 941420 w 4427247"/>
              <a:gd name="connsiteY7" fmla="*/ 1762471 h 2082732"/>
              <a:gd name="connsiteX8" fmla="*/ 949356 w 4427247"/>
              <a:gd name="connsiteY8" fmla="*/ 2082732 h 2082732"/>
              <a:gd name="connsiteX9" fmla="*/ 564281 w 4427247"/>
              <a:gd name="connsiteY9" fmla="*/ 1741318 h 2082732"/>
              <a:gd name="connsiteX0" fmla="*/ 564281 w 4427247"/>
              <a:gd name="connsiteY0" fmla="*/ 1741318 h 2082732"/>
              <a:gd name="connsiteX1" fmla="*/ 172251 w 4427247"/>
              <a:gd name="connsiteY1" fmla="*/ 1389045 h 2082732"/>
              <a:gd name="connsiteX2" fmla="*/ 34358 w 4427247"/>
              <a:gd name="connsiteY2" fmla="*/ 591205 h 2082732"/>
              <a:gd name="connsiteX3" fmla="*/ 789294 w 4427247"/>
              <a:gd name="connsiteY3" fmla="*/ 75788 h 2082732"/>
              <a:gd name="connsiteX4" fmla="*/ 3850086 w 4427247"/>
              <a:gd name="connsiteY4" fmla="*/ 119690 h 2082732"/>
              <a:gd name="connsiteX5" fmla="*/ 4425186 w 4427247"/>
              <a:gd name="connsiteY5" fmla="*/ 926124 h 2082732"/>
              <a:gd name="connsiteX6" fmla="*/ 3570165 w 4427247"/>
              <a:gd name="connsiteY6" fmla="*/ 1777330 h 2082732"/>
              <a:gd name="connsiteX7" fmla="*/ 1156249 w 4427247"/>
              <a:gd name="connsiteY7" fmla="*/ 1788819 h 2082732"/>
              <a:gd name="connsiteX8" fmla="*/ 949356 w 4427247"/>
              <a:gd name="connsiteY8" fmla="*/ 2082732 h 2082732"/>
              <a:gd name="connsiteX9" fmla="*/ 564281 w 4427247"/>
              <a:gd name="connsiteY9" fmla="*/ 1741318 h 2082732"/>
              <a:gd name="connsiteX0" fmla="*/ 564281 w 4427247"/>
              <a:gd name="connsiteY0" fmla="*/ 1741318 h 2116439"/>
              <a:gd name="connsiteX1" fmla="*/ 172251 w 4427247"/>
              <a:gd name="connsiteY1" fmla="*/ 1389045 h 2116439"/>
              <a:gd name="connsiteX2" fmla="*/ 34358 w 4427247"/>
              <a:gd name="connsiteY2" fmla="*/ 591205 h 2116439"/>
              <a:gd name="connsiteX3" fmla="*/ 789294 w 4427247"/>
              <a:gd name="connsiteY3" fmla="*/ 75788 h 2116439"/>
              <a:gd name="connsiteX4" fmla="*/ 3850086 w 4427247"/>
              <a:gd name="connsiteY4" fmla="*/ 119690 h 2116439"/>
              <a:gd name="connsiteX5" fmla="*/ 4425186 w 4427247"/>
              <a:gd name="connsiteY5" fmla="*/ 926124 h 2116439"/>
              <a:gd name="connsiteX6" fmla="*/ 3570165 w 4427247"/>
              <a:gd name="connsiteY6" fmla="*/ 1777330 h 2116439"/>
              <a:gd name="connsiteX7" fmla="*/ 1156249 w 4427247"/>
              <a:gd name="connsiteY7" fmla="*/ 1788819 h 2116439"/>
              <a:gd name="connsiteX8" fmla="*/ 1157432 w 4427247"/>
              <a:gd name="connsiteY8" fmla="*/ 2116439 h 2116439"/>
              <a:gd name="connsiteX9" fmla="*/ 564281 w 4427247"/>
              <a:gd name="connsiteY9" fmla="*/ 1741318 h 2116439"/>
              <a:gd name="connsiteX0" fmla="*/ 722695 w 4430824"/>
              <a:gd name="connsiteY0" fmla="*/ 1751186 h 2116439"/>
              <a:gd name="connsiteX1" fmla="*/ 175828 w 4430824"/>
              <a:gd name="connsiteY1" fmla="*/ 1389045 h 2116439"/>
              <a:gd name="connsiteX2" fmla="*/ 37935 w 4430824"/>
              <a:gd name="connsiteY2" fmla="*/ 591205 h 2116439"/>
              <a:gd name="connsiteX3" fmla="*/ 792871 w 4430824"/>
              <a:gd name="connsiteY3" fmla="*/ 75788 h 2116439"/>
              <a:gd name="connsiteX4" fmla="*/ 3853663 w 4430824"/>
              <a:gd name="connsiteY4" fmla="*/ 119690 h 2116439"/>
              <a:gd name="connsiteX5" fmla="*/ 4428763 w 4430824"/>
              <a:gd name="connsiteY5" fmla="*/ 926124 h 2116439"/>
              <a:gd name="connsiteX6" fmla="*/ 3573742 w 4430824"/>
              <a:gd name="connsiteY6" fmla="*/ 1777330 h 2116439"/>
              <a:gd name="connsiteX7" fmla="*/ 1159826 w 4430824"/>
              <a:gd name="connsiteY7" fmla="*/ 1788819 h 2116439"/>
              <a:gd name="connsiteX8" fmla="*/ 1161009 w 4430824"/>
              <a:gd name="connsiteY8" fmla="*/ 2116439 h 2116439"/>
              <a:gd name="connsiteX9" fmla="*/ 722695 w 4430824"/>
              <a:gd name="connsiteY9" fmla="*/ 1751186 h 2116439"/>
              <a:gd name="connsiteX0" fmla="*/ 722695 w 4430824"/>
              <a:gd name="connsiteY0" fmla="*/ 1751186 h 2116439"/>
              <a:gd name="connsiteX1" fmla="*/ 175828 w 4430824"/>
              <a:gd name="connsiteY1" fmla="*/ 1389045 h 2116439"/>
              <a:gd name="connsiteX2" fmla="*/ 37935 w 4430824"/>
              <a:gd name="connsiteY2" fmla="*/ 591205 h 2116439"/>
              <a:gd name="connsiteX3" fmla="*/ 792871 w 4430824"/>
              <a:gd name="connsiteY3" fmla="*/ 75788 h 2116439"/>
              <a:gd name="connsiteX4" fmla="*/ 3853663 w 4430824"/>
              <a:gd name="connsiteY4" fmla="*/ 119690 h 2116439"/>
              <a:gd name="connsiteX5" fmla="*/ 4428763 w 4430824"/>
              <a:gd name="connsiteY5" fmla="*/ 926124 h 2116439"/>
              <a:gd name="connsiteX6" fmla="*/ 3573742 w 4430824"/>
              <a:gd name="connsiteY6" fmla="*/ 1777330 h 2116439"/>
              <a:gd name="connsiteX7" fmla="*/ 1159826 w 4430824"/>
              <a:gd name="connsiteY7" fmla="*/ 1788819 h 2116439"/>
              <a:gd name="connsiteX8" fmla="*/ 1161009 w 4430824"/>
              <a:gd name="connsiteY8" fmla="*/ 2116439 h 2116439"/>
              <a:gd name="connsiteX9" fmla="*/ 722695 w 4430824"/>
              <a:gd name="connsiteY9" fmla="*/ 1751186 h 2116439"/>
              <a:gd name="connsiteX0" fmla="*/ 722695 w 4428763"/>
              <a:gd name="connsiteY0" fmla="*/ 1751186 h 2116439"/>
              <a:gd name="connsiteX1" fmla="*/ 175828 w 4428763"/>
              <a:gd name="connsiteY1" fmla="*/ 1389045 h 2116439"/>
              <a:gd name="connsiteX2" fmla="*/ 37935 w 4428763"/>
              <a:gd name="connsiteY2" fmla="*/ 591205 h 2116439"/>
              <a:gd name="connsiteX3" fmla="*/ 792871 w 4428763"/>
              <a:gd name="connsiteY3" fmla="*/ 75788 h 2116439"/>
              <a:gd name="connsiteX4" fmla="*/ 3853663 w 4428763"/>
              <a:gd name="connsiteY4" fmla="*/ 119690 h 2116439"/>
              <a:gd name="connsiteX5" fmla="*/ 4428763 w 4428763"/>
              <a:gd name="connsiteY5" fmla="*/ 926124 h 2116439"/>
              <a:gd name="connsiteX6" fmla="*/ 3573742 w 4428763"/>
              <a:gd name="connsiteY6" fmla="*/ 1777330 h 2116439"/>
              <a:gd name="connsiteX7" fmla="*/ 1159826 w 4428763"/>
              <a:gd name="connsiteY7" fmla="*/ 1788819 h 2116439"/>
              <a:gd name="connsiteX8" fmla="*/ 1161009 w 4428763"/>
              <a:gd name="connsiteY8" fmla="*/ 2116439 h 2116439"/>
              <a:gd name="connsiteX9" fmla="*/ 722695 w 4428763"/>
              <a:gd name="connsiteY9" fmla="*/ 1751186 h 2116439"/>
              <a:gd name="connsiteX0" fmla="*/ 722695 w 4428763"/>
              <a:gd name="connsiteY0" fmla="*/ 1737220 h 2102473"/>
              <a:gd name="connsiteX1" fmla="*/ 175828 w 4428763"/>
              <a:gd name="connsiteY1" fmla="*/ 1375079 h 2102473"/>
              <a:gd name="connsiteX2" fmla="*/ 37935 w 4428763"/>
              <a:gd name="connsiteY2" fmla="*/ 577239 h 2102473"/>
              <a:gd name="connsiteX3" fmla="*/ 792871 w 4428763"/>
              <a:gd name="connsiteY3" fmla="*/ 61822 h 2102473"/>
              <a:gd name="connsiteX4" fmla="*/ 3822903 w 4428763"/>
              <a:gd name="connsiteY4" fmla="*/ 104021 h 2102473"/>
              <a:gd name="connsiteX5" fmla="*/ 4428763 w 4428763"/>
              <a:gd name="connsiteY5" fmla="*/ 912158 h 2102473"/>
              <a:gd name="connsiteX6" fmla="*/ 3573742 w 4428763"/>
              <a:gd name="connsiteY6" fmla="*/ 1763364 h 2102473"/>
              <a:gd name="connsiteX7" fmla="*/ 1159826 w 4428763"/>
              <a:gd name="connsiteY7" fmla="*/ 1774853 h 2102473"/>
              <a:gd name="connsiteX8" fmla="*/ 1161009 w 4428763"/>
              <a:gd name="connsiteY8" fmla="*/ 2102473 h 2102473"/>
              <a:gd name="connsiteX9" fmla="*/ 722695 w 4428763"/>
              <a:gd name="connsiteY9" fmla="*/ 1737220 h 2102473"/>
              <a:gd name="connsiteX0" fmla="*/ 722695 w 4428763"/>
              <a:gd name="connsiteY0" fmla="*/ 1737220 h 2102473"/>
              <a:gd name="connsiteX1" fmla="*/ 175828 w 4428763"/>
              <a:gd name="connsiteY1" fmla="*/ 1375079 h 2102473"/>
              <a:gd name="connsiteX2" fmla="*/ 37935 w 4428763"/>
              <a:gd name="connsiteY2" fmla="*/ 577239 h 2102473"/>
              <a:gd name="connsiteX3" fmla="*/ 792871 w 4428763"/>
              <a:gd name="connsiteY3" fmla="*/ 61822 h 2102473"/>
              <a:gd name="connsiteX4" fmla="*/ 3822903 w 4428763"/>
              <a:gd name="connsiteY4" fmla="*/ 104021 h 2102473"/>
              <a:gd name="connsiteX5" fmla="*/ 4428763 w 4428763"/>
              <a:gd name="connsiteY5" fmla="*/ 912158 h 2102473"/>
              <a:gd name="connsiteX6" fmla="*/ 3573742 w 4428763"/>
              <a:gd name="connsiteY6" fmla="*/ 1763364 h 2102473"/>
              <a:gd name="connsiteX7" fmla="*/ 1159826 w 4428763"/>
              <a:gd name="connsiteY7" fmla="*/ 1774853 h 2102473"/>
              <a:gd name="connsiteX8" fmla="*/ 1161009 w 4428763"/>
              <a:gd name="connsiteY8" fmla="*/ 2102473 h 2102473"/>
              <a:gd name="connsiteX9" fmla="*/ 722695 w 4428763"/>
              <a:gd name="connsiteY9" fmla="*/ 1737220 h 2102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28763" h="2102473">
                <a:moveTo>
                  <a:pt x="722695" y="1737220"/>
                </a:moveTo>
                <a:cubicBezTo>
                  <a:pt x="541817" y="1663774"/>
                  <a:pt x="289955" y="1568409"/>
                  <a:pt x="175828" y="1375079"/>
                </a:cubicBezTo>
                <a:cubicBezTo>
                  <a:pt x="61701" y="1181749"/>
                  <a:pt x="-64905" y="796115"/>
                  <a:pt x="37935" y="577239"/>
                </a:cubicBezTo>
                <a:cubicBezTo>
                  <a:pt x="140775" y="358363"/>
                  <a:pt x="162043" y="140692"/>
                  <a:pt x="792871" y="61822"/>
                </a:cubicBezTo>
                <a:cubicBezTo>
                  <a:pt x="1423699" y="-17048"/>
                  <a:pt x="3216921" y="-37702"/>
                  <a:pt x="3822903" y="104021"/>
                </a:cubicBezTo>
                <a:cubicBezTo>
                  <a:pt x="4428885" y="245744"/>
                  <a:pt x="4416953" y="658639"/>
                  <a:pt x="4428763" y="912158"/>
                </a:cubicBezTo>
                <a:cubicBezTo>
                  <a:pt x="4404194" y="1365424"/>
                  <a:pt x="4118565" y="1619581"/>
                  <a:pt x="3573742" y="1763364"/>
                </a:cubicBezTo>
                <a:cubicBezTo>
                  <a:pt x="3028919" y="1907147"/>
                  <a:pt x="1313245" y="1816204"/>
                  <a:pt x="1159826" y="1774853"/>
                </a:cubicBezTo>
                <a:cubicBezTo>
                  <a:pt x="1098295" y="1880771"/>
                  <a:pt x="1112279" y="1894673"/>
                  <a:pt x="1161009" y="2102473"/>
                </a:cubicBezTo>
                <a:cubicBezTo>
                  <a:pt x="929550" y="1950845"/>
                  <a:pt x="722695" y="1737220"/>
                  <a:pt x="722695" y="1737220"/>
                </a:cubicBezTo>
                <a:close/>
              </a:path>
            </a:pathLst>
          </a:custGeom>
          <a:noFill/>
          <a:ln w="1905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3692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4474318-9BA9-4C58-85CC-EAF141DDB1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ADBC609-A264-4706-8FCD-C3B072E7CF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 flipV="1">
            <a:off x="678838" y="1135438"/>
            <a:ext cx="4728955" cy="4602352"/>
          </a:xfrm>
          <a:custGeom>
            <a:avLst/>
            <a:gdLst>
              <a:gd name="connsiteX0" fmla="*/ 1892744 w 11603130"/>
              <a:gd name="connsiteY0" fmla="*/ 0 h 6362961"/>
              <a:gd name="connsiteX1" fmla="*/ 304663 w 11603130"/>
              <a:gd name="connsiteY1" fmla="*/ 10761 h 6362961"/>
              <a:gd name="connsiteX2" fmla="*/ 0 w 11603130"/>
              <a:gd name="connsiteY2" fmla="*/ 47942 h 6362961"/>
              <a:gd name="connsiteX3" fmla="*/ 0 w 11603130"/>
              <a:gd name="connsiteY3" fmla="*/ 909146 h 6362961"/>
              <a:gd name="connsiteX4" fmla="*/ 4597 w 11603130"/>
              <a:gd name="connsiteY4" fmla="*/ 909146 h 6362961"/>
              <a:gd name="connsiteX5" fmla="*/ 8568 w 11603130"/>
              <a:gd name="connsiteY5" fmla="*/ 1088908 h 6362961"/>
              <a:gd name="connsiteX6" fmla="*/ 88972 w 11603130"/>
              <a:gd name="connsiteY6" fmla="*/ 3523848 h 6362961"/>
              <a:gd name="connsiteX7" fmla="*/ 148480 w 11603130"/>
              <a:gd name="connsiteY7" fmla="*/ 5930841 h 6362961"/>
              <a:gd name="connsiteX8" fmla="*/ 5623915 w 11603130"/>
              <a:gd name="connsiteY8" fmla="*/ 5947064 h 6362961"/>
              <a:gd name="connsiteX9" fmla="*/ 8143603 w 11603130"/>
              <a:gd name="connsiteY9" fmla="*/ 5913030 h 6362961"/>
              <a:gd name="connsiteX10" fmla="*/ 8168400 w 11603130"/>
              <a:gd name="connsiteY10" fmla="*/ 5914173 h 6362961"/>
              <a:gd name="connsiteX11" fmla="*/ 8334742 w 11603130"/>
              <a:gd name="connsiteY11" fmla="*/ 5912754 h 6362961"/>
              <a:gd name="connsiteX12" fmla="*/ 8343333 w 11603130"/>
              <a:gd name="connsiteY12" fmla="*/ 6362961 h 6362961"/>
              <a:gd name="connsiteX13" fmla="*/ 8951337 w 11603130"/>
              <a:gd name="connsiteY13" fmla="*/ 5912879 h 6362961"/>
              <a:gd name="connsiteX14" fmla="*/ 9710371 w 11603130"/>
              <a:gd name="connsiteY14" fmla="*/ 5911624 h 6362961"/>
              <a:gd name="connsiteX15" fmla="*/ 9804791 w 11603130"/>
              <a:gd name="connsiteY15" fmla="*/ 5908320 h 6362961"/>
              <a:gd name="connsiteX16" fmla="*/ 9863784 w 11603130"/>
              <a:gd name="connsiteY16" fmla="*/ 5909115 h 6362961"/>
              <a:gd name="connsiteX17" fmla="*/ 10007288 w 11603130"/>
              <a:gd name="connsiteY17" fmla="*/ 5914499 h 6362961"/>
              <a:gd name="connsiteX18" fmla="*/ 10927227 w 11603130"/>
              <a:gd name="connsiteY18" fmla="*/ 5922366 h 6362961"/>
              <a:gd name="connsiteX19" fmla="*/ 11562333 w 11603130"/>
              <a:gd name="connsiteY19" fmla="*/ 5906085 h 6362961"/>
              <a:gd name="connsiteX20" fmla="*/ 11571244 w 11603130"/>
              <a:gd name="connsiteY20" fmla="*/ 2621674 h 6362961"/>
              <a:gd name="connsiteX21" fmla="*/ 11561892 w 11603130"/>
              <a:gd name="connsiteY21" fmla="*/ 176313 h 6362961"/>
              <a:gd name="connsiteX22" fmla="*/ 11289537 w 11603130"/>
              <a:gd name="connsiteY22" fmla="*/ 107615 h 6362961"/>
              <a:gd name="connsiteX23" fmla="*/ 10689999 w 11603130"/>
              <a:gd name="connsiteY23" fmla="*/ 70591 h 6362961"/>
              <a:gd name="connsiteX24" fmla="*/ 7599878 w 11603130"/>
              <a:gd name="connsiteY24" fmla="*/ 75910 h 6362961"/>
              <a:gd name="connsiteX0" fmla="*/ 1892744 w 11603130"/>
              <a:gd name="connsiteY0" fmla="*/ 0 h 6362961"/>
              <a:gd name="connsiteX1" fmla="*/ 304663 w 11603130"/>
              <a:gd name="connsiteY1" fmla="*/ 10761 h 6362961"/>
              <a:gd name="connsiteX2" fmla="*/ 0 w 11603130"/>
              <a:gd name="connsiteY2" fmla="*/ 47942 h 6362961"/>
              <a:gd name="connsiteX3" fmla="*/ 0 w 11603130"/>
              <a:gd name="connsiteY3" fmla="*/ 909146 h 6362961"/>
              <a:gd name="connsiteX4" fmla="*/ 4597 w 11603130"/>
              <a:gd name="connsiteY4" fmla="*/ 909146 h 6362961"/>
              <a:gd name="connsiteX5" fmla="*/ 8568 w 11603130"/>
              <a:gd name="connsiteY5" fmla="*/ 1088908 h 6362961"/>
              <a:gd name="connsiteX6" fmla="*/ 88972 w 11603130"/>
              <a:gd name="connsiteY6" fmla="*/ 3523848 h 6362961"/>
              <a:gd name="connsiteX7" fmla="*/ 148480 w 11603130"/>
              <a:gd name="connsiteY7" fmla="*/ 5930841 h 6362961"/>
              <a:gd name="connsiteX8" fmla="*/ 5623915 w 11603130"/>
              <a:gd name="connsiteY8" fmla="*/ 5947064 h 6362961"/>
              <a:gd name="connsiteX9" fmla="*/ 8143603 w 11603130"/>
              <a:gd name="connsiteY9" fmla="*/ 5913030 h 6362961"/>
              <a:gd name="connsiteX10" fmla="*/ 8168400 w 11603130"/>
              <a:gd name="connsiteY10" fmla="*/ 5914173 h 6362961"/>
              <a:gd name="connsiteX11" fmla="*/ 8343333 w 11603130"/>
              <a:gd name="connsiteY11" fmla="*/ 6362961 h 6362961"/>
              <a:gd name="connsiteX12" fmla="*/ 8951337 w 11603130"/>
              <a:gd name="connsiteY12" fmla="*/ 5912879 h 6362961"/>
              <a:gd name="connsiteX13" fmla="*/ 9710371 w 11603130"/>
              <a:gd name="connsiteY13" fmla="*/ 5911624 h 6362961"/>
              <a:gd name="connsiteX14" fmla="*/ 9804791 w 11603130"/>
              <a:gd name="connsiteY14" fmla="*/ 5908320 h 6362961"/>
              <a:gd name="connsiteX15" fmla="*/ 9863784 w 11603130"/>
              <a:gd name="connsiteY15" fmla="*/ 5909115 h 6362961"/>
              <a:gd name="connsiteX16" fmla="*/ 10007288 w 11603130"/>
              <a:gd name="connsiteY16" fmla="*/ 5914499 h 6362961"/>
              <a:gd name="connsiteX17" fmla="*/ 10927227 w 11603130"/>
              <a:gd name="connsiteY17" fmla="*/ 5922366 h 6362961"/>
              <a:gd name="connsiteX18" fmla="*/ 11562333 w 11603130"/>
              <a:gd name="connsiteY18" fmla="*/ 5906085 h 6362961"/>
              <a:gd name="connsiteX19" fmla="*/ 11571244 w 11603130"/>
              <a:gd name="connsiteY19" fmla="*/ 2621674 h 6362961"/>
              <a:gd name="connsiteX20" fmla="*/ 11561892 w 11603130"/>
              <a:gd name="connsiteY20" fmla="*/ 176313 h 6362961"/>
              <a:gd name="connsiteX21" fmla="*/ 11289537 w 11603130"/>
              <a:gd name="connsiteY21" fmla="*/ 107615 h 6362961"/>
              <a:gd name="connsiteX22" fmla="*/ 10689999 w 11603130"/>
              <a:gd name="connsiteY22" fmla="*/ 70591 h 6362961"/>
              <a:gd name="connsiteX23" fmla="*/ 7599878 w 11603130"/>
              <a:gd name="connsiteY23" fmla="*/ 75910 h 6362961"/>
              <a:gd name="connsiteX24" fmla="*/ 1892744 w 11603130"/>
              <a:gd name="connsiteY24" fmla="*/ 0 h 6362961"/>
              <a:gd name="connsiteX0" fmla="*/ 1892744 w 11603130"/>
              <a:gd name="connsiteY0" fmla="*/ 0 h 6362961"/>
              <a:gd name="connsiteX1" fmla="*/ 304663 w 11603130"/>
              <a:gd name="connsiteY1" fmla="*/ 10761 h 6362961"/>
              <a:gd name="connsiteX2" fmla="*/ 0 w 11603130"/>
              <a:gd name="connsiteY2" fmla="*/ 47942 h 6362961"/>
              <a:gd name="connsiteX3" fmla="*/ 0 w 11603130"/>
              <a:gd name="connsiteY3" fmla="*/ 909146 h 6362961"/>
              <a:gd name="connsiteX4" fmla="*/ 4597 w 11603130"/>
              <a:gd name="connsiteY4" fmla="*/ 909146 h 6362961"/>
              <a:gd name="connsiteX5" fmla="*/ 8568 w 11603130"/>
              <a:gd name="connsiteY5" fmla="*/ 1088908 h 6362961"/>
              <a:gd name="connsiteX6" fmla="*/ 88972 w 11603130"/>
              <a:gd name="connsiteY6" fmla="*/ 3523848 h 6362961"/>
              <a:gd name="connsiteX7" fmla="*/ 148480 w 11603130"/>
              <a:gd name="connsiteY7" fmla="*/ 5930841 h 6362961"/>
              <a:gd name="connsiteX8" fmla="*/ 5623915 w 11603130"/>
              <a:gd name="connsiteY8" fmla="*/ 5947064 h 6362961"/>
              <a:gd name="connsiteX9" fmla="*/ 8143603 w 11603130"/>
              <a:gd name="connsiteY9" fmla="*/ 5913030 h 6362961"/>
              <a:gd name="connsiteX10" fmla="*/ 8444794 w 11603130"/>
              <a:gd name="connsiteY10" fmla="*/ 5914172 h 6362961"/>
              <a:gd name="connsiteX11" fmla="*/ 8343333 w 11603130"/>
              <a:gd name="connsiteY11" fmla="*/ 6362961 h 6362961"/>
              <a:gd name="connsiteX12" fmla="*/ 8951337 w 11603130"/>
              <a:gd name="connsiteY12" fmla="*/ 5912879 h 6362961"/>
              <a:gd name="connsiteX13" fmla="*/ 9710371 w 11603130"/>
              <a:gd name="connsiteY13" fmla="*/ 5911624 h 6362961"/>
              <a:gd name="connsiteX14" fmla="*/ 9804791 w 11603130"/>
              <a:gd name="connsiteY14" fmla="*/ 5908320 h 6362961"/>
              <a:gd name="connsiteX15" fmla="*/ 9863784 w 11603130"/>
              <a:gd name="connsiteY15" fmla="*/ 5909115 h 6362961"/>
              <a:gd name="connsiteX16" fmla="*/ 10007288 w 11603130"/>
              <a:gd name="connsiteY16" fmla="*/ 5914499 h 6362961"/>
              <a:gd name="connsiteX17" fmla="*/ 10927227 w 11603130"/>
              <a:gd name="connsiteY17" fmla="*/ 5922366 h 6362961"/>
              <a:gd name="connsiteX18" fmla="*/ 11562333 w 11603130"/>
              <a:gd name="connsiteY18" fmla="*/ 5906085 h 6362961"/>
              <a:gd name="connsiteX19" fmla="*/ 11571244 w 11603130"/>
              <a:gd name="connsiteY19" fmla="*/ 2621674 h 6362961"/>
              <a:gd name="connsiteX20" fmla="*/ 11561892 w 11603130"/>
              <a:gd name="connsiteY20" fmla="*/ 176313 h 6362961"/>
              <a:gd name="connsiteX21" fmla="*/ 11289537 w 11603130"/>
              <a:gd name="connsiteY21" fmla="*/ 107615 h 6362961"/>
              <a:gd name="connsiteX22" fmla="*/ 10689999 w 11603130"/>
              <a:gd name="connsiteY22" fmla="*/ 70591 h 6362961"/>
              <a:gd name="connsiteX23" fmla="*/ 7599878 w 11603130"/>
              <a:gd name="connsiteY23" fmla="*/ 75910 h 6362961"/>
              <a:gd name="connsiteX24" fmla="*/ 1892744 w 11603130"/>
              <a:gd name="connsiteY24" fmla="*/ 0 h 6362961"/>
              <a:gd name="connsiteX0" fmla="*/ 1892744 w 11603130"/>
              <a:gd name="connsiteY0" fmla="*/ 0 h 6362961"/>
              <a:gd name="connsiteX1" fmla="*/ 304663 w 11603130"/>
              <a:gd name="connsiteY1" fmla="*/ 10761 h 6362961"/>
              <a:gd name="connsiteX2" fmla="*/ 0 w 11603130"/>
              <a:gd name="connsiteY2" fmla="*/ 47942 h 6362961"/>
              <a:gd name="connsiteX3" fmla="*/ 0 w 11603130"/>
              <a:gd name="connsiteY3" fmla="*/ 909146 h 6362961"/>
              <a:gd name="connsiteX4" fmla="*/ 4597 w 11603130"/>
              <a:gd name="connsiteY4" fmla="*/ 909146 h 6362961"/>
              <a:gd name="connsiteX5" fmla="*/ 8568 w 11603130"/>
              <a:gd name="connsiteY5" fmla="*/ 1088908 h 6362961"/>
              <a:gd name="connsiteX6" fmla="*/ 88972 w 11603130"/>
              <a:gd name="connsiteY6" fmla="*/ 3523848 h 6362961"/>
              <a:gd name="connsiteX7" fmla="*/ 148480 w 11603130"/>
              <a:gd name="connsiteY7" fmla="*/ 5930841 h 6362961"/>
              <a:gd name="connsiteX8" fmla="*/ 5623915 w 11603130"/>
              <a:gd name="connsiteY8" fmla="*/ 5947064 h 6362961"/>
              <a:gd name="connsiteX9" fmla="*/ 6347077 w 11603130"/>
              <a:gd name="connsiteY9" fmla="*/ 5954091 h 6362961"/>
              <a:gd name="connsiteX10" fmla="*/ 8444794 w 11603130"/>
              <a:gd name="connsiteY10" fmla="*/ 5914172 h 6362961"/>
              <a:gd name="connsiteX11" fmla="*/ 8343333 w 11603130"/>
              <a:gd name="connsiteY11" fmla="*/ 6362961 h 6362961"/>
              <a:gd name="connsiteX12" fmla="*/ 8951337 w 11603130"/>
              <a:gd name="connsiteY12" fmla="*/ 5912879 h 6362961"/>
              <a:gd name="connsiteX13" fmla="*/ 9710371 w 11603130"/>
              <a:gd name="connsiteY13" fmla="*/ 5911624 h 6362961"/>
              <a:gd name="connsiteX14" fmla="*/ 9804791 w 11603130"/>
              <a:gd name="connsiteY14" fmla="*/ 5908320 h 6362961"/>
              <a:gd name="connsiteX15" fmla="*/ 9863784 w 11603130"/>
              <a:gd name="connsiteY15" fmla="*/ 5909115 h 6362961"/>
              <a:gd name="connsiteX16" fmla="*/ 10007288 w 11603130"/>
              <a:gd name="connsiteY16" fmla="*/ 5914499 h 6362961"/>
              <a:gd name="connsiteX17" fmla="*/ 10927227 w 11603130"/>
              <a:gd name="connsiteY17" fmla="*/ 5922366 h 6362961"/>
              <a:gd name="connsiteX18" fmla="*/ 11562333 w 11603130"/>
              <a:gd name="connsiteY18" fmla="*/ 5906085 h 6362961"/>
              <a:gd name="connsiteX19" fmla="*/ 11571244 w 11603130"/>
              <a:gd name="connsiteY19" fmla="*/ 2621674 h 6362961"/>
              <a:gd name="connsiteX20" fmla="*/ 11561892 w 11603130"/>
              <a:gd name="connsiteY20" fmla="*/ 176313 h 6362961"/>
              <a:gd name="connsiteX21" fmla="*/ 11289537 w 11603130"/>
              <a:gd name="connsiteY21" fmla="*/ 107615 h 6362961"/>
              <a:gd name="connsiteX22" fmla="*/ 10689999 w 11603130"/>
              <a:gd name="connsiteY22" fmla="*/ 70591 h 6362961"/>
              <a:gd name="connsiteX23" fmla="*/ 7599878 w 11603130"/>
              <a:gd name="connsiteY23" fmla="*/ 75910 h 6362961"/>
              <a:gd name="connsiteX24" fmla="*/ 1892744 w 11603130"/>
              <a:gd name="connsiteY24" fmla="*/ 0 h 6362961"/>
              <a:gd name="connsiteX0" fmla="*/ 1892744 w 11603130"/>
              <a:gd name="connsiteY0" fmla="*/ 0 h 6362961"/>
              <a:gd name="connsiteX1" fmla="*/ 304663 w 11603130"/>
              <a:gd name="connsiteY1" fmla="*/ 10761 h 6362961"/>
              <a:gd name="connsiteX2" fmla="*/ 0 w 11603130"/>
              <a:gd name="connsiteY2" fmla="*/ 47942 h 6362961"/>
              <a:gd name="connsiteX3" fmla="*/ 0 w 11603130"/>
              <a:gd name="connsiteY3" fmla="*/ 909146 h 6362961"/>
              <a:gd name="connsiteX4" fmla="*/ 4597 w 11603130"/>
              <a:gd name="connsiteY4" fmla="*/ 909146 h 6362961"/>
              <a:gd name="connsiteX5" fmla="*/ 8568 w 11603130"/>
              <a:gd name="connsiteY5" fmla="*/ 1088908 h 6362961"/>
              <a:gd name="connsiteX6" fmla="*/ 88972 w 11603130"/>
              <a:gd name="connsiteY6" fmla="*/ 3523848 h 6362961"/>
              <a:gd name="connsiteX7" fmla="*/ 148480 w 11603130"/>
              <a:gd name="connsiteY7" fmla="*/ 5930841 h 6362961"/>
              <a:gd name="connsiteX8" fmla="*/ 2638911 w 11603130"/>
              <a:gd name="connsiteY8" fmla="*/ 5933377 h 6362961"/>
              <a:gd name="connsiteX9" fmla="*/ 6347077 w 11603130"/>
              <a:gd name="connsiteY9" fmla="*/ 5954091 h 6362961"/>
              <a:gd name="connsiteX10" fmla="*/ 8444794 w 11603130"/>
              <a:gd name="connsiteY10" fmla="*/ 5914172 h 6362961"/>
              <a:gd name="connsiteX11" fmla="*/ 8343333 w 11603130"/>
              <a:gd name="connsiteY11" fmla="*/ 6362961 h 6362961"/>
              <a:gd name="connsiteX12" fmla="*/ 8951337 w 11603130"/>
              <a:gd name="connsiteY12" fmla="*/ 5912879 h 6362961"/>
              <a:gd name="connsiteX13" fmla="*/ 9710371 w 11603130"/>
              <a:gd name="connsiteY13" fmla="*/ 5911624 h 6362961"/>
              <a:gd name="connsiteX14" fmla="*/ 9804791 w 11603130"/>
              <a:gd name="connsiteY14" fmla="*/ 5908320 h 6362961"/>
              <a:gd name="connsiteX15" fmla="*/ 9863784 w 11603130"/>
              <a:gd name="connsiteY15" fmla="*/ 5909115 h 6362961"/>
              <a:gd name="connsiteX16" fmla="*/ 10007288 w 11603130"/>
              <a:gd name="connsiteY16" fmla="*/ 5914499 h 6362961"/>
              <a:gd name="connsiteX17" fmla="*/ 10927227 w 11603130"/>
              <a:gd name="connsiteY17" fmla="*/ 5922366 h 6362961"/>
              <a:gd name="connsiteX18" fmla="*/ 11562333 w 11603130"/>
              <a:gd name="connsiteY18" fmla="*/ 5906085 h 6362961"/>
              <a:gd name="connsiteX19" fmla="*/ 11571244 w 11603130"/>
              <a:gd name="connsiteY19" fmla="*/ 2621674 h 6362961"/>
              <a:gd name="connsiteX20" fmla="*/ 11561892 w 11603130"/>
              <a:gd name="connsiteY20" fmla="*/ 176313 h 6362961"/>
              <a:gd name="connsiteX21" fmla="*/ 11289537 w 11603130"/>
              <a:gd name="connsiteY21" fmla="*/ 107615 h 6362961"/>
              <a:gd name="connsiteX22" fmla="*/ 10689999 w 11603130"/>
              <a:gd name="connsiteY22" fmla="*/ 70591 h 6362961"/>
              <a:gd name="connsiteX23" fmla="*/ 7599878 w 11603130"/>
              <a:gd name="connsiteY23" fmla="*/ 75910 h 6362961"/>
              <a:gd name="connsiteX24" fmla="*/ 1892744 w 11603130"/>
              <a:gd name="connsiteY24" fmla="*/ 0 h 6362961"/>
              <a:gd name="connsiteX0" fmla="*/ 1892744 w 11603130"/>
              <a:gd name="connsiteY0" fmla="*/ 0 h 6362961"/>
              <a:gd name="connsiteX1" fmla="*/ 304663 w 11603130"/>
              <a:gd name="connsiteY1" fmla="*/ 10761 h 6362961"/>
              <a:gd name="connsiteX2" fmla="*/ 0 w 11603130"/>
              <a:gd name="connsiteY2" fmla="*/ 47942 h 6362961"/>
              <a:gd name="connsiteX3" fmla="*/ 0 w 11603130"/>
              <a:gd name="connsiteY3" fmla="*/ 909146 h 6362961"/>
              <a:gd name="connsiteX4" fmla="*/ 4597 w 11603130"/>
              <a:gd name="connsiteY4" fmla="*/ 909146 h 6362961"/>
              <a:gd name="connsiteX5" fmla="*/ 8568 w 11603130"/>
              <a:gd name="connsiteY5" fmla="*/ 1088908 h 6362961"/>
              <a:gd name="connsiteX6" fmla="*/ 88972 w 11603130"/>
              <a:gd name="connsiteY6" fmla="*/ 3523848 h 6362961"/>
              <a:gd name="connsiteX7" fmla="*/ 148480 w 11603130"/>
              <a:gd name="connsiteY7" fmla="*/ 5930841 h 6362961"/>
              <a:gd name="connsiteX8" fmla="*/ 2638911 w 11603130"/>
              <a:gd name="connsiteY8" fmla="*/ 5933377 h 6362961"/>
              <a:gd name="connsiteX9" fmla="*/ 4080684 w 11603130"/>
              <a:gd name="connsiteY9" fmla="*/ 5926717 h 6362961"/>
              <a:gd name="connsiteX10" fmla="*/ 8444794 w 11603130"/>
              <a:gd name="connsiteY10" fmla="*/ 5914172 h 6362961"/>
              <a:gd name="connsiteX11" fmla="*/ 8343333 w 11603130"/>
              <a:gd name="connsiteY11" fmla="*/ 6362961 h 6362961"/>
              <a:gd name="connsiteX12" fmla="*/ 8951337 w 11603130"/>
              <a:gd name="connsiteY12" fmla="*/ 5912879 h 6362961"/>
              <a:gd name="connsiteX13" fmla="*/ 9710371 w 11603130"/>
              <a:gd name="connsiteY13" fmla="*/ 5911624 h 6362961"/>
              <a:gd name="connsiteX14" fmla="*/ 9804791 w 11603130"/>
              <a:gd name="connsiteY14" fmla="*/ 5908320 h 6362961"/>
              <a:gd name="connsiteX15" fmla="*/ 9863784 w 11603130"/>
              <a:gd name="connsiteY15" fmla="*/ 5909115 h 6362961"/>
              <a:gd name="connsiteX16" fmla="*/ 10007288 w 11603130"/>
              <a:gd name="connsiteY16" fmla="*/ 5914499 h 6362961"/>
              <a:gd name="connsiteX17" fmla="*/ 10927227 w 11603130"/>
              <a:gd name="connsiteY17" fmla="*/ 5922366 h 6362961"/>
              <a:gd name="connsiteX18" fmla="*/ 11562333 w 11603130"/>
              <a:gd name="connsiteY18" fmla="*/ 5906085 h 6362961"/>
              <a:gd name="connsiteX19" fmla="*/ 11571244 w 11603130"/>
              <a:gd name="connsiteY19" fmla="*/ 2621674 h 6362961"/>
              <a:gd name="connsiteX20" fmla="*/ 11561892 w 11603130"/>
              <a:gd name="connsiteY20" fmla="*/ 176313 h 6362961"/>
              <a:gd name="connsiteX21" fmla="*/ 11289537 w 11603130"/>
              <a:gd name="connsiteY21" fmla="*/ 107615 h 6362961"/>
              <a:gd name="connsiteX22" fmla="*/ 10689999 w 11603130"/>
              <a:gd name="connsiteY22" fmla="*/ 70591 h 6362961"/>
              <a:gd name="connsiteX23" fmla="*/ 7599878 w 11603130"/>
              <a:gd name="connsiteY23" fmla="*/ 75910 h 6362961"/>
              <a:gd name="connsiteX24" fmla="*/ 1892744 w 11603130"/>
              <a:gd name="connsiteY24" fmla="*/ 0 h 6362961"/>
              <a:gd name="connsiteX0" fmla="*/ 1892744 w 11603130"/>
              <a:gd name="connsiteY0" fmla="*/ 0 h 6362961"/>
              <a:gd name="connsiteX1" fmla="*/ 304663 w 11603130"/>
              <a:gd name="connsiteY1" fmla="*/ 10761 h 6362961"/>
              <a:gd name="connsiteX2" fmla="*/ 0 w 11603130"/>
              <a:gd name="connsiteY2" fmla="*/ 47942 h 6362961"/>
              <a:gd name="connsiteX3" fmla="*/ 0 w 11603130"/>
              <a:gd name="connsiteY3" fmla="*/ 909146 h 6362961"/>
              <a:gd name="connsiteX4" fmla="*/ 4597 w 11603130"/>
              <a:gd name="connsiteY4" fmla="*/ 909146 h 6362961"/>
              <a:gd name="connsiteX5" fmla="*/ 8568 w 11603130"/>
              <a:gd name="connsiteY5" fmla="*/ 1088908 h 6362961"/>
              <a:gd name="connsiteX6" fmla="*/ 88972 w 11603130"/>
              <a:gd name="connsiteY6" fmla="*/ 3523848 h 6362961"/>
              <a:gd name="connsiteX7" fmla="*/ 148480 w 11603130"/>
              <a:gd name="connsiteY7" fmla="*/ 5930841 h 6362961"/>
              <a:gd name="connsiteX8" fmla="*/ 2638911 w 11603130"/>
              <a:gd name="connsiteY8" fmla="*/ 5933377 h 6362961"/>
              <a:gd name="connsiteX9" fmla="*/ 4080684 w 11603130"/>
              <a:gd name="connsiteY9" fmla="*/ 5926717 h 6362961"/>
              <a:gd name="connsiteX10" fmla="*/ 5045206 w 11603130"/>
              <a:gd name="connsiteY10" fmla="*/ 5927859 h 6362961"/>
              <a:gd name="connsiteX11" fmla="*/ 8343333 w 11603130"/>
              <a:gd name="connsiteY11" fmla="*/ 6362961 h 6362961"/>
              <a:gd name="connsiteX12" fmla="*/ 8951337 w 11603130"/>
              <a:gd name="connsiteY12" fmla="*/ 5912879 h 6362961"/>
              <a:gd name="connsiteX13" fmla="*/ 9710371 w 11603130"/>
              <a:gd name="connsiteY13" fmla="*/ 5911624 h 6362961"/>
              <a:gd name="connsiteX14" fmla="*/ 9804791 w 11603130"/>
              <a:gd name="connsiteY14" fmla="*/ 5908320 h 6362961"/>
              <a:gd name="connsiteX15" fmla="*/ 9863784 w 11603130"/>
              <a:gd name="connsiteY15" fmla="*/ 5909115 h 6362961"/>
              <a:gd name="connsiteX16" fmla="*/ 10007288 w 11603130"/>
              <a:gd name="connsiteY16" fmla="*/ 5914499 h 6362961"/>
              <a:gd name="connsiteX17" fmla="*/ 10927227 w 11603130"/>
              <a:gd name="connsiteY17" fmla="*/ 5922366 h 6362961"/>
              <a:gd name="connsiteX18" fmla="*/ 11562333 w 11603130"/>
              <a:gd name="connsiteY18" fmla="*/ 5906085 h 6362961"/>
              <a:gd name="connsiteX19" fmla="*/ 11571244 w 11603130"/>
              <a:gd name="connsiteY19" fmla="*/ 2621674 h 6362961"/>
              <a:gd name="connsiteX20" fmla="*/ 11561892 w 11603130"/>
              <a:gd name="connsiteY20" fmla="*/ 176313 h 6362961"/>
              <a:gd name="connsiteX21" fmla="*/ 11289537 w 11603130"/>
              <a:gd name="connsiteY21" fmla="*/ 107615 h 6362961"/>
              <a:gd name="connsiteX22" fmla="*/ 10689999 w 11603130"/>
              <a:gd name="connsiteY22" fmla="*/ 70591 h 6362961"/>
              <a:gd name="connsiteX23" fmla="*/ 7599878 w 11603130"/>
              <a:gd name="connsiteY23" fmla="*/ 75910 h 6362961"/>
              <a:gd name="connsiteX24" fmla="*/ 1892744 w 11603130"/>
              <a:gd name="connsiteY24" fmla="*/ 0 h 6362961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8951337 w 11603130"/>
              <a:gd name="connsiteY12" fmla="*/ 5912879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9863784 w 11603130"/>
              <a:gd name="connsiteY15" fmla="*/ 5909115 h 6335587"/>
              <a:gd name="connsiteX16" fmla="*/ 10007288 w 11603130"/>
              <a:gd name="connsiteY16" fmla="*/ 5914499 h 6335587"/>
              <a:gd name="connsiteX17" fmla="*/ 10927227 w 11603130"/>
              <a:gd name="connsiteY17" fmla="*/ 5922366 h 6335587"/>
              <a:gd name="connsiteX18" fmla="*/ 11562333 w 11603130"/>
              <a:gd name="connsiteY18" fmla="*/ 5906085 h 6335587"/>
              <a:gd name="connsiteX19" fmla="*/ 11571244 w 11603130"/>
              <a:gd name="connsiteY19" fmla="*/ 2621674 h 6335587"/>
              <a:gd name="connsiteX20" fmla="*/ 11561892 w 11603130"/>
              <a:gd name="connsiteY20" fmla="*/ 176313 h 6335587"/>
              <a:gd name="connsiteX21" fmla="*/ 11289537 w 11603130"/>
              <a:gd name="connsiteY21" fmla="*/ 107615 h 6335587"/>
              <a:gd name="connsiteX22" fmla="*/ 10689999 w 11603130"/>
              <a:gd name="connsiteY22" fmla="*/ 70591 h 6335587"/>
              <a:gd name="connsiteX23" fmla="*/ 7599878 w 11603130"/>
              <a:gd name="connsiteY23" fmla="*/ 75910 h 6335587"/>
              <a:gd name="connsiteX24" fmla="*/ 1892744 w 11603130"/>
              <a:gd name="connsiteY24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242722 w 11603130"/>
              <a:gd name="connsiteY12" fmla="*/ 5885506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9863784 w 11603130"/>
              <a:gd name="connsiteY15" fmla="*/ 5909115 h 6335587"/>
              <a:gd name="connsiteX16" fmla="*/ 10007288 w 11603130"/>
              <a:gd name="connsiteY16" fmla="*/ 5914499 h 6335587"/>
              <a:gd name="connsiteX17" fmla="*/ 10927227 w 11603130"/>
              <a:gd name="connsiteY17" fmla="*/ 5922366 h 6335587"/>
              <a:gd name="connsiteX18" fmla="*/ 11562333 w 11603130"/>
              <a:gd name="connsiteY18" fmla="*/ 5906085 h 6335587"/>
              <a:gd name="connsiteX19" fmla="*/ 11571244 w 11603130"/>
              <a:gd name="connsiteY19" fmla="*/ 2621674 h 6335587"/>
              <a:gd name="connsiteX20" fmla="*/ 11561892 w 11603130"/>
              <a:gd name="connsiteY20" fmla="*/ 176313 h 6335587"/>
              <a:gd name="connsiteX21" fmla="*/ 11289537 w 11603130"/>
              <a:gd name="connsiteY21" fmla="*/ 107615 h 6335587"/>
              <a:gd name="connsiteX22" fmla="*/ 10689999 w 11603130"/>
              <a:gd name="connsiteY22" fmla="*/ 70591 h 6335587"/>
              <a:gd name="connsiteX23" fmla="*/ 7599878 w 11603130"/>
              <a:gd name="connsiteY23" fmla="*/ 75910 h 6335587"/>
              <a:gd name="connsiteX24" fmla="*/ 1892744 w 11603130"/>
              <a:gd name="connsiteY24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408556 w 11603130"/>
              <a:gd name="connsiteY12" fmla="*/ 5899194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9863784 w 11603130"/>
              <a:gd name="connsiteY15" fmla="*/ 5909115 h 6335587"/>
              <a:gd name="connsiteX16" fmla="*/ 10007288 w 11603130"/>
              <a:gd name="connsiteY16" fmla="*/ 5914499 h 6335587"/>
              <a:gd name="connsiteX17" fmla="*/ 10927227 w 11603130"/>
              <a:gd name="connsiteY17" fmla="*/ 5922366 h 6335587"/>
              <a:gd name="connsiteX18" fmla="*/ 11562333 w 11603130"/>
              <a:gd name="connsiteY18" fmla="*/ 5906085 h 6335587"/>
              <a:gd name="connsiteX19" fmla="*/ 11571244 w 11603130"/>
              <a:gd name="connsiteY19" fmla="*/ 2621674 h 6335587"/>
              <a:gd name="connsiteX20" fmla="*/ 11561892 w 11603130"/>
              <a:gd name="connsiteY20" fmla="*/ 176313 h 6335587"/>
              <a:gd name="connsiteX21" fmla="*/ 11289537 w 11603130"/>
              <a:gd name="connsiteY21" fmla="*/ 107615 h 6335587"/>
              <a:gd name="connsiteX22" fmla="*/ 10689999 w 11603130"/>
              <a:gd name="connsiteY22" fmla="*/ 70591 h 6335587"/>
              <a:gd name="connsiteX23" fmla="*/ 7599878 w 11603130"/>
              <a:gd name="connsiteY23" fmla="*/ 75910 h 6335587"/>
              <a:gd name="connsiteX24" fmla="*/ 1892744 w 11603130"/>
              <a:gd name="connsiteY24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408556 w 11603130"/>
              <a:gd name="connsiteY12" fmla="*/ 5899194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10007288 w 11603130"/>
              <a:gd name="connsiteY15" fmla="*/ 5914499 h 6335587"/>
              <a:gd name="connsiteX16" fmla="*/ 10927227 w 11603130"/>
              <a:gd name="connsiteY16" fmla="*/ 5922366 h 6335587"/>
              <a:gd name="connsiteX17" fmla="*/ 11562333 w 11603130"/>
              <a:gd name="connsiteY17" fmla="*/ 5906085 h 6335587"/>
              <a:gd name="connsiteX18" fmla="*/ 11571244 w 11603130"/>
              <a:gd name="connsiteY18" fmla="*/ 2621674 h 6335587"/>
              <a:gd name="connsiteX19" fmla="*/ 11561892 w 11603130"/>
              <a:gd name="connsiteY19" fmla="*/ 176313 h 6335587"/>
              <a:gd name="connsiteX20" fmla="*/ 11289537 w 11603130"/>
              <a:gd name="connsiteY20" fmla="*/ 107615 h 6335587"/>
              <a:gd name="connsiteX21" fmla="*/ 10689999 w 11603130"/>
              <a:gd name="connsiteY21" fmla="*/ 70591 h 6335587"/>
              <a:gd name="connsiteX22" fmla="*/ 7599878 w 11603130"/>
              <a:gd name="connsiteY22" fmla="*/ 75910 h 6335587"/>
              <a:gd name="connsiteX23" fmla="*/ 1892744 w 11603130"/>
              <a:gd name="connsiteY23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408556 w 11603130"/>
              <a:gd name="connsiteY12" fmla="*/ 5899194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10007288 w 11603130"/>
              <a:gd name="connsiteY15" fmla="*/ 5914499 h 6335587"/>
              <a:gd name="connsiteX16" fmla="*/ 10927227 w 11603130"/>
              <a:gd name="connsiteY16" fmla="*/ 5922366 h 6335587"/>
              <a:gd name="connsiteX17" fmla="*/ 11562333 w 11603130"/>
              <a:gd name="connsiteY17" fmla="*/ 5906085 h 6335587"/>
              <a:gd name="connsiteX18" fmla="*/ 11571244 w 11603130"/>
              <a:gd name="connsiteY18" fmla="*/ 2621674 h 6335587"/>
              <a:gd name="connsiteX19" fmla="*/ 11561892 w 11603130"/>
              <a:gd name="connsiteY19" fmla="*/ 176313 h 6335587"/>
              <a:gd name="connsiteX20" fmla="*/ 11289537 w 11603130"/>
              <a:gd name="connsiteY20" fmla="*/ 107615 h 6335587"/>
              <a:gd name="connsiteX21" fmla="*/ 10689999 w 11603130"/>
              <a:gd name="connsiteY21" fmla="*/ 70591 h 6335587"/>
              <a:gd name="connsiteX22" fmla="*/ 7599878 w 11603130"/>
              <a:gd name="connsiteY22" fmla="*/ 75910 h 6335587"/>
              <a:gd name="connsiteX23" fmla="*/ 1892744 w 11603130"/>
              <a:gd name="connsiteY23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408556 w 11603130"/>
              <a:gd name="connsiteY12" fmla="*/ 5899194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10007288 w 11603130"/>
              <a:gd name="connsiteY15" fmla="*/ 5914499 h 6335587"/>
              <a:gd name="connsiteX16" fmla="*/ 10927227 w 11603130"/>
              <a:gd name="connsiteY16" fmla="*/ 5922366 h 6335587"/>
              <a:gd name="connsiteX17" fmla="*/ 11562333 w 11603130"/>
              <a:gd name="connsiteY17" fmla="*/ 5906085 h 6335587"/>
              <a:gd name="connsiteX18" fmla="*/ 11571244 w 11603130"/>
              <a:gd name="connsiteY18" fmla="*/ 2621674 h 6335587"/>
              <a:gd name="connsiteX19" fmla="*/ 11561892 w 11603130"/>
              <a:gd name="connsiteY19" fmla="*/ 176313 h 6335587"/>
              <a:gd name="connsiteX20" fmla="*/ 11289537 w 11603130"/>
              <a:gd name="connsiteY20" fmla="*/ 107615 h 6335587"/>
              <a:gd name="connsiteX21" fmla="*/ 10689999 w 11603130"/>
              <a:gd name="connsiteY21" fmla="*/ 70591 h 6335587"/>
              <a:gd name="connsiteX22" fmla="*/ 7599878 w 11603130"/>
              <a:gd name="connsiteY22" fmla="*/ 75910 h 6335587"/>
              <a:gd name="connsiteX23" fmla="*/ 1892744 w 11603130"/>
              <a:gd name="connsiteY23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408556 w 11603130"/>
              <a:gd name="connsiteY12" fmla="*/ 5899194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10007288 w 11603130"/>
              <a:gd name="connsiteY15" fmla="*/ 5914499 h 6335587"/>
              <a:gd name="connsiteX16" fmla="*/ 10927227 w 11603130"/>
              <a:gd name="connsiteY16" fmla="*/ 5922366 h 6335587"/>
              <a:gd name="connsiteX17" fmla="*/ 11562333 w 11603130"/>
              <a:gd name="connsiteY17" fmla="*/ 5906085 h 6335587"/>
              <a:gd name="connsiteX18" fmla="*/ 11571244 w 11603130"/>
              <a:gd name="connsiteY18" fmla="*/ 2621674 h 6335587"/>
              <a:gd name="connsiteX19" fmla="*/ 11561892 w 11603130"/>
              <a:gd name="connsiteY19" fmla="*/ 176313 h 6335587"/>
              <a:gd name="connsiteX20" fmla="*/ 11289537 w 11603130"/>
              <a:gd name="connsiteY20" fmla="*/ 107615 h 6335587"/>
              <a:gd name="connsiteX21" fmla="*/ 10689999 w 11603130"/>
              <a:gd name="connsiteY21" fmla="*/ 70591 h 6335587"/>
              <a:gd name="connsiteX22" fmla="*/ 7599878 w 11603130"/>
              <a:gd name="connsiteY22" fmla="*/ 75910 h 6335587"/>
              <a:gd name="connsiteX23" fmla="*/ 1892744 w 11603130"/>
              <a:gd name="connsiteY23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274422 w 11603130"/>
              <a:gd name="connsiteY12" fmla="*/ 5903346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10007288 w 11603130"/>
              <a:gd name="connsiteY15" fmla="*/ 5914499 h 6335587"/>
              <a:gd name="connsiteX16" fmla="*/ 10927227 w 11603130"/>
              <a:gd name="connsiteY16" fmla="*/ 5922366 h 6335587"/>
              <a:gd name="connsiteX17" fmla="*/ 11562333 w 11603130"/>
              <a:gd name="connsiteY17" fmla="*/ 5906085 h 6335587"/>
              <a:gd name="connsiteX18" fmla="*/ 11571244 w 11603130"/>
              <a:gd name="connsiteY18" fmla="*/ 2621674 h 6335587"/>
              <a:gd name="connsiteX19" fmla="*/ 11561892 w 11603130"/>
              <a:gd name="connsiteY19" fmla="*/ 176313 h 6335587"/>
              <a:gd name="connsiteX20" fmla="*/ 11289537 w 11603130"/>
              <a:gd name="connsiteY20" fmla="*/ 107615 h 6335587"/>
              <a:gd name="connsiteX21" fmla="*/ 10689999 w 11603130"/>
              <a:gd name="connsiteY21" fmla="*/ 70591 h 6335587"/>
              <a:gd name="connsiteX22" fmla="*/ 7599878 w 11603130"/>
              <a:gd name="connsiteY22" fmla="*/ 75910 h 6335587"/>
              <a:gd name="connsiteX23" fmla="*/ 1892744 w 11603130"/>
              <a:gd name="connsiteY23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274422 w 11603130"/>
              <a:gd name="connsiteY12" fmla="*/ 5903346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10007288 w 11603130"/>
              <a:gd name="connsiteY15" fmla="*/ 5914499 h 6335587"/>
              <a:gd name="connsiteX16" fmla="*/ 10927227 w 11603130"/>
              <a:gd name="connsiteY16" fmla="*/ 5922366 h 6335587"/>
              <a:gd name="connsiteX17" fmla="*/ 11562333 w 11603130"/>
              <a:gd name="connsiteY17" fmla="*/ 5906085 h 6335587"/>
              <a:gd name="connsiteX18" fmla="*/ 11571244 w 11603130"/>
              <a:gd name="connsiteY18" fmla="*/ 2621674 h 6335587"/>
              <a:gd name="connsiteX19" fmla="*/ 11561892 w 11603130"/>
              <a:gd name="connsiteY19" fmla="*/ 176313 h 6335587"/>
              <a:gd name="connsiteX20" fmla="*/ 11289537 w 11603130"/>
              <a:gd name="connsiteY20" fmla="*/ 107615 h 6335587"/>
              <a:gd name="connsiteX21" fmla="*/ 10689999 w 11603130"/>
              <a:gd name="connsiteY21" fmla="*/ 70591 h 6335587"/>
              <a:gd name="connsiteX22" fmla="*/ 7599878 w 11603130"/>
              <a:gd name="connsiteY22" fmla="*/ 75910 h 6335587"/>
              <a:gd name="connsiteX23" fmla="*/ 1892744 w 11603130"/>
              <a:gd name="connsiteY23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274422 w 11603130"/>
              <a:gd name="connsiteY12" fmla="*/ 5903346 h 6335587"/>
              <a:gd name="connsiteX13" fmla="*/ 9710371 w 11603130"/>
              <a:gd name="connsiteY13" fmla="*/ 5911624 h 6335587"/>
              <a:gd name="connsiteX14" fmla="*/ 10007288 w 11603130"/>
              <a:gd name="connsiteY14" fmla="*/ 5914499 h 6335587"/>
              <a:gd name="connsiteX15" fmla="*/ 10927227 w 11603130"/>
              <a:gd name="connsiteY15" fmla="*/ 5922366 h 6335587"/>
              <a:gd name="connsiteX16" fmla="*/ 11562333 w 11603130"/>
              <a:gd name="connsiteY16" fmla="*/ 5906085 h 6335587"/>
              <a:gd name="connsiteX17" fmla="*/ 11571244 w 11603130"/>
              <a:gd name="connsiteY17" fmla="*/ 2621674 h 6335587"/>
              <a:gd name="connsiteX18" fmla="*/ 11561892 w 11603130"/>
              <a:gd name="connsiteY18" fmla="*/ 176313 h 6335587"/>
              <a:gd name="connsiteX19" fmla="*/ 11289537 w 11603130"/>
              <a:gd name="connsiteY19" fmla="*/ 107615 h 6335587"/>
              <a:gd name="connsiteX20" fmla="*/ 10689999 w 11603130"/>
              <a:gd name="connsiteY20" fmla="*/ 70591 h 6335587"/>
              <a:gd name="connsiteX21" fmla="*/ 7599878 w 11603130"/>
              <a:gd name="connsiteY21" fmla="*/ 75910 h 6335587"/>
              <a:gd name="connsiteX22" fmla="*/ 1892744 w 11603130"/>
              <a:gd name="connsiteY22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274422 w 11603130"/>
              <a:gd name="connsiteY12" fmla="*/ 5903346 h 6335587"/>
              <a:gd name="connsiteX13" fmla="*/ 9710371 w 11603130"/>
              <a:gd name="connsiteY13" fmla="*/ 5911624 h 6335587"/>
              <a:gd name="connsiteX14" fmla="*/ 10007288 w 11603130"/>
              <a:gd name="connsiteY14" fmla="*/ 5914499 h 6335587"/>
              <a:gd name="connsiteX15" fmla="*/ 10927227 w 11603130"/>
              <a:gd name="connsiteY15" fmla="*/ 5922366 h 6335587"/>
              <a:gd name="connsiteX16" fmla="*/ 11562333 w 11603130"/>
              <a:gd name="connsiteY16" fmla="*/ 5906085 h 6335587"/>
              <a:gd name="connsiteX17" fmla="*/ 11571244 w 11603130"/>
              <a:gd name="connsiteY17" fmla="*/ 2621674 h 6335587"/>
              <a:gd name="connsiteX18" fmla="*/ 11561892 w 11603130"/>
              <a:gd name="connsiteY18" fmla="*/ 176313 h 6335587"/>
              <a:gd name="connsiteX19" fmla="*/ 11289537 w 11603130"/>
              <a:gd name="connsiteY19" fmla="*/ 107615 h 6335587"/>
              <a:gd name="connsiteX20" fmla="*/ 10689999 w 11603130"/>
              <a:gd name="connsiteY20" fmla="*/ 70591 h 6335587"/>
              <a:gd name="connsiteX21" fmla="*/ 7599878 w 11603130"/>
              <a:gd name="connsiteY21" fmla="*/ 75910 h 6335587"/>
              <a:gd name="connsiteX22" fmla="*/ 1892744 w 11603130"/>
              <a:gd name="connsiteY22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274422 w 11603130"/>
              <a:gd name="connsiteY12" fmla="*/ 5903346 h 6335587"/>
              <a:gd name="connsiteX13" fmla="*/ 9710371 w 11603130"/>
              <a:gd name="connsiteY13" fmla="*/ 5911624 h 6335587"/>
              <a:gd name="connsiteX14" fmla="*/ 10007288 w 11603130"/>
              <a:gd name="connsiteY14" fmla="*/ 5914499 h 6335587"/>
              <a:gd name="connsiteX15" fmla="*/ 10927227 w 11603130"/>
              <a:gd name="connsiteY15" fmla="*/ 5922366 h 6335587"/>
              <a:gd name="connsiteX16" fmla="*/ 11562333 w 11603130"/>
              <a:gd name="connsiteY16" fmla="*/ 5906085 h 6335587"/>
              <a:gd name="connsiteX17" fmla="*/ 11571244 w 11603130"/>
              <a:gd name="connsiteY17" fmla="*/ 2621674 h 6335587"/>
              <a:gd name="connsiteX18" fmla="*/ 11561892 w 11603130"/>
              <a:gd name="connsiteY18" fmla="*/ 176313 h 6335587"/>
              <a:gd name="connsiteX19" fmla="*/ 11289537 w 11603130"/>
              <a:gd name="connsiteY19" fmla="*/ 107615 h 6335587"/>
              <a:gd name="connsiteX20" fmla="*/ 10689999 w 11603130"/>
              <a:gd name="connsiteY20" fmla="*/ 70591 h 6335587"/>
              <a:gd name="connsiteX21" fmla="*/ 7599878 w 11603130"/>
              <a:gd name="connsiteY21" fmla="*/ 75910 h 6335587"/>
              <a:gd name="connsiteX22" fmla="*/ 1892744 w 11603130"/>
              <a:gd name="connsiteY22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274422 w 11603130"/>
              <a:gd name="connsiteY12" fmla="*/ 5903346 h 6335587"/>
              <a:gd name="connsiteX13" fmla="*/ 9098386 w 11603130"/>
              <a:gd name="connsiteY13" fmla="*/ 5911624 h 6335587"/>
              <a:gd name="connsiteX14" fmla="*/ 10007288 w 11603130"/>
              <a:gd name="connsiteY14" fmla="*/ 5914499 h 6335587"/>
              <a:gd name="connsiteX15" fmla="*/ 10927227 w 11603130"/>
              <a:gd name="connsiteY15" fmla="*/ 5922366 h 6335587"/>
              <a:gd name="connsiteX16" fmla="*/ 11562333 w 11603130"/>
              <a:gd name="connsiteY16" fmla="*/ 5906085 h 6335587"/>
              <a:gd name="connsiteX17" fmla="*/ 11571244 w 11603130"/>
              <a:gd name="connsiteY17" fmla="*/ 2621674 h 6335587"/>
              <a:gd name="connsiteX18" fmla="*/ 11561892 w 11603130"/>
              <a:gd name="connsiteY18" fmla="*/ 176313 h 6335587"/>
              <a:gd name="connsiteX19" fmla="*/ 11289537 w 11603130"/>
              <a:gd name="connsiteY19" fmla="*/ 107615 h 6335587"/>
              <a:gd name="connsiteX20" fmla="*/ 10689999 w 11603130"/>
              <a:gd name="connsiteY20" fmla="*/ 70591 h 6335587"/>
              <a:gd name="connsiteX21" fmla="*/ 7599878 w 11603130"/>
              <a:gd name="connsiteY21" fmla="*/ 75910 h 6335587"/>
              <a:gd name="connsiteX22" fmla="*/ 1892744 w 11603130"/>
              <a:gd name="connsiteY22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8972 w 11603130"/>
              <a:gd name="connsiteY5" fmla="*/ 3523848 h 6335587"/>
              <a:gd name="connsiteX6" fmla="*/ 148480 w 11603130"/>
              <a:gd name="connsiteY6" fmla="*/ 5930841 h 6335587"/>
              <a:gd name="connsiteX7" fmla="*/ 2638911 w 11603130"/>
              <a:gd name="connsiteY7" fmla="*/ 5933377 h 6335587"/>
              <a:gd name="connsiteX8" fmla="*/ 4080684 w 11603130"/>
              <a:gd name="connsiteY8" fmla="*/ 5926717 h 6335587"/>
              <a:gd name="connsiteX9" fmla="*/ 5045206 w 11603130"/>
              <a:gd name="connsiteY9" fmla="*/ 5927859 h 6335587"/>
              <a:gd name="connsiteX10" fmla="*/ 5855834 w 11603130"/>
              <a:gd name="connsiteY10" fmla="*/ 6335587 h 6335587"/>
              <a:gd name="connsiteX11" fmla="*/ 6274422 w 11603130"/>
              <a:gd name="connsiteY11" fmla="*/ 5903346 h 6335587"/>
              <a:gd name="connsiteX12" fmla="*/ 9098386 w 11603130"/>
              <a:gd name="connsiteY12" fmla="*/ 5911624 h 6335587"/>
              <a:gd name="connsiteX13" fmla="*/ 10007288 w 11603130"/>
              <a:gd name="connsiteY13" fmla="*/ 5914499 h 6335587"/>
              <a:gd name="connsiteX14" fmla="*/ 10927227 w 11603130"/>
              <a:gd name="connsiteY14" fmla="*/ 5922366 h 6335587"/>
              <a:gd name="connsiteX15" fmla="*/ 11562333 w 11603130"/>
              <a:gd name="connsiteY15" fmla="*/ 5906085 h 6335587"/>
              <a:gd name="connsiteX16" fmla="*/ 11571244 w 11603130"/>
              <a:gd name="connsiteY16" fmla="*/ 2621674 h 6335587"/>
              <a:gd name="connsiteX17" fmla="*/ 11561892 w 11603130"/>
              <a:gd name="connsiteY17" fmla="*/ 176313 h 6335587"/>
              <a:gd name="connsiteX18" fmla="*/ 11289537 w 11603130"/>
              <a:gd name="connsiteY18" fmla="*/ 107615 h 6335587"/>
              <a:gd name="connsiteX19" fmla="*/ 10689999 w 11603130"/>
              <a:gd name="connsiteY19" fmla="*/ 70591 h 6335587"/>
              <a:gd name="connsiteX20" fmla="*/ 7599878 w 11603130"/>
              <a:gd name="connsiteY20" fmla="*/ 75910 h 6335587"/>
              <a:gd name="connsiteX21" fmla="*/ 1892744 w 11603130"/>
              <a:gd name="connsiteY21" fmla="*/ 0 h 6335587"/>
              <a:gd name="connsiteX0" fmla="*/ 1892744 w 12087184"/>
              <a:gd name="connsiteY0" fmla="*/ 0 h 6335587"/>
              <a:gd name="connsiteX1" fmla="*/ 304663 w 12087184"/>
              <a:gd name="connsiteY1" fmla="*/ 10761 h 6335587"/>
              <a:gd name="connsiteX2" fmla="*/ 0 w 12087184"/>
              <a:gd name="connsiteY2" fmla="*/ 47942 h 6335587"/>
              <a:gd name="connsiteX3" fmla="*/ 0 w 12087184"/>
              <a:gd name="connsiteY3" fmla="*/ 909146 h 6335587"/>
              <a:gd name="connsiteX4" fmla="*/ 4597 w 12087184"/>
              <a:gd name="connsiteY4" fmla="*/ 909146 h 6335587"/>
              <a:gd name="connsiteX5" fmla="*/ 88972 w 12087184"/>
              <a:gd name="connsiteY5" fmla="*/ 3523848 h 6335587"/>
              <a:gd name="connsiteX6" fmla="*/ 148480 w 12087184"/>
              <a:gd name="connsiteY6" fmla="*/ 5930841 h 6335587"/>
              <a:gd name="connsiteX7" fmla="*/ 2638911 w 12087184"/>
              <a:gd name="connsiteY7" fmla="*/ 5933377 h 6335587"/>
              <a:gd name="connsiteX8" fmla="*/ 4080684 w 12087184"/>
              <a:gd name="connsiteY8" fmla="*/ 5926717 h 6335587"/>
              <a:gd name="connsiteX9" fmla="*/ 5045206 w 12087184"/>
              <a:gd name="connsiteY9" fmla="*/ 5927859 h 6335587"/>
              <a:gd name="connsiteX10" fmla="*/ 5855834 w 12087184"/>
              <a:gd name="connsiteY10" fmla="*/ 6335587 h 6335587"/>
              <a:gd name="connsiteX11" fmla="*/ 6274422 w 12087184"/>
              <a:gd name="connsiteY11" fmla="*/ 5903346 h 6335587"/>
              <a:gd name="connsiteX12" fmla="*/ 9098386 w 12087184"/>
              <a:gd name="connsiteY12" fmla="*/ 5911624 h 6335587"/>
              <a:gd name="connsiteX13" fmla="*/ 10007288 w 12087184"/>
              <a:gd name="connsiteY13" fmla="*/ 5914499 h 6335587"/>
              <a:gd name="connsiteX14" fmla="*/ 10927227 w 12087184"/>
              <a:gd name="connsiteY14" fmla="*/ 5922366 h 6335587"/>
              <a:gd name="connsiteX15" fmla="*/ 12085310 w 12087184"/>
              <a:gd name="connsiteY15" fmla="*/ 5921320 h 6335587"/>
              <a:gd name="connsiteX16" fmla="*/ 11571244 w 12087184"/>
              <a:gd name="connsiteY16" fmla="*/ 2621674 h 6335587"/>
              <a:gd name="connsiteX17" fmla="*/ 11561892 w 12087184"/>
              <a:gd name="connsiteY17" fmla="*/ 176313 h 6335587"/>
              <a:gd name="connsiteX18" fmla="*/ 11289537 w 12087184"/>
              <a:gd name="connsiteY18" fmla="*/ 107615 h 6335587"/>
              <a:gd name="connsiteX19" fmla="*/ 10689999 w 12087184"/>
              <a:gd name="connsiteY19" fmla="*/ 70591 h 6335587"/>
              <a:gd name="connsiteX20" fmla="*/ 7599878 w 12087184"/>
              <a:gd name="connsiteY20" fmla="*/ 75910 h 6335587"/>
              <a:gd name="connsiteX21" fmla="*/ 1892744 w 12087184"/>
              <a:gd name="connsiteY21" fmla="*/ 0 h 6335587"/>
              <a:gd name="connsiteX0" fmla="*/ 1892744 w 12096545"/>
              <a:gd name="connsiteY0" fmla="*/ 24998 h 6360585"/>
              <a:gd name="connsiteX1" fmla="*/ 304663 w 12096545"/>
              <a:gd name="connsiteY1" fmla="*/ 35759 h 6360585"/>
              <a:gd name="connsiteX2" fmla="*/ 0 w 12096545"/>
              <a:gd name="connsiteY2" fmla="*/ 72940 h 6360585"/>
              <a:gd name="connsiteX3" fmla="*/ 0 w 12096545"/>
              <a:gd name="connsiteY3" fmla="*/ 934144 h 6360585"/>
              <a:gd name="connsiteX4" fmla="*/ 4597 w 12096545"/>
              <a:gd name="connsiteY4" fmla="*/ 934144 h 6360585"/>
              <a:gd name="connsiteX5" fmla="*/ 88972 w 12096545"/>
              <a:gd name="connsiteY5" fmla="*/ 3548846 h 6360585"/>
              <a:gd name="connsiteX6" fmla="*/ 148480 w 12096545"/>
              <a:gd name="connsiteY6" fmla="*/ 5955839 h 6360585"/>
              <a:gd name="connsiteX7" fmla="*/ 2638911 w 12096545"/>
              <a:gd name="connsiteY7" fmla="*/ 5958375 h 6360585"/>
              <a:gd name="connsiteX8" fmla="*/ 4080684 w 12096545"/>
              <a:gd name="connsiteY8" fmla="*/ 5951715 h 6360585"/>
              <a:gd name="connsiteX9" fmla="*/ 5045206 w 12096545"/>
              <a:gd name="connsiteY9" fmla="*/ 5952857 h 6360585"/>
              <a:gd name="connsiteX10" fmla="*/ 5855834 w 12096545"/>
              <a:gd name="connsiteY10" fmla="*/ 6360585 h 6360585"/>
              <a:gd name="connsiteX11" fmla="*/ 6274422 w 12096545"/>
              <a:gd name="connsiteY11" fmla="*/ 5928344 h 6360585"/>
              <a:gd name="connsiteX12" fmla="*/ 9098386 w 12096545"/>
              <a:gd name="connsiteY12" fmla="*/ 5936622 h 6360585"/>
              <a:gd name="connsiteX13" fmla="*/ 10007288 w 12096545"/>
              <a:gd name="connsiteY13" fmla="*/ 5939497 h 6360585"/>
              <a:gd name="connsiteX14" fmla="*/ 10927227 w 12096545"/>
              <a:gd name="connsiteY14" fmla="*/ 5947364 h 6360585"/>
              <a:gd name="connsiteX15" fmla="*/ 12085310 w 12096545"/>
              <a:gd name="connsiteY15" fmla="*/ 5946318 h 6360585"/>
              <a:gd name="connsiteX16" fmla="*/ 12063456 w 12096545"/>
              <a:gd name="connsiteY16" fmla="*/ 2646672 h 6360585"/>
              <a:gd name="connsiteX17" fmla="*/ 11561892 w 12096545"/>
              <a:gd name="connsiteY17" fmla="*/ 201311 h 6360585"/>
              <a:gd name="connsiteX18" fmla="*/ 11289537 w 12096545"/>
              <a:gd name="connsiteY18" fmla="*/ 132613 h 6360585"/>
              <a:gd name="connsiteX19" fmla="*/ 10689999 w 12096545"/>
              <a:gd name="connsiteY19" fmla="*/ 95589 h 6360585"/>
              <a:gd name="connsiteX20" fmla="*/ 7599878 w 12096545"/>
              <a:gd name="connsiteY20" fmla="*/ 100908 h 6360585"/>
              <a:gd name="connsiteX21" fmla="*/ 1892744 w 12096545"/>
              <a:gd name="connsiteY21" fmla="*/ 24998 h 6360585"/>
              <a:gd name="connsiteX0" fmla="*/ 1892744 w 12127183"/>
              <a:gd name="connsiteY0" fmla="*/ 24998 h 6360585"/>
              <a:gd name="connsiteX1" fmla="*/ 304663 w 12127183"/>
              <a:gd name="connsiteY1" fmla="*/ 35759 h 6360585"/>
              <a:gd name="connsiteX2" fmla="*/ 0 w 12127183"/>
              <a:gd name="connsiteY2" fmla="*/ 72940 h 6360585"/>
              <a:gd name="connsiteX3" fmla="*/ 0 w 12127183"/>
              <a:gd name="connsiteY3" fmla="*/ 934144 h 6360585"/>
              <a:gd name="connsiteX4" fmla="*/ 4597 w 12127183"/>
              <a:gd name="connsiteY4" fmla="*/ 934144 h 6360585"/>
              <a:gd name="connsiteX5" fmla="*/ 88972 w 12127183"/>
              <a:gd name="connsiteY5" fmla="*/ 3548846 h 6360585"/>
              <a:gd name="connsiteX6" fmla="*/ 148480 w 12127183"/>
              <a:gd name="connsiteY6" fmla="*/ 5955839 h 6360585"/>
              <a:gd name="connsiteX7" fmla="*/ 2638911 w 12127183"/>
              <a:gd name="connsiteY7" fmla="*/ 5958375 h 6360585"/>
              <a:gd name="connsiteX8" fmla="*/ 4080684 w 12127183"/>
              <a:gd name="connsiteY8" fmla="*/ 5951715 h 6360585"/>
              <a:gd name="connsiteX9" fmla="*/ 5045206 w 12127183"/>
              <a:gd name="connsiteY9" fmla="*/ 5952857 h 6360585"/>
              <a:gd name="connsiteX10" fmla="*/ 5855834 w 12127183"/>
              <a:gd name="connsiteY10" fmla="*/ 6360585 h 6360585"/>
              <a:gd name="connsiteX11" fmla="*/ 6274422 w 12127183"/>
              <a:gd name="connsiteY11" fmla="*/ 5928344 h 6360585"/>
              <a:gd name="connsiteX12" fmla="*/ 9098386 w 12127183"/>
              <a:gd name="connsiteY12" fmla="*/ 5936622 h 6360585"/>
              <a:gd name="connsiteX13" fmla="*/ 10007288 w 12127183"/>
              <a:gd name="connsiteY13" fmla="*/ 5939497 h 6360585"/>
              <a:gd name="connsiteX14" fmla="*/ 10927227 w 12127183"/>
              <a:gd name="connsiteY14" fmla="*/ 5947364 h 6360585"/>
              <a:gd name="connsiteX15" fmla="*/ 12085310 w 12127183"/>
              <a:gd name="connsiteY15" fmla="*/ 5946318 h 6360585"/>
              <a:gd name="connsiteX16" fmla="*/ 12063456 w 12127183"/>
              <a:gd name="connsiteY16" fmla="*/ 2646672 h 6360585"/>
              <a:gd name="connsiteX17" fmla="*/ 12054104 w 12127183"/>
              <a:gd name="connsiteY17" fmla="*/ 201311 h 6360585"/>
              <a:gd name="connsiteX18" fmla="*/ 11289537 w 12127183"/>
              <a:gd name="connsiteY18" fmla="*/ 132613 h 6360585"/>
              <a:gd name="connsiteX19" fmla="*/ 10689999 w 12127183"/>
              <a:gd name="connsiteY19" fmla="*/ 95589 h 6360585"/>
              <a:gd name="connsiteX20" fmla="*/ 7599878 w 12127183"/>
              <a:gd name="connsiteY20" fmla="*/ 100908 h 6360585"/>
              <a:gd name="connsiteX21" fmla="*/ 1892744 w 12127183"/>
              <a:gd name="connsiteY21" fmla="*/ 24998 h 6360585"/>
              <a:gd name="connsiteX0" fmla="*/ 1892744 w 12114255"/>
              <a:gd name="connsiteY0" fmla="*/ 0 h 6335587"/>
              <a:gd name="connsiteX1" fmla="*/ 304663 w 12114255"/>
              <a:gd name="connsiteY1" fmla="*/ 10761 h 6335587"/>
              <a:gd name="connsiteX2" fmla="*/ 0 w 12114255"/>
              <a:gd name="connsiteY2" fmla="*/ 47942 h 6335587"/>
              <a:gd name="connsiteX3" fmla="*/ 0 w 12114255"/>
              <a:gd name="connsiteY3" fmla="*/ 909146 h 6335587"/>
              <a:gd name="connsiteX4" fmla="*/ 4597 w 12114255"/>
              <a:gd name="connsiteY4" fmla="*/ 909146 h 6335587"/>
              <a:gd name="connsiteX5" fmla="*/ 88972 w 12114255"/>
              <a:gd name="connsiteY5" fmla="*/ 3523848 h 6335587"/>
              <a:gd name="connsiteX6" fmla="*/ 148480 w 12114255"/>
              <a:gd name="connsiteY6" fmla="*/ 5930841 h 6335587"/>
              <a:gd name="connsiteX7" fmla="*/ 2638911 w 12114255"/>
              <a:gd name="connsiteY7" fmla="*/ 5933377 h 6335587"/>
              <a:gd name="connsiteX8" fmla="*/ 4080684 w 12114255"/>
              <a:gd name="connsiteY8" fmla="*/ 5926717 h 6335587"/>
              <a:gd name="connsiteX9" fmla="*/ 5045206 w 12114255"/>
              <a:gd name="connsiteY9" fmla="*/ 5927859 h 6335587"/>
              <a:gd name="connsiteX10" fmla="*/ 5855834 w 12114255"/>
              <a:gd name="connsiteY10" fmla="*/ 6335587 h 6335587"/>
              <a:gd name="connsiteX11" fmla="*/ 6274422 w 12114255"/>
              <a:gd name="connsiteY11" fmla="*/ 5903346 h 6335587"/>
              <a:gd name="connsiteX12" fmla="*/ 9098386 w 12114255"/>
              <a:gd name="connsiteY12" fmla="*/ 5911624 h 6335587"/>
              <a:gd name="connsiteX13" fmla="*/ 10007288 w 12114255"/>
              <a:gd name="connsiteY13" fmla="*/ 5914499 h 6335587"/>
              <a:gd name="connsiteX14" fmla="*/ 10927227 w 12114255"/>
              <a:gd name="connsiteY14" fmla="*/ 5922366 h 6335587"/>
              <a:gd name="connsiteX15" fmla="*/ 12085310 w 12114255"/>
              <a:gd name="connsiteY15" fmla="*/ 5921320 h 6335587"/>
              <a:gd name="connsiteX16" fmla="*/ 12063456 w 12114255"/>
              <a:gd name="connsiteY16" fmla="*/ 2621674 h 6335587"/>
              <a:gd name="connsiteX17" fmla="*/ 12054104 w 12114255"/>
              <a:gd name="connsiteY17" fmla="*/ 176313 h 6335587"/>
              <a:gd name="connsiteX18" fmla="*/ 11289537 w 12114255"/>
              <a:gd name="connsiteY18" fmla="*/ 107615 h 6335587"/>
              <a:gd name="connsiteX19" fmla="*/ 10689999 w 12114255"/>
              <a:gd name="connsiteY19" fmla="*/ 70591 h 6335587"/>
              <a:gd name="connsiteX20" fmla="*/ 7599878 w 12114255"/>
              <a:gd name="connsiteY20" fmla="*/ 75910 h 6335587"/>
              <a:gd name="connsiteX21" fmla="*/ 1892744 w 12114255"/>
              <a:gd name="connsiteY21" fmla="*/ 0 h 6335587"/>
              <a:gd name="connsiteX0" fmla="*/ 1892744 w 12114253"/>
              <a:gd name="connsiteY0" fmla="*/ 0 h 6335587"/>
              <a:gd name="connsiteX1" fmla="*/ 304663 w 12114253"/>
              <a:gd name="connsiteY1" fmla="*/ 10761 h 6335587"/>
              <a:gd name="connsiteX2" fmla="*/ 0 w 12114253"/>
              <a:gd name="connsiteY2" fmla="*/ 47942 h 6335587"/>
              <a:gd name="connsiteX3" fmla="*/ 0 w 12114253"/>
              <a:gd name="connsiteY3" fmla="*/ 909146 h 6335587"/>
              <a:gd name="connsiteX4" fmla="*/ 4597 w 12114253"/>
              <a:gd name="connsiteY4" fmla="*/ 909146 h 6335587"/>
              <a:gd name="connsiteX5" fmla="*/ 88972 w 12114253"/>
              <a:gd name="connsiteY5" fmla="*/ 3523848 h 6335587"/>
              <a:gd name="connsiteX6" fmla="*/ 148480 w 12114253"/>
              <a:gd name="connsiteY6" fmla="*/ 5930841 h 6335587"/>
              <a:gd name="connsiteX7" fmla="*/ 2638911 w 12114253"/>
              <a:gd name="connsiteY7" fmla="*/ 5933377 h 6335587"/>
              <a:gd name="connsiteX8" fmla="*/ 4080684 w 12114253"/>
              <a:gd name="connsiteY8" fmla="*/ 5926717 h 6335587"/>
              <a:gd name="connsiteX9" fmla="*/ 5045206 w 12114253"/>
              <a:gd name="connsiteY9" fmla="*/ 5927859 h 6335587"/>
              <a:gd name="connsiteX10" fmla="*/ 5855834 w 12114253"/>
              <a:gd name="connsiteY10" fmla="*/ 6335587 h 6335587"/>
              <a:gd name="connsiteX11" fmla="*/ 6274422 w 12114253"/>
              <a:gd name="connsiteY11" fmla="*/ 5903346 h 6335587"/>
              <a:gd name="connsiteX12" fmla="*/ 9098386 w 12114253"/>
              <a:gd name="connsiteY12" fmla="*/ 5911624 h 6335587"/>
              <a:gd name="connsiteX13" fmla="*/ 10007288 w 12114253"/>
              <a:gd name="connsiteY13" fmla="*/ 5914499 h 6335587"/>
              <a:gd name="connsiteX14" fmla="*/ 10927227 w 12114253"/>
              <a:gd name="connsiteY14" fmla="*/ 5922366 h 6335587"/>
              <a:gd name="connsiteX15" fmla="*/ 12085310 w 12114253"/>
              <a:gd name="connsiteY15" fmla="*/ 5921320 h 6335587"/>
              <a:gd name="connsiteX16" fmla="*/ 12063456 w 12114253"/>
              <a:gd name="connsiteY16" fmla="*/ 2621674 h 6335587"/>
              <a:gd name="connsiteX17" fmla="*/ 12054104 w 12114253"/>
              <a:gd name="connsiteY17" fmla="*/ 176313 h 6335587"/>
              <a:gd name="connsiteX18" fmla="*/ 11289537 w 12114253"/>
              <a:gd name="connsiteY18" fmla="*/ 107615 h 6335587"/>
              <a:gd name="connsiteX19" fmla="*/ 10259313 w 12114253"/>
              <a:gd name="connsiteY19" fmla="*/ 101059 h 6335587"/>
              <a:gd name="connsiteX20" fmla="*/ 7599878 w 12114253"/>
              <a:gd name="connsiteY20" fmla="*/ 75910 h 6335587"/>
              <a:gd name="connsiteX21" fmla="*/ 1892744 w 12114253"/>
              <a:gd name="connsiteY21" fmla="*/ 0 h 6335587"/>
              <a:gd name="connsiteX0" fmla="*/ 1892744 w 12114255"/>
              <a:gd name="connsiteY0" fmla="*/ 0 h 6335587"/>
              <a:gd name="connsiteX1" fmla="*/ 304663 w 12114255"/>
              <a:gd name="connsiteY1" fmla="*/ 10761 h 6335587"/>
              <a:gd name="connsiteX2" fmla="*/ 0 w 12114255"/>
              <a:gd name="connsiteY2" fmla="*/ 47942 h 6335587"/>
              <a:gd name="connsiteX3" fmla="*/ 0 w 12114255"/>
              <a:gd name="connsiteY3" fmla="*/ 909146 h 6335587"/>
              <a:gd name="connsiteX4" fmla="*/ 4597 w 12114255"/>
              <a:gd name="connsiteY4" fmla="*/ 909146 h 6335587"/>
              <a:gd name="connsiteX5" fmla="*/ 88972 w 12114255"/>
              <a:gd name="connsiteY5" fmla="*/ 3523848 h 6335587"/>
              <a:gd name="connsiteX6" fmla="*/ 148480 w 12114255"/>
              <a:gd name="connsiteY6" fmla="*/ 5930841 h 6335587"/>
              <a:gd name="connsiteX7" fmla="*/ 2638911 w 12114255"/>
              <a:gd name="connsiteY7" fmla="*/ 5933377 h 6335587"/>
              <a:gd name="connsiteX8" fmla="*/ 4080684 w 12114255"/>
              <a:gd name="connsiteY8" fmla="*/ 5926717 h 6335587"/>
              <a:gd name="connsiteX9" fmla="*/ 5045206 w 12114255"/>
              <a:gd name="connsiteY9" fmla="*/ 5927859 h 6335587"/>
              <a:gd name="connsiteX10" fmla="*/ 5855834 w 12114255"/>
              <a:gd name="connsiteY10" fmla="*/ 6335587 h 6335587"/>
              <a:gd name="connsiteX11" fmla="*/ 6274422 w 12114255"/>
              <a:gd name="connsiteY11" fmla="*/ 5903346 h 6335587"/>
              <a:gd name="connsiteX12" fmla="*/ 9098386 w 12114255"/>
              <a:gd name="connsiteY12" fmla="*/ 5911624 h 6335587"/>
              <a:gd name="connsiteX13" fmla="*/ 10007288 w 12114255"/>
              <a:gd name="connsiteY13" fmla="*/ 5914499 h 6335587"/>
              <a:gd name="connsiteX14" fmla="*/ 10927227 w 12114255"/>
              <a:gd name="connsiteY14" fmla="*/ 5922366 h 6335587"/>
              <a:gd name="connsiteX15" fmla="*/ 12085310 w 12114255"/>
              <a:gd name="connsiteY15" fmla="*/ 5921320 h 6335587"/>
              <a:gd name="connsiteX16" fmla="*/ 12063456 w 12114255"/>
              <a:gd name="connsiteY16" fmla="*/ 2621674 h 6335587"/>
              <a:gd name="connsiteX17" fmla="*/ 12054104 w 12114255"/>
              <a:gd name="connsiteY17" fmla="*/ 176313 h 6335587"/>
              <a:gd name="connsiteX18" fmla="*/ 11289537 w 12114255"/>
              <a:gd name="connsiteY18" fmla="*/ 107615 h 6335587"/>
              <a:gd name="connsiteX19" fmla="*/ 10259313 w 12114255"/>
              <a:gd name="connsiteY19" fmla="*/ 101059 h 6335587"/>
              <a:gd name="connsiteX20" fmla="*/ 7599878 w 12114255"/>
              <a:gd name="connsiteY20" fmla="*/ 75910 h 6335587"/>
              <a:gd name="connsiteX21" fmla="*/ 1892744 w 12114255"/>
              <a:gd name="connsiteY21" fmla="*/ 0 h 6335587"/>
              <a:gd name="connsiteX0" fmla="*/ 1892744 w 12114253"/>
              <a:gd name="connsiteY0" fmla="*/ 0 h 6330524"/>
              <a:gd name="connsiteX1" fmla="*/ 304663 w 12114253"/>
              <a:gd name="connsiteY1" fmla="*/ 10761 h 6330524"/>
              <a:gd name="connsiteX2" fmla="*/ 0 w 12114253"/>
              <a:gd name="connsiteY2" fmla="*/ 47942 h 6330524"/>
              <a:gd name="connsiteX3" fmla="*/ 0 w 12114253"/>
              <a:gd name="connsiteY3" fmla="*/ 909146 h 6330524"/>
              <a:gd name="connsiteX4" fmla="*/ 4597 w 12114253"/>
              <a:gd name="connsiteY4" fmla="*/ 909146 h 6330524"/>
              <a:gd name="connsiteX5" fmla="*/ 88972 w 12114253"/>
              <a:gd name="connsiteY5" fmla="*/ 3523848 h 6330524"/>
              <a:gd name="connsiteX6" fmla="*/ 148480 w 12114253"/>
              <a:gd name="connsiteY6" fmla="*/ 5930841 h 6330524"/>
              <a:gd name="connsiteX7" fmla="*/ 2638911 w 12114253"/>
              <a:gd name="connsiteY7" fmla="*/ 5933377 h 6330524"/>
              <a:gd name="connsiteX8" fmla="*/ 4080684 w 12114253"/>
              <a:gd name="connsiteY8" fmla="*/ 5926717 h 6330524"/>
              <a:gd name="connsiteX9" fmla="*/ 5045206 w 12114253"/>
              <a:gd name="connsiteY9" fmla="*/ 5927859 h 6330524"/>
              <a:gd name="connsiteX10" fmla="*/ 5731339 w 12114253"/>
              <a:gd name="connsiteY10" fmla="*/ 6330524 h 6330524"/>
              <a:gd name="connsiteX11" fmla="*/ 6274422 w 12114253"/>
              <a:gd name="connsiteY11" fmla="*/ 5903346 h 6330524"/>
              <a:gd name="connsiteX12" fmla="*/ 9098386 w 12114253"/>
              <a:gd name="connsiteY12" fmla="*/ 5911624 h 6330524"/>
              <a:gd name="connsiteX13" fmla="*/ 10007288 w 12114253"/>
              <a:gd name="connsiteY13" fmla="*/ 5914499 h 6330524"/>
              <a:gd name="connsiteX14" fmla="*/ 10927227 w 12114253"/>
              <a:gd name="connsiteY14" fmla="*/ 5922366 h 6330524"/>
              <a:gd name="connsiteX15" fmla="*/ 12085310 w 12114253"/>
              <a:gd name="connsiteY15" fmla="*/ 5921320 h 6330524"/>
              <a:gd name="connsiteX16" fmla="*/ 12063456 w 12114253"/>
              <a:gd name="connsiteY16" fmla="*/ 2621674 h 6330524"/>
              <a:gd name="connsiteX17" fmla="*/ 12054104 w 12114253"/>
              <a:gd name="connsiteY17" fmla="*/ 176313 h 6330524"/>
              <a:gd name="connsiteX18" fmla="*/ 11289537 w 12114253"/>
              <a:gd name="connsiteY18" fmla="*/ 107615 h 6330524"/>
              <a:gd name="connsiteX19" fmla="*/ 10259313 w 12114253"/>
              <a:gd name="connsiteY19" fmla="*/ 101059 h 6330524"/>
              <a:gd name="connsiteX20" fmla="*/ 7599878 w 12114253"/>
              <a:gd name="connsiteY20" fmla="*/ 75910 h 6330524"/>
              <a:gd name="connsiteX21" fmla="*/ 1892744 w 12114253"/>
              <a:gd name="connsiteY21" fmla="*/ 0 h 6330524"/>
              <a:gd name="connsiteX0" fmla="*/ 1892744 w 12114255"/>
              <a:gd name="connsiteY0" fmla="*/ 0 h 6330524"/>
              <a:gd name="connsiteX1" fmla="*/ 304663 w 12114255"/>
              <a:gd name="connsiteY1" fmla="*/ 10761 h 6330524"/>
              <a:gd name="connsiteX2" fmla="*/ 0 w 12114255"/>
              <a:gd name="connsiteY2" fmla="*/ 47942 h 6330524"/>
              <a:gd name="connsiteX3" fmla="*/ 0 w 12114255"/>
              <a:gd name="connsiteY3" fmla="*/ 909146 h 6330524"/>
              <a:gd name="connsiteX4" fmla="*/ 4597 w 12114255"/>
              <a:gd name="connsiteY4" fmla="*/ 909146 h 6330524"/>
              <a:gd name="connsiteX5" fmla="*/ 88972 w 12114255"/>
              <a:gd name="connsiteY5" fmla="*/ 3523848 h 6330524"/>
              <a:gd name="connsiteX6" fmla="*/ 148480 w 12114255"/>
              <a:gd name="connsiteY6" fmla="*/ 5930841 h 6330524"/>
              <a:gd name="connsiteX7" fmla="*/ 2638911 w 12114255"/>
              <a:gd name="connsiteY7" fmla="*/ 5933377 h 6330524"/>
              <a:gd name="connsiteX8" fmla="*/ 4080684 w 12114255"/>
              <a:gd name="connsiteY8" fmla="*/ 5926717 h 6330524"/>
              <a:gd name="connsiteX9" fmla="*/ 5045206 w 12114255"/>
              <a:gd name="connsiteY9" fmla="*/ 5927859 h 6330524"/>
              <a:gd name="connsiteX10" fmla="*/ 5731339 w 12114255"/>
              <a:gd name="connsiteY10" fmla="*/ 6330524 h 6330524"/>
              <a:gd name="connsiteX11" fmla="*/ 6077302 w 12114255"/>
              <a:gd name="connsiteY11" fmla="*/ 5908409 h 6330524"/>
              <a:gd name="connsiteX12" fmla="*/ 9098386 w 12114255"/>
              <a:gd name="connsiteY12" fmla="*/ 5911624 h 6330524"/>
              <a:gd name="connsiteX13" fmla="*/ 10007288 w 12114255"/>
              <a:gd name="connsiteY13" fmla="*/ 5914499 h 6330524"/>
              <a:gd name="connsiteX14" fmla="*/ 10927227 w 12114255"/>
              <a:gd name="connsiteY14" fmla="*/ 5922366 h 6330524"/>
              <a:gd name="connsiteX15" fmla="*/ 12085310 w 12114255"/>
              <a:gd name="connsiteY15" fmla="*/ 5921320 h 6330524"/>
              <a:gd name="connsiteX16" fmla="*/ 12063456 w 12114255"/>
              <a:gd name="connsiteY16" fmla="*/ 2621674 h 6330524"/>
              <a:gd name="connsiteX17" fmla="*/ 12054104 w 12114255"/>
              <a:gd name="connsiteY17" fmla="*/ 176313 h 6330524"/>
              <a:gd name="connsiteX18" fmla="*/ 11289537 w 12114255"/>
              <a:gd name="connsiteY18" fmla="*/ 107615 h 6330524"/>
              <a:gd name="connsiteX19" fmla="*/ 10259313 w 12114255"/>
              <a:gd name="connsiteY19" fmla="*/ 101059 h 6330524"/>
              <a:gd name="connsiteX20" fmla="*/ 7599878 w 12114255"/>
              <a:gd name="connsiteY20" fmla="*/ 75910 h 6330524"/>
              <a:gd name="connsiteX21" fmla="*/ 1892744 w 12114255"/>
              <a:gd name="connsiteY21" fmla="*/ 0 h 6330524"/>
              <a:gd name="connsiteX0" fmla="*/ 1892744 w 12114253"/>
              <a:gd name="connsiteY0" fmla="*/ 0 h 6330524"/>
              <a:gd name="connsiteX1" fmla="*/ 304663 w 12114253"/>
              <a:gd name="connsiteY1" fmla="*/ 10761 h 6330524"/>
              <a:gd name="connsiteX2" fmla="*/ 0 w 12114253"/>
              <a:gd name="connsiteY2" fmla="*/ 47942 h 6330524"/>
              <a:gd name="connsiteX3" fmla="*/ 0 w 12114253"/>
              <a:gd name="connsiteY3" fmla="*/ 909146 h 6330524"/>
              <a:gd name="connsiteX4" fmla="*/ 4597 w 12114253"/>
              <a:gd name="connsiteY4" fmla="*/ 909146 h 6330524"/>
              <a:gd name="connsiteX5" fmla="*/ 88972 w 12114253"/>
              <a:gd name="connsiteY5" fmla="*/ 3523848 h 6330524"/>
              <a:gd name="connsiteX6" fmla="*/ 148480 w 12114253"/>
              <a:gd name="connsiteY6" fmla="*/ 5930841 h 6330524"/>
              <a:gd name="connsiteX7" fmla="*/ 2638911 w 12114253"/>
              <a:gd name="connsiteY7" fmla="*/ 5933377 h 6330524"/>
              <a:gd name="connsiteX8" fmla="*/ 4080684 w 12114253"/>
              <a:gd name="connsiteY8" fmla="*/ 5926717 h 6330524"/>
              <a:gd name="connsiteX9" fmla="*/ 5045206 w 12114253"/>
              <a:gd name="connsiteY9" fmla="*/ 5927859 h 6330524"/>
              <a:gd name="connsiteX10" fmla="*/ 5731339 w 12114253"/>
              <a:gd name="connsiteY10" fmla="*/ 6330524 h 6330524"/>
              <a:gd name="connsiteX11" fmla="*/ 6077302 w 12114253"/>
              <a:gd name="connsiteY11" fmla="*/ 5908409 h 6330524"/>
              <a:gd name="connsiteX12" fmla="*/ 9098386 w 12114253"/>
              <a:gd name="connsiteY12" fmla="*/ 5911624 h 6330524"/>
              <a:gd name="connsiteX13" fmla="*/ 10007288 w 12114253"/>
              <a:gd name="connsiteY13" fmla="*/ 5914499 h 6330524"/>
              <a:gd name="connsiteX14" fmla="*/ 10927227 w 12114253"/>
              <a:gd name="connsiteY14" fmla="*/ 5922366 h 6330524"/>
              <a:gd name="connsiteX15" fmla="*/ 12085310 w 12114253"/>
              <a:gd name="connsiteY15" fmla="*/ 5921320 h 6330524"/>
              <a:gd name="connsiteX16" fmla="*/ 12063456 w 12114253"/>
              <a:gd name="connsiteY16" fmla="*/ 2621674 h 6330524"/>
              <a:gd name="connsiteX17" fmla="*/ 12054104 w 12114253"/>
              <a:gd name="connsiteY17" fmla="*/ 176313 h 6330524"/>
              <a:gd name="connsiteX18" fmla="*/ 11289537 w 12114253"/>
              <a:gd name="connsiteY18" fmla="*/ 107615 h 6330524"/>
              <a:gd name="connsiteX19" fmla="*/ 10259313 w 12114253"/>
              <a:gd name="connsiteY19" fmla="*/ 101059 h 6330524"/>
              <a:gd name="connsiteX20" fmla="*/ 7599878 w 12114253"/>
              <a:gd name="connsiteY20" fmla="*/ 75910 h 6330524"/>
              <a:gd name="connsiteX21" fmla="*/ 1892744 w 12114253"/>
              <a:gd name="connsiteY21" fmla="*/ 0 h 6330524"/>
              <a:gd name="connsiteX0" fmla="*/ 1892744 w 12114255"/>
              <a:gd name="connsiteY0" fmla="*/ 0 h 6330524"/>
              <a:gd name="connsiteX1" fmla="*/ 304663 w 12114255"/>
              <a:gd name="connsiteY1" fmla="*/ 10761 h 6330524"/>
              <a:gd name="connsiteX2" fmla="*/ 0 w 12114255"/>
              <a:gd name="connsiteY2" fmla="*/ 47942 h 6330524"/>
              <a:gd name="connsiteX3" fmla="*/ 0 w 12114255"/>
              <a:gd name="connsiteY3" fmla="*/ 909146 h 6330524"/>
              <a:gd name="connsiteX4" fmla="*/ 4597 w 12114255"/>
              <a:gd name="connsiteY4" fmla="*/ 909146 h 6330524"/>
              <a:gd name="connsiteX5" fmla="*/ 88972 w 12114255"/>
              <a:gd name="connsiteY5" fmla="*/ 3523848 h 6330524"/>
              <a:gd name="connsiteX6" fmla="*/ 148480 w 12114255"/>
              <a:gd name="connsiteY6" fmla="*/ 5930841 h 6330524"/>
              <a:gd name="connsiteX7" fmla="*/ 2638911 w 12114255"/>
              <a:gd name="connsiteY7" fmla="*/ 5933377 h 6330524"/>
              <a:gd name="connsiteX8" fmla="*/ 4308929 w 12114255"/>
              <a:gd name="connsiteY8" fmla="*/ 5926717 h 6330524"/>
              <a:gd name="connsiteX9" fmla="*/ 5045206 w 12114255"/>
              <a:gd name="connsiteY9" fmla="*/ 5927859 h 6330524"/>
              <a:gd name="connsiteX10" fmla="*/ 5731339 w 12114255"/>
              <a:gd name="connsiteY10" fmla="*/ 6330524 h 6330524"/>
              <a:gd name="connsiteX11" fmla="*/ 6077302 w 12114255"/>
              <a:gd name="connsiteY11" fmla="*/ 5908409 h 6330524"/>
              <a:gd name="connsiteX12" fmla="*/ 9098386 w 12114255"/>
              <a:gd name="connsiteY12" fmla="*/ 5911624 h 6330524"/>
              <a:gd name="connsiteX13" fmla="*/ 10007288 w 12114255"/>
              <a:gd name="connsiteY13" fmla="*/ 5914499 h 6330524"/>
              <a:gd name="connsiteX14" fmla="*/ 10927227 w 12114255"/>
              <a:gd name="connsiteY14" fmla="*/ 5922366 h 6330524"/>
              <a:gd name="connsiteX15" fmla="*/ 12085310 w 12114255"/>
              <a:gd name="connsiteY15" fmla="*/ 5921320 h 6330524"/>
              <a:gd name="connsiteX16" fmla="*/ 12063456 w 12114255"/>
              <a:gd name="connsiteY16" fmla="*/ 2621674 h 6330524"/>
              <a:gd name="connsiteX17" fmla="*/ 12054104 w 12114255"/>
              <a:gd name="connsiteY17" fmla="*/ 176313 h 6330524"/>
              <a:gd name="connsiteX18" fmla="*/ 11289537 w 12114255"/>
              <a:gd name="connsiteY18" fmla="*/ 107615 h 6330524"/>
              <a:gd name="connsiteX19" fmla="*/ 10259313 w 12114255"/>
              <a:gd name="connsiteY19" fmla="*/ 101059 h 6330524"/>
              <a:gd name="connsiteX20" fmla="*/ 7599878 w 12114255"/>
              <a:gd name="connsiteY20" fmla="*/ 75910 h 6330524"/>
              <a:gd name="connsiteX21" fmla="*/ 1892744 w 12114255"/>
              <a:gd name="connsiteY21" fmla="*/ 0 h 6330524"/>
              <a:gd name="connsiteX0" fmla="*/ 1892744 w 12114253"/>
              <a:gd name="connsiteY0" fmla="*/ 0 h 6330524"/>
              <a:gd name="connsiteX1" fmla="*/ 304663 w 12114253"/>
              <a:gd name="connsiteY1" fmla="*/ 10761 h 6330524"/>
              <a:gd name="connsiteX2" fmla="*/ 0 w 12114253"/>
              <a:gd name="connsiteY2" fmla="*/ 47942 h 6330524"/>
              <a:gd name="connsiteX3" fmla="*/ 0 w 12114253"/>
              <a:gd name="connsiteY3" fmla="*/ 909146 h 6330524"/>
              <a:gd name="connsiteX4" fmla="*/ 4597 w 12114253"/>
              <a:gd name="connsiteY4" fmla="*/ 909146 h 6330524"/>
              <a:gd name="connsiteX5" fmla="*/ 88972 w 12114253"/>
              <a:gd name="connsiteY5" fmla="*/ 3523848 h 6330524"/>
              <a:gd name="connsiteX6" fmla="*/ 148480 w 12114253"/>
              <a:gd name="connsiteY6" fmla="*/ 5930841 h 6330524"/>
              <a:gd name="connsiteX7" fmla="*/ 2638911 w 12114253"/>
              <a:gd name="connsiteY7" fmla="*/ 5933377 h 6330524"/>
              <a:gd name="connsiteX8" fmla="*/ 4308929 w 12114253"/>
              <a:gd name="connsiteY8" fmla="*/ 5926717 h 6330524"/>
              <a:gd name="connsiteX9" fmla="*/ 5141474 w 12114253"/>
              <a:gd name="connsiteY9" fmla="*/ 5927859 h 6330524"/>
              <a:gd name="connsiteX10" fmla="*/ 5731339 w 12114253"/>
              <a:gd name="connsiteY10" fmla="*/ 6330524 h 6330524"/>
              <a:gd name="connsiteX11" fmla="*/ 6077302 w 12114253"/>
              <a:gd name="connsiteY11" fmla="*/ 5908409 h 6330524"/>
              <a:gd name="connsiteX12" fmla="*/ 9098386 w 12114253"/>
              <a:gd name="connsiteY12" fmla="*/ 5911624 h 6330524"/>
              <a:gd name="connsiteX13" fmla="*/ 10007288 w 12114253"/>
              <a:gd name="connsiteY13" fmla="*/ 5914499 h 6330524"/>
              <a:gd name="connsiteX14" fmla="*/ 10927227 w 12114253"/>
              <a:gd name="connsiteY14" fmla="*/ 5922366 h 6330524"/>
              <a:gd name="connsiteX15" fmla="*/ 12085310 w 12114253"/>
              <a:gd name="connsiteY15" fmla="*/ 5921320 h 6330524"/>
              <a:gd name="connsiteX16" fmla="*/ 12063456 w 12114253"/>
              <a:gd name="connsiteY16" fmla="*/ 2621674 h 6330524"/>
              <a:gd name="connsiteX17" fmla="*/ 12054104 w 12114253"/>
              <a:gd name="connsiteY17" fmla="*/ 176313 h 6330524"/>
              <a:gd name="connsiteX18" fmla="*/ 11289537 w 12114253"/>
              <a:gd name="connsiteY18" fmla="*/ 107615 h 6330524"/>
              <a:gd name="connsiteX19" fmla="*/ 10259313 w 12114253"/>
              <a:gd name="connsiteY19" fmla="*/ 101059 h 6330524"/>
              <a:gd name="connsiteX20" fmla="*/ 7599878 w 12114253"/>
              <a:gd name="connsiteY20" fmla="*/ 75910 h 6330524"/>
              <a:gd name="connsiteX21" fmla="*/ 1892744 w 12114253"/>
              <a:gd name="connsiteY21" fmla="*/ 0 h 6330524"/>
              <a:gd name="connsiteX0" fmla="*/ 1892744 w 12114253"/>
              <a:gd name="connsiteY0" fmla="*/ 0 h 6330524"/>
              <a:gd name="connsiteX1" fmla="*/ 304663 w 12114253"/>
              <a:gd name="connsiteY1" fmla="*/ 10761 h 6330524"/>
              <a:gd name="connsiteX2" fmla="*/ 0 w 12114253"/>
              <a:gd name="connsiteY2" fmla="*/ 47942 h 6330524"/>
              <a:gd name="connsiteX3" fmla="*/ 0 w 12114253"/>
              <a:gd name="connsiteY3" fmla="*/ 909146 h 6330524"/>
              <a:gd name="connsiteX4" fmla="*/ 4597 w 12114253"/>
              <a:gd name="connsiteY4" fmla="*/ 909146 h 6330524"/>
              <a:gd name="connsiteX5" fmla="*/ 88972 w 12114253"/>
              <a:gd name="connsiteY5" fmla="*/ 3523848 h 6330524"/>
              <a:gd name="connsiteX6" fmla="*/ 148480 w 12114253"/>
              <a:gd name="connsiteY6" fmla="*/ 5930841 h 6330524"/>
              <a:gd name="connsiteX7" fmla="*/ 2638911 w 12114253"/>
              <a:gd name="connsiteY7" fmla="*/ 5933377 h 6330524"/>
              <a:gd name="connsiteX8" fmla="*/ 4308929 w 12114253"/>
              <a:gd name="connsiteY8" fmla="*/ 5926717 h 6330524"/>
              <a:gd name="connsiteX9" fmla="*/ 5141474 w 12114253"/>
              <a:gd name="connsiteY9" fmla="*/ 5927859 h 6330524"/>
              <a:gd name="connsiteX10" fmla="*/ 5731339 w 12114253"/>
              <a:gd name="connsiteY10" fmla="*/ 6330524 h 6330524"/>
              <a:gd name="connsiteX11" fmla="*/ 6196455 w 12114253"/>
              <a:gd name="connsiteY11" fmla="*/ 5908410 h 6330524"/>
              <a:gd name="connsiteX12" fmla="*/ 9098386 w 12114253"/>
              <a:gd name="connsiteY12" fmla="*/ 5911624 h 6330524"/>
              <a:gd name="connsiteX13" fmla="*/ 10007288 w 12114253"/>
              <a:gd name="connsiteY13" fmla="*/ 5914499 h 6330524"/>
              <a:gd name="connsiteX14" fmla="*/ 10927227 w 12114253"/>
              <a:gd name="connsiteY14" fmla="*/ 5922366 h 6330524"/>
              <a:gd name="connsiteX15" fmla="*/ 12085310 w 12114253"/>
              <a:gd name="connsiteY15" fmla="*/ 5921320 h 6330524"/>
              <a:gd name="connsiteX16" fmla="*/ 12063456 w 12114253"/>
              <a:gd name="connsiteY16" fmla="*/ 2621674 h 6330524"/>
              <a:gd name="connsiteX17" fmla="*/ 12054104 w 12114253"/>
              <a:gd name="connsiteY17" fmla="*/ 176313 h 6330524"/>
              <a:gd name="connsiteX18" fmla="*/ 11289537 w 12114253"/>
              <a:gd name="connsiteY18" fmla="*/ 107615 h 6330524"/>
              <a:gd name="connsiteX19" fmla="*/ 10259313 w 12114253"/>
              <a:gd name="connsiteY19" fmla="*/ 101059 h 6330524"/>
              <a:gd name="connsiteX20" fmla="*/ 7599878 w 12114253"/>
              <a:gd name="connsiteY20" fmla="*/ 75910 h 6330524"/>
              <a:gd name="connsiteX21" fmla="*/ 1892744 w 12114253"/>
              <a:gd name="connsiteY21" fmla="*/ 0 h 6330524"/>
              <a:gd name="connsiteX0" fmla="*/ 1892744 w 12114253"/>
              <a:gd name="connsiteY0" fmla="*/ 0 h 6231011"/>
              <a:gd name="connsiteX1" fmla="*/ 304663 w 12114253"/>
              <a:gd name="connsiteY1" fmla="*/ 10761 h 6231011"/>
              <a:gd name="connsiteX2" fmla="*/ 0 w 12114253"/>
              <a:gd name="connsiteY2" fmla="*/ 47942 h 6231011"/>
              <a:gd name="connsiteX3" fmla="*/ 0 w 12114253"/>
              <a:gd name="connsiteY3" fmla="*/ 909146 h 6231011"/>
              <a:gd name="connsiteX4" fmla="*/ 4597 w 12114253"/>
              <a:gd name="connsiteY4" fmla="*/ 909146 h 6231011"/>
              <a:gd name="connsiteX5" fmla="*/ 88972 w 12114253"/>
              <a:gd name="connsiteY5" fmla="*/ 3523848 h 6231011"/>
              <a:gd name="connsiteX6" fmla="*/ 148480 w 12114253"/>
              <a:gd name="connsiteY6" fmla="*/ 5930841 h 6231011"/>
              <a:gd name="connsiteX7" fmla="*/ 2638911 w 12114253"/>
              <a:gd name="connsiteY7" fmla="*/ 5933377 h 6231011"/>
              <a:gd name="connsiteX8" fmla="*/ 4308929 w 12114253"/>
              <a:gd name="connsiteY8" fmla="*/ 5926717 h 6231011"/>
              <a:gd name="connsiteX9" fmla="*/ 5141474 w 12114253"/>
              <a:gd name="connsiteY9" fmla="*/ 5927859 h 6231011"/>
              <a:gd name="connsiteX10" fmla="*/ 5707509 w 12114253"/>
              <a:gd name="connsiteY10" fmla="*/ 6231011 h 6231011"/>
              <a:gd name="connsiteX11" fmla="*/ 6196455 w 12114253"/>
              <a:gd name="connsiteY11" fmla="*/ 5908410 h 6231011"/>
              <a:gd name="connsiteX12" fmla="*/ 9098386 w 12114253"/>
              <a:gd name="connsiteY12" fmla="*/ 5911624 h 6231011"/>
              <a:gd name="connsiteX13" fmla="*/ 10007288 w 12114253"/>
              <a:gd name="connsiteY13" fmla="*/ 5914499 h 6231011"/>
              <a:gd name="connsiteX14" fmla="*/ 10927227 w 12114253"/>
              <a:gd name="connsiteY14" fmla="*/ 5922366 h 6231011"/>
              <a:gd name="connsiteX15" fmla="*/ 12085310 w 12114253"/>
              <a:gd name="connsiteY15" fmla="*/ 5921320 h 6231011"/>
              <a:gd name="connsiteX16" fmla="*/ 12063456 w 12114253"/>
              <a:gd name="connsiteY16" fmla="*/ 2621674 h 6231011"/>
              <a:gd name="connsiteX17" fmla="*/ 12054104 w 12114253"/>
              <a:gd name="connsiteY17" fmla="*/ 176313 h 6231011"/>
              <a:gd name="connsiteX18" fmla="*/ 11289537 w 12114253"/>
              <a:gd name="connsiteY18" fmla="*/ 107615 h 6231011"/>
              <a:gd name="connsiteX19" fmla="*/ 10259313 w 12114253"/>
              <a:gd name="connsiteY19" fmla="*/ 101059 h 6231011"/>
              <a:gd name="connsiteX20" fmla="*/ 7599878 w 12114253"/>
              <a:gd name="connsiteY20" fmla="*/ 75910 h 6231011"/>
              <a:gd name="connsiteX21" fmla="*/ 1892744 w 12114253"/>
              <a:gd name="connsiteY21" fmla="*/ 0 h 6231011"/>
              <a:gd name="connsiteX0" fmla="*/ 1892744 w 12114253"/>
              <a:gd name="connsiteY0" fmla="*/ 0 h 6231011"/>
              <a:gd name="connsiteX1" fmla="*/ 304663 w 12114253"/>
              <a:gd name="connsiteY1" fmla="*/ 10761 h 6231011"/>
              <a:gd name="connsiteX2" fmla="*/ 0 w 12114253"/>
              <a:gd name="connsiteY2" fmla="*/ 47942 h 6231011"/>
              <a:gd name="connsiteX3" fmla="*/ 0 w 12114253"/>
              <a:gd name="connsiteY3" fmla="*/ 909146 h 6231011"/>
              <a:gd name="connsiteX4" fmla="*/ 4597 w 12114253"/>
              <a:gd name="connsiteY4" fmla="*/ 909146 h 6231011"/>
              <a:gd name="connsiteX5" fmla="*/ 88972 w 12114253"/>
              <a:gd name="connsiteY5" fmla="*/ 3523848 h 6231011"/>
              <a:gd name="connsiteX6" fmla="*/ 148480 w 12114253"/>
              <a:gd name="connsiteY6" fmla="*/ 5930841 h 6231011"/>
              <a:gd name="connsiteX7" fmla="*/ 2638911 w 12114253"/>
              <a:gd name="connsiteY7" fmla="*/ 5933377 h 6231011"/>
              <a:gd name="connsiteX8" fmla="*/ 4308929 w 12114253"/>
              <a:gd name="connsiteY8" fmla="*/ 5926717 h 6231011"/>
              <a:gd name="connsiteX9" fmla="*/ 5236797 w 12114253"/>
              <a:gd name="connsiteY9" fmla="*/ 5927859 h 6231011"/>
              <a:gd name="connsiteX10" fmla="*/ 5707509 w 12114253"/>
              <a:gd name="connsiteY10" fmla="*/ 6231011 h 6231011"/>
              <a:gd name="connsiteX11" fmla="*/ 6196455 w 12114253"/>
              <a:gd name="connsiteY11" fmla="*/ 5908410 h 6231011"/>
              <a:gd name="connsiteX12" fmla="*/ 9098386 w 12114253"/>
              <a:gd name="connsiteY12" fmla="*/ 5911624 h 6231011"/>
              <a:gd name="connsiteX13" fmla="*/ 10007288 w 12114253"/>
              <a:gd name="connsiteY13" fmla="*/ 5914499 h 6231011"/>
              <a:gd name="connsiteX14" fmla="*/ 10927227 w 12114253"/>
              <a:gd name="connsiteY14" fmla="*/ 5922366 h 6231011"/>
              <a:gd name="connsiteX15" fmla="*/ 12085310 w 12114253"/>
              <a:gd name="connsiteY15" fmla="*/ 5921320 h 6231011"/>
              <a:gd name="connsiteX16" fmla="*/ 12063456 w 12114253"/>
              <a:gd name="connsiteY16" fmla="*/ 2621674 h 6231011"/>
              <a:gd name="connsiteX17" fmla="*/ 12054104 w 12114253"/>
              <a:gd name="connsiteY17" fmla="*/ 176313 h 6231011"/>
              <a:gd name="connsiteX18" fmla="*/ 11289537 w 12114253"/>
              <a:gd name="connsiteY18" fmla="*/ 107615 h 6231011"/>
              <a:gd name="connsiteX19" fmla="*/ 10259313 w 12114253"/>
              <a:gd name="connsiteY19" fmla="*/ 101059 h 6231011"/>
              <a:gd name="connsiteX20" fmla="*/ 7599878 w 12114253"/>
              <a:gd name="connsiteY20" fmla="*/ 75910 h 6231011"/>
              <a:gd name="connsiteX21" fmla="*/ 1892744 w 12114253"/>
              <a:gd name="connsiteY21" fmla="*/ 0 h 6231011"/>
              <a:gd name="connsiteX0" fmla="*/ 1892744 w 12114253"/>
              <a:gd name="connsiteY0" fmla="*/ 0 h 6231011"/>
              <a:gd name="connsiteX1" fmla="*/ 304663 w 12114253"/>
              <a:gd name="connsiteY1" fmla="*/ 10761 h 6231011"/>
              <a:gd name="connsiteX2" fmla="*/ 0 w 12114253"/>
              <a:gd name="connsiteY2" fmla="*/ 47942 h 6231011"/>
              <a:gd name="connsiteX3" fmla="*/ 0 w 12114253"/>
              <a:gd name="connsiteY3" fmla="*/ 909146 h 6231011"/>
              <a:gd name="connsiteX4" fmla="*/ 4597 w 12114253"/>
              <a:gd name="connsiteY4" fmla="*/ 909146 h 6231011"/>
              <a:gd name="connsiteX5" fmla="*/ 88972 w 12114253"/>
              <a:gd name="connsiteY5" fmla="*/ 3523848 h 6231011"/>
              <a:gd name="connsiteX6" fmla="*/ 148480 w 12114253"/>
              <a:gd name="connsiteY6" fmla="*/ 5930841 h 6231011"/>
              <a:gd name="connsiteX7" fmla="*/ 2638911 w 12114253"/>
              <a:gd name="connsiteY7" fmla="*/ 5933377 h 6231011"/>
              <a:gd name="connsiteX8" fmla="*/ 4308929 w 12114253"/>
              <a:gd name="connsiteY8" fmla="*/ 5926717 h 6231011"/>
              <a:gd name="connsiteX9" fmla="*/ 5308288 w 12114253"/>
              <a:gd name="connsiteY9" fmla="*/ 5937810 h 6231011"/>
              <a:gd name="connsiteX10" fmla="*/ 5707509 w 12114253"/>
              <a:gd name="connsiteY10" fmla="*/ 6231011 h 6231011"/>
              <a:gd name="connsiteX11" fmla="*/ 6196455 w 12114253"/>
              <a:gd name="connsiteY11" fmla="*/ 5908410 h 6231011"/>
              <a:gd name="connsiteX12" fmla="*/ 9098386 w 12114253"/>
              <a:gd name="connsiteY12" fmla="*/ 5911624 h 6231011"/>
              <a:gd name="connsiteX13" fmla="*/ 10007288 w 12114253"/>
              <a:gd name="connsiteY13" fmla="*/ 5914499 h 6231011"/>
              <a:gd name="connsiteX14" fmla="*/ 10927227 w 12114253"/>
              <a:gd name="connsiteY14" fmla="*/ 5922366 h 6231011"/>
              <a:gd name="connsiteX15" fmla="*/ 12085310 w 12114253"/>
              <a:gd name="connsiteY15" fmla="*/ 5921320 h 6231011"/>
              <a:gd name="connsiteX16" fmla="*/ 12063456 w 12114253"/>
              <a:gd name="connsiteY16" fmla="*/ 2621674 h 6231011"/>
              <a:gd name="connsiteX17" fmla="*/ 12054104 w 12114253"/>
              <a:gd name="connsiteY17" fmla="*/ 176313 h 6231011"/>
              <a:gd name="connsiteX18" fmla="*/ 11289537 w 12114253"/>
              <a:gd name="connsiteY18" fmla="*/ 107615 h 6231011"/>
              <a:gd name="connsiteX19" fmla="*/ 10259313 w 12114253"/>
              <a:gd name="connsiteY19" fmla="*/ 101059 h 6231011"/>
              <a:gd name="connsiteX20" fmla="*/ 7599878 w 12114253"/>
              <a:gd name="connsiteY20" fmla="*/ 75910 h 6231011"/>
              <a:gd name="connsiteX21" fmla="*/ 1892744 w 12114253"/>
              <a:gd name="connsiteY21" fmla="*/ 0 h 6231011"/>
              <a:gd name="connsiteX0" fmla="*/ 1892744 w 12114253"/>
              <a:gd name="connsiteY0" fmla="*/ 0 h 6231011"/>
              <a:gd name="connsiteX1" fmla="*/ 304663 w 12114253"/>
              <a:gd name="connsiteY1" fmla="*/ 10761 h 6231011"/>
              <a:gd name="connsiteX2" fmla="*/ 0 w 12114253"/>
              <a:gd name="connsiteY2" fmla="*/ 47942 h 6231011"/>
              <a:gd name="connsiteX3" fmla="*/ 0 w 12114253"/>
              <a:gd name="connsiteY3" fmla="*/ 909146 h 6231011"/>
              <a:gd name="connsiteX4" fmla="*/ 4597 w 12114253"/>
              <a:gd name="connsiteY4" fmla="*/ 909146 h 6231011"/>
              <a:gd name="connsiteX5" fmla="*/ 88972 w 12114253"/>
              <a:gd name="connsiteY5" fmla="*/ 3523848 h 6231011"/>
              <a:gd name="connsiteX6" fmla="*/ 148480 w 12114253"/>
              <a:gd name="connsiteY6" fmla="*/ 5930841 h 6231011"/>
              <a:gd name="connsiteX7" fmla="*/ 2638911 w 12114253"/>
              <a:gd name="connsiteY7" fmla="*/ 5933377 h 6231011"/>
              <a:gd name="connsiteX8" fmla="*/ 4308929 w 12114253"/>
              <a:gd name="connsiteY8" fmla="*/ 5926717 h 6231011"/>
              <a:gd name="connsiteX9" fmla="*/ 5308288 w 12114253"/>
              <a:gd name="connsiteY9" fmla="*/ 5937810 h 6231011"/>
              <a:gd name="connsiteX10" fmla="*/ 5707509 w 12114253"/>
              <a:gd name="connsiteY10" fmla="*/ 6231011 h 6231011"/>
              <a:gd name="connsiteX11" fmla="*/ 6196455 w 12114253"/>
              <a:gd name="connsiteY11" fmla="*/ 5908410 h 6231011"/>
              <a:gd name="connsiteX12" fmla="*/ 9098386 w 12114253"/>
              <a:gd name="connsiteY12" fmla="*/ 5911624 h 6231011"/>
              <a:gd name="connsiteX13" fmla="*/ 10007288 w 12114253"/>
              <a:gd name="connsiteY13" fmla="*/ 5914499 h 6231011"/>
              <a:gd name="connsiteX14" fmla="*/ 10927227 w 12114253"/>
              <a:gd name="connsiteY14" fmla="*/ 5922366 h 6231011"/>
              <a:gd name="connsiteX15" fmla="*/ 12085310 w 12114253"/>
              <a:gd name="connsiteY15" fmla="*/ 5921320 h 6231011"/>
              <a:gd name="connsiteX16" fmla="*/ 12063456 w 12114253"/>
              <a:gd name="connsiteY16" fmla="*/ 2621674 h 6231011"/>
              <a:gd name="connsiteX17" fmla="*/ 12054104 w 12114253"/>
              <a:gd name="connsiteY17" fmla="*/ 176313 h 6231011"/>
              <a:gd name="connsiteX18" fmla="*/ 11289537 w 12114253"/>
              <a:gd name="connsiteY18" fmla="*/ 107615 h 6231011"/>
              <a:gd name="connsiteX19" fmla="*/ 10259313 w 12114253"/>
              <a:gd name="connsiteY19" fmla="*/ 101059 h 6231011"/>
              <a:gd name="connsiteX20" fmla="*/ 7599878 w 12114253"/>
              <a:gd name="connsiteY20" fmla="*/ 75910 h 6231011"/>
              <a:gd name="connsiteX21" fmla="*/ 1892744 w 12114253"/>
              <a:gd name="connsiteY21" fmla="*/ 0 h 6231011"/>
              <a:gd name="connsiteX0" fmla="*/ 1892744 w 12114253"/>
              <a:gd name="connsiteY0" fmla="*/ 0 h 6231011"/>
              <a:gd name="connsiteX1" fmla="*/ 304663 w 12114253"/>
              <a:gd name="connsiteY1" fmla="*/ 10761 h 6231011"/>
              <a:gd name="connsiteX2" fmla="*/ 0 w 12114253"/>
              <a:gd name="connsiteY2" fmla="*/ 47942 h 6231011"/>
              <a:gd name="connsiteX3" fmla="*/ 0 w 12114253"/>
              <a:gd name="connsiteY3" fmla="*/ 909146 h 6231011"/>
              <a:gd name="connsiteX4" fmla="*/ 4597 w 12114253"/>
              <a:gd name="connsiteY4" fmla="*/ 909146 h 6231011"/>
              <a:gd name="connsiteX5" fmla="*/ 88972 w 12114253"/>
              <a:gd name="connsiteY5" fmla="*/ 3523848 h 6231011"/>
              <a:gd name="connsiteX6" fmla="*/ 148480 w 12114253"/>
              <a:gd name="connsiteY6" fmla="*/ 5930841 h 6231011"/>
              <a:gd name="connsiteX7" fmla="*/ 2638911 w 12114253"/>
              <a:gd name="connsiteY7" fmla="*/ 5933377 h 6231011"/>
              <a:gd name="connsiteX8" fmla="*/ 4308929 w 12114253"/>
              <a:gd name="connsiteY8" fmla="*/ 5926717 h 6231011"/>
              <a:gd name="connsiteX9" fmla="*/ 5308288 w 12114253"/>
              <a:gd name="connsiteY9" fmla="*/ 5937810 h 6231011"/>
              <a:gd name="connsiteX10" fmla="*/ 5707509 w 12114253"/>
              <a:gd name="connsiteY10" fmla="*/ 6231011 h 6231011"/>
              <a:gd name="connsiteX11" fmla="*/ 6196455 w 12114253"/>
              <a:gd name="connsiteY11" fmla="*/ 5908410 h 6231011"/>
              <a:gd name="connsiteX12" fmla="*/ 9098386 w 12114253"/>
              <a:gd name="connsiteY12" fmla="*/ 5911624 h 6231011"/>
              <a:gd name="connsiteX13" fmla="*/ 10007288 w 12114253"/>
              <a:gd name="connsiteY13" fmla="*/ 5914499 h 6231011"/>
              <a:gd name="connsiteX14" fmla="*/ 10927227 w 12114253"/>
              <a:gd name="connsiteY14" fmla="*/ 5922366 h 6231011"/>
              <a:gd name="connsiteX15" fmla="*/ 12085310 w 12114253"/>
              <a:gd name="connsiteY15" fmla="*/ 5921320 h 6231011"/>
              <a:gd name="connsiteX16" fmla="*/ 12063456 w 12114253"/>
              <a:gd name="connsiteY16" fmla="*/ 2621674 h 6231011"/>
              <a:gd name="connsiteX17" fmla="*/ 12054104 w 12114253"/>
              <a:gd name="connsiteY17" fmla="*/ 176313 h 6231011"/>
              <a:gd name="connsiteX18" fmla="*/ 11289537 w 12114253"/>
              <a:gd name="connsiteY18" fmla="*/ 107615 h 6231011"/>
              <a:gd name="connsiteX19" fmla="*/ 10259313 w 12114253"/>
              <a:gd name="connsiteY19" fmla="*/ 101059 h 6231011"/>
              <a:gd name="connsiteX20" fmla="*/ 7599878 w 12114253"/>
              <a:gd name="connsiteY20" fmla="*/ 75910 h 6231011"/>
              <a:gd name="connsiteX21" fmla="*/ 1892744 w 12114253"/>
              <a:gd name="connsiteY21" fmla="*/ 0 h 6231011"/>
              <a:gd name="connsiteX0" fmla="*/ 1892744 w 12114253"/>
              <a:gd name="connsiteY0" fmla="*/ 0 h 6231011"/>
              <a:gd name="connsiteX1" fmla="*/ 304663 w 12114253"/>
              <a:gd name="connsiteY1" fmla="*/ 10761 h 6231011"/>
              <a:gd name="connsiteX2" fmla="*/ 0 w 12114253"/>
              <a:gd name="connsiteY2" fmla="*/ 47942 h 6231011"/>
              <a:gd name="connsiteX3" fmla="*/ 0 w 12114253"/>
              <a:gd name="connsiteY3" fmla="*/ 909146 h 6231011"/>
              <a:gd name="connsiteX4" fmla="*/ 4597 w 12114253"/>
              <a:gd name="connsiteY4" fmla="*/ 909146 h 6231011"/>
              <a:gd name="connsiteX5" fmla="*/ 88972 w 12114253"/>
              <a:gd name="connsiteY5" fmla="*/ 3523848 h 6231011"/>
              <a:gd name="connsiteX6" fmla="*/ 148480 w 12114253"/>
              <a:gd name="connsiteY6" fmla="*/ 5930841 h 6231011"/>
              <a:gd name="connsiteX7" fmla="*/ 2638911 w 12114253"/>
              <a:gd name="connsiteY7" fmla="*/ 5933377 h 6231011"/>
              <a:gd name="connsiteX8" fmla="*/ 4308929 w 12114253"/>
              <a:gd name="connsiteY8" fmla="*/ 5926717 h 6231011"/>
              <a:gd name="connsiteX9" fmla="*/ 5308288 w 12114253"/>
              <a:gd name="connsiteY9" fmla="*/ 5937810 h 6231011"/>
              <a:gd name="connsiteX10" fmla="*/ 5707509 w 12114253"/>
              <a:gd name="connsiteY10" fmla="*/ 6231011 h 6231011"/>
              <a:gd name="connsiteX11" fmla="*/ 6092239 w 12114253"/>
              <a:gd name="connsiteY11" fmla="*/ 5912762 h 6231011"/>
              <a:gd name="connsiteX12" fmla="*/ 9098386 w 12114253"/>
              <a:gd name="connsiteY12" fmla="*/ 5911624 h 6231011"/>
              <a:gd name="connsiteX13" fmla="*/ 10007288 w 12114253"/>
              <a:gd name="connsiteY13" fmla="*/ 5914499 h 6231011"/>
              <a:gd name="connsiteX14" fmla="*/ 10927227 w 12114253"/>
              <a:gd name="connsiteY14" fmla="*/ 5922366 h 6231011"/>
              <a:gd name="connsiteX15" fmla="*/ 12085310 w 12114253"/>
              <a:gd name="connsiteY15" fmla="*/ 5921320 h 6231011"/>
              <a:gd name="connsiteX16" fmla="*/ 12063456 w 12114253"/>
              <a:gd name="connsiteY16" fmla="*/ 2621674 h 6231011"/>
              <a:gd name="connsiteX17" fmla="*/ 12054104 w 12114253"/>
              <a:gd name="connsiteY17" fmla="*/ 176313 h 6231011"/>
              <a:gd name="connsiteX18" fmla="*/ 11289537 w 12114253"/>
              <a:gd name="connsiteY18" fmla="*/ 107615 h 6231011"/>
              <a:gd name="connsiteX19" fmla="*/ 10259313 w 12114253"/>
              <a:gd name="connsiteY19" fmla="*/ 101059 h 6231011"/>
              <a:gd name="connsiteX20" fmla="*/ 7599878 w 12114253"/>
              <a:gd name="connsiteY20" fmla="*/ 75910 h 6231011"/>
              <a:gd name="connsiteX21" fmla="*/ 1892744 w 12114253"/>
              <a:gd name="connsiteY21" fmla="*/ 0 h 6231011"/>
              <a:gd name="connsiteX0" fmla="*/ 1892744 w 12114253"/>
              <a:gd name="connsiteY0" fmla="*/ 0 h 6231011"/>
              <a:gd name="connsiteX1" fmla="*/ 304663 w 12114253"/>
              <a:gd name="connsiteY1" fmla="*/ 10761 h 6231011"/>
              <a:gd name="connsiteX2" fmla="*/ 0 w 12114253"/>
              <a:gd name="connsiteY2" fmla="*/ 47942 h 6231011"/>
              <a:gd name="connsiteX3" fmla="*/ 0 w 12114253"/>
              <a:gd name="connsiteY3" fmla="*/ 909146 h 6231011"/>
              <a:gd name="connsiteX4" fmla="*/ 4597 w 12114253"/>
              <a:gd name="connsiteY4" fmla="*/ 909146 h 6231011"/>
              <a:gd name="connsiteX5" fmla="*/ 88972 w 12114253"/>
              <a:gd name="connsiteY5" fmla="*/ 3523848 h 6231011"/>
              <a:gd name="connsiteX6" fmla="*/ 148480 w 12114253"/>
              <a:gd name="connsiteY6" fmla="*/ 5930841 h 6231011"/>
              <a:gd name="connsiteX7" fmla="*/ 2638911 w 12114253"/>
              <a:gd name="connsiteY7" fmla="*/ 5933377 h 6231011"/>
              <a:gd name="connsiteX8" fmla="*/ 4308929 w 12114253"/>
              <a:gd name="connsiteY8" fmla="*/ 5926717 h 6231011"/>
              <a:gd name="connsiteX9" fmla="*/ 5308288 w 12114253"/>
              <a:gd name="connsiteY9" fmla="*/ 5937810 h 6231011"/>
              <a:gd name="connsiteX10" fmla="*/ 5707509 w 12114253"/>
              <a:gd name="connsiteY10" fmla="*/ 6231011 h 6231011"/>
              <a:gd name="connsiteX11" fmla="*/ 6071394 w 12114253"/>
              <a:gd name="connsiteY11" fmla="*/ 5917114 h 6231011"/>
              <a:gd name="connsiteX12" fmla="*/ 9098386 w 12114253"/>
              <a:gd name="connsiteY12" fmla="*/ 5911624 h 6231011"/>
              <a:gd name="connsiteX13" fmla="*/ 10007288 w 12114253"/>
              <a:gd name="connsiteY13" fmla="*/ 5914499 h 6231011"/>
              <a:gd name="connsiteX14" fmla="*/ 10927227 w 12114253"/>
              <a:gd name="connsiteY14" fmla="*/ 5922366 h 6231011"/>
              <a:gd name="connsiteX15" fmla="*/ 12085310 w 12114253"/>
              <a:gd name="connsiteY15" fmla="*/ 5921320 h 6231011"/>
              <a:gd name="connsiteX16" fmla="*/ 12063456 w 12114253"/>
              <a:gd name="connsiteY16" fmla="*/ 2621674 h 6231011"/>
              <a:gd name="connsiteX17" fmla="*/ 12054104 w 12114253"/>
              <a:gd name="connsiteY17" fmla="*/ 176313 h 6231011"/>
              <a:gd name="connsiteX18" fmla="*/ 11289537 w 12114253"/>
              <a:gd name="connsiteY18" fmla="*/ 107615 h 6231011"/>
              <a:gd name="connsiteX19" fmla="*/ 10259313 w 12114253"/>
              <a:gd name="connsiteY19" fmla="*/ 101059 h 6231011"/>
              <a:gd name="connsiteX20" fmla="*/ 7599878 w 12114253"/>
              <a:gd name="connsiteY20" fmla="*/ 75910 h 6231011"/>
              <a:gd name="connsiteX21" fmla="*/ 1892744 w 12114253"/>
              <a:gd name="connsiteY21" fmla="*/ 0 h 6231011"/>
              <a:gd name="connsiteX0" fmla="*/ 1892744 w 12114253"/>
              <a:gd name="connsiteY0" fmla="*/ 0 h 6231011"/>
              <a:gd name="connsiteX1" fmla="*/ 304663 w 12114253"/>
              <a:gd name="connsiteY1" fmla="*/ 10761 h 6231011"/>
              <a:gd name="connsiteX2" fmla="*/ 0 w 12114253"/>
              <a:gd name="connsiteY2" fmla="*/ 47942 h 6231011"/>
              <a:gd name="connsiteX3" fmla="*/ 0 w 12114253"/>
              <a:gd name="connsiteY3" fmla="*/ 909146 h 6231011"/>
              <a:gd name="connsiteX4" fmla="*/ 4597 w 12114253"/>
              <a:gd name="connsiteY4" fmla="*/ 909146 h 6231011"/>
              <a:gd name="connsiteX5" fmla="*/ 88972 w 12114253"/>
              <a:gd name="connsiteY5" fmla="*/ 3523848 h 6231011"/>
              <a:gd name="connsiteX6" fmla="*/ 148480 w 12114253"/>
              <a:gd name="connsiteY6" fmla="*/ 5930841 h 6231011"/>
              <a:gd name="connsiteX7" fmla="*/ 2638911 w 12114253"/>
              <a:gd name="connsiteY7" fmla="*/ 5933377 h 6231011"/>
              <a:gd name="connsiteX8" fmla="*/ 4308929 w 12114253"/>
              <a:gd name="connsiteY8" fmla="*/ 5926717 h 6231011"/>
              <a:gd name="connsiteX9" fmla="*/ 5308288 w 12114253"/>
              <a:gd name="connsiteY9" fmla="*/ 5937810 h 6231011"/>
              <a:gd name="connsiteX10" fmla="*/ 5707509 w 12114253"/>
              <a:gd name="connsiteY10" fmla="*/ 6231011 h 6231011"/>
              <a:gd name="connsiteX11" fmla="*/ 6071394 w 12114253"/>
              <a:gd name="connsiteY11" fmla="*/ 5917114 h 6231011"/>
              <a:gd name="connsiteX12" fmla="*/ 9098386 w 12114253"/>
              <a:gd name="connsiteY12" fmla="*/ 5911624 h 6231011"/>
              <a:gd name="connsiteX13" fmla="*/ 10007288 w 12114253"/>
              <a:gd name="connsiteY13" fmla="*/ 5914499 h 6231011"/>
              <a:gd name="connsiteX14" fmla="*/ 10927227 w 12114253"/>
              <a:gd name="connsiteY14" fmla="*/ 5922366 h 6231011"/>
              <a:gd name="connsiteX15" fmla="*/ 12085310 w 12114253"/>
              <a:gd name="connsiteY15" fmla="*/ 5921320 h 6231011"/>
              <a:gd name="connsiteX16" fmla="*/ 12063456 w 12114253"/>
              <a:gd name="connsiteY16" fmla="*/ 2621674 h 6231011"/>
              <a:gd name="connsiteX17" fmla="*/ 12054104 w 12114253"/>
              <a:gd name="connsiteY17" fmla="*/ 176313 h 6231011"/>
              <a:gd name="connsiteX18" fmla="*/ 11289537 w 12114253"/>
              <a:gd name="connsiteY18" fmla="*/ 107615 h 6231011"/>
              <a:gd name="connsiteX19" fmla="*/ 10259313 w 12114253"/>
              <a:gd name="connsiteY19" fmla="*/ 101059 h 6231011"/>
              <a:gd name="connsiteX20" fmla="*/ 7599878 w 12114253"/>
              <a:gd name="connsiteY20" fmla="*/ 75910 h 6231011"/>
              <a:gd name="connsiteX21" fmla="*/ 1892744 w 12114253"/>
              <a:gd name="connsiteY21" fmla="*/ 0 h 6231011"/>
              <a:gd name="connsiteX0" fmla="*/ 1892744 w 12114253"/>
              <a:gd name="connsiteY0" fmla="*/ 0 h 6231011"/>
              <a:gd name="connsiteX1" fmla="*/ 304663 w 12114253"/>
              <a:gd name="connsiteY1" fmla="*/ 10761 h 6231011"/>
              <a:gd name="connsiteX2" fmla="*/ 0 w 12114253"/>
              <a:gd name="connsiteY2" fmla="*/ 47942 h 6231011"/>
              <a:gd name="connsiteX3" fmla="*/ 0 w 12114253"/>
              <a:gd name="connsiteY3" fmla="*/ 909146 h 6231011"/>
              <a:gd name="connsiteX4" fmla="*/ 4597 w 12114253"/>
              <a:gd name="connsiteY4" fmla="*/ 909146 h 6231011"/>
              <a:gd name="connsiteX5" fmla="*/ 88972 w 12114253"/>
              <a:gd name="connsiteY5" fmla="*/ 3523848 h 6231011"/>
              <a:gd name="connsiteX6" fmla="*/ 148480 w 12114253"/>
              <a:gd name="connsiteY6" fmla="*/ 5930841 h 6231011"/>
              <a:gd name="connsiteX7" fmla="*/ 2638911 w 12114253"/>
              <a:gd name="connsiteY7" fmla="*/ 5933377 h 6231011"/>
              <a:gd name="connsiteX8" fmla="*/ 4308929 w 12114253"/>
              <a:gd name="connsiteY8" fmla="*/ 5926717 h 6231011"/>
              <a:gd name="connsiteX9" fmla="*/ 5308288 w 12114253"/>
              <a:gd name="connsiteY9" fmla="*/ 5937810 h 6231011"/>
              <a:gd name="connsiteX10" fmla="*/ 5707509 w 12114253"/>
              <a:gd name="connsiteY10" fmla="*/ 6231011 h 6231011"/>
              <a:gd name="connsiteX11" fmla="*/ 6071394 w 12114253"/>
              <a:gd name="connsiteY11" fmla="*/ 5917114 h 6231011"/>
              <a:gd name="connsiteX12" fmla="*/ 9098386 w 12114253"/>
              <a:gd name="connsiteY12" fmla="*/ 5911624 h 6231011"/>
              <a:gd name="connsiteX13" fmla="*/ 10007288 w 12114253"/>
              <a:gd name="connsiteY13" fmla="*/ 5914499 h 6231011"/>
              <a:gd name="connsiteX14" fmla="*/ 10927227 w 12114253"/>
              <a:gd name="connsiteY14" fmla="*/ 5922366 h 6231011"/>
              <a:gd name="connsiteX15" fmla="*/ 12085310 w 12114253"/>
              <a:gd name="connsiteY15" fmla="*/ 5921320 h 6231011"/>
              <a:gd name="connsiteX16" fmla="*/ 12063456 w 12114253"/>
              <a:gd name="connsiteY16" fmla="*/ 2621674 h 6231011"/>
              <a:gd name="connsiteX17" fmla="*/ 12054104 w 12114253"/>
              <a:gd name="connsiteY17" fmla="*/ 176313 h 6231011"/>
              <a:gd name="connsiteX18" fmla="*/ 11289537 w 12114253"/>
              <a:gd name="connsiteY18" fmla="*/ 107615 h 6231011"/>
              <a:gd name="connsiteX19" fmla="*/ 10259313 w 12114253"/>
              <a:gd name="connsiteY19" fmla="*/ 101059 h 6231011"/>
              <a:gd name="connsiteX20" fmla="*/ 7599878 w 12114253"/>
              <a:gd name="connsiteY20" fmla="*/ 75910 h 6231011"/>
              <a:gd name="connsiteX21" fmla="*/ 1892744 w 12114253"/>
              <a:gd name="connsiteY21" fmla="*/ 0 h 6231011"/>
              <a:gd name="connsiteX0" fmla="*/ 1892744 w 12114253"/>
              <a:gd name="connsiteY0" fmla="*/ 0 h 6231011"/>
              <a:gd name="connsiteX1" fmla="*/ 304663 w 12114253"/>
              <a:gd name="connsiteY1" fmla="*/ 10761 h 6231011"/>
              <a:gd name="connsiteX2" fmla="*/ 0 w 12114253"/>
              <a:gd name="connsiteY2" fmla="*/ 47942 h 6231011"/>
              <a:gd name="connsiteX3" fmla="*/ 0 w 12114253"/>
              <a:gd name="connsiteY3" fmla="*/ 909146 h 6231011"/>
              <a:gd name="connsiteX4" fmla="*/ 4597 w 12114253"/>
              <a:gd name="connsiteY4" fmla="*/ 909146 h 6231011"/>
              <a:gd name="connsiteX5" fmla="*/ 88972 w 12114253"/>
              <a:gd name="connsiteY5" fmla="*/ 3523848 h 6231011"/>
              <a:gd name="connsiteX6" fmla="*/ 148480 w 12114253"/>
              <a:gd name="connsiteY6" fmla="*/ 5930841 h 6231011"/>
              <a:gd name="connsiteX7" fmla="*/ 2638911 w 12114253"/>
              <a:gd name="connsiteY7" fmla="*/ 5933377 h 6231011"/>
              <a:gd name="connsiteX8" fmla="*/ 4308929 w 12114253"/>
              <a:gd name="connsiteY8" fmla="*/ 5926717 h 6231011"/>
              <a:gd name="connsiteX9" fmla="*/ 5308288 w 12114253"/>
              <a:gd name="connsiteY9" fmla="*/ 5937810 h 6231011"/>
              <a:gd name="connsiteX10" fmla="*/ 5707509 w 12114253"/>
              <a:gd name="connsiteY10" fmla="*/ 6231011 h 6231011"/>
              <a:gd name="connsiteX11" fmla="*/ 6071394 w 12114253"/>
              <a:gd name="connsiteY11" fmla="*/ 5917114 h 6231011"/>
              <a:gd name="connsiteX12" fmla="*/ 9098386 w 12114253"/>
              <a:gd name="connsiteY12" fmla="*/ 5911624 h 6231011"/>
              <a:gd name="connsiteX13" fmla="*/ 10007288 w 12114253"/>
              <a:gd name="connsiteY13" fmla="*/ 5914499 h 6231011"/>
              <a:gd name="connsiteX14" fmla="*/ 10927227 w 12114253"/>
              <a:gd name="connsiteY14" fmla="*/ 5922366 h 6231011"/>
              <a:gd name="connsiteX15" fmla="*/ 12085310 w 12114253"/>
              <a:gd name="connsiteY15" fmla="*/ 5921320 h 6231011"/>
              <a:gd name="connsiteX16" fmla="*/ 12063456 w 12114253"/>
              <a:gd name="connsiteY16" fmla="*/ 2621674 h 6231011"/>
              <a:gd name="connsiteX17" fmla="*/ 12054104 w 12114253"/>
              <a:gd name="connsiteY17" fmla="*/ 176313 h 6231011"/>
              <a:gd name="connsiteX18" fmla="*/ 11289537 w 12114253"/>
              <a:gd name="connsiteY18" fmla="*/ 107615 h 6231011"/>
              <a:gd name="connsiteX19" fmla="*/ 10259313 w 12114253"/>
              <a:gd name="connsiteY19" fmla="*/ 101059 h 6231011"/>
              <a:gd name="connsiteX20" fmla="*/ 7599878 w 12114253"/>
              <a:gd name="connsiteY20" fmla="*/ 75910 h 6231011"/>
              <a:gd name="connsiteX21" fmla="*/ 1892744 w 12114253"/>
              <a:gd name="connsiteY21" fmla="*/ 0 h 6231011"/>
              <a:gd name="connsiteX0" fmla="*/ 1892744 w 12114253"/>
              <a:gd name="connsiteY0" fmla="*/ 0 h 6231011"/>
              <a:gd name="connsiteX1" fmla="*/ 304663 w 12114253"/>
              <a:gd name="connsiteY1" fmla="*/ 10761 h 6231011"/>
              <a:gd name="connsiteX2" fmla="*/ 0 w 12114253"/>
              <a:gd name="connsiteY2" fmla="*/ 47942 h 6231011"/>
              <a:gd name="connsiteX3" fmla="*/ 0 w 12114253"/>
              <a:gd name="connsiteY3" fmla="*/ 909146 h 6231011"/>
              <a:gd name="connsiteX4" fmla="*/ 4597 w 12114253"/>
              <a:gd name="connsiteY4" fmla="*/ 909146 h 6231011"/>
              <a:gd name="connsiteX5" fmla="*/ 88972 w 12114253"/>
              <a:gd name="connsiteY5" fmla="*/ 3523848 h 6231011"/>
              <a:gd name="connsiteX6" fmla="*/ 148480 w 12114253"/>
              <a:gd name="connsiteY6" fmla="*/ 5930841 h 6231011"/>
              <a:gd name="connsiteX7" fmla="*/ 3319168 w 12114253"/>
              <a:gd name="connsiteY7" fmla="*/ 5933377 h 6231011"/>
              <a:gd name="connsiteX8" fmla="*/ 4308929 w 12114253"/>
              <a:gd name="connsiteY8" fmla="*/ 5926717 h 6231011"/>
              <a:gd name="connsiteX9" fmla="*/ 5308288 w 12114253"/>
              <a:gd name="connsiteY9" fmla="*/ 5937810 h 6231011"/>
              <a:gd name="connsiteX10" fmla="*/ 5707509 w 12114253"/>
              <a:gd name="connsiteY10" fmla="*/ 6231011 h 6231011"/>
              <a:gd name="connsiteX11" fmla="*/ 6071394 w 12114253"/>
              <a:gd name="connsiteY11" fmla="*/ 5917114 h 6231011"/>
              <a:gd name="connsiteX12" fmla="*/ 9098386 w 12114253"/>
              <a:gd name="connsiteY12" fmla="*/ 5911624 h 6231011"/>
              <a:gd name="connsiteX13" fmla="*/ 10007288 w 12114253"/>
              <a:gd name="connsiteY13" fmla="*/ 5914499 h 6231011"/>
              <a:gd name="connsiteX14" fmla="*/ 10927227 w 12114253"/>
              <a:gd name="connsiteY14" fmla="*/ 5922366 h 6231011"/>
              <a:gd name="connsiteX15" fmla="*/ 12085310 w 12114253"/>
              <a:gd name="connsiteY15" fmla="*/ 5921320 h 6231011"/>
              <a:gd name="connsiteX16" fmla="*/ 12063456 w 12114253"/>
              <a:gd name="connsiteY16" fmla="*/ 2621674 h 6231011"/>
              <a:gd name="connsiteX17" fmla="*/ 12054104 w 12114253"/>
              <a:gd name="connsiteY17" fmla="*/ 176313 h 6231011"/>
              <a:gd name="connsiteX18" fmla="*/ 11289537 w 12114253"/>
              <a:gd name="connsiteY18" fmla="*/ 107615 h 6231011"/>
              <a:gd name="connsiteX19" fmla="*/ 10259313 w 12114253"/>
              <a:gd name="connsiteY19" fmla="*/ 101059 h 6231011"/>
              <a:gd name="connsiteX20" fmla="*/ 7599878 w 12114253"/>
              <a:gd name="connsiteY20" fmla="*/ 75910 h 6231011"/>
              <a:gd name="connsiteX21" fmla="*/ 1892744 w 12114253"/>
              <a:gd name="connsiteY21" fmla="*/ 0 h 6231011"/>
              <a:gd name="connsiteX0" fmla="*/ 1892744 w 12107348"/>
              <a:gd name="connsiteY0" fmla="*/ 0 h 6231011"/>
              <a:gd name="connsiteX1" fmla="*/ 304663 w 12107348"/>
              <a:gd name="connsiteY1" fmla="*/ 10761 h 6231011"/>
              <a:gd name="connsiteX2" fmla="*/ 0 w 12107348"/>
              <a:gd name="connsiteY2" fmla="*/ 47942 h 6231011"/>
              <a:gd name="connsiteX3" fmla="*/ 0 w 12107348"/>
              <a:gd name="connsiteY3" fmla="*/ 909146 h 6231011"/>
              <a:gd name="connsiteX4" fmla="*/ 4597 w 12107348"/>
              <a:gd name="connsiteY4" fmla="*/ 909146 h 6231011"/>
              <a:gd name="connsiteX5" fmla="*/ 88972 w 12107348"/>
              <a:gd name="connsiteY5" fmla="*/ 3523848 h 6231011"/>
              <a:gd name="connsiteX6" fmla="*/ 148480 w 12107348"/>
              <a:gd name="connsiteY6" fmla="*/ 5930841 h 6231011"/>
              <a:gd name="connsiteX7" fmla="*/ 3319168 w 12107348"/>
              <a:gd name="connsiteY7" fmla="*/ 5933377 h 6231011"/>
              <a:gd name="connsiteX8" fmla="*/ 4308929 w 12107348"/>
              <a:gd name="connsiteY8" fmla="*/ 5926717 h 6231011"/>
              <a:gd name="connsiteX9" fmla="*/ 5308288 w 12107348"/>
              <a:gd name="connsiteY9" fmla="*/ 5937810 h 6231011"/>
              <a:gd name="connsiteX10" fmla="*/ 5707509 w 12107348"/>
              <a:gd name="connsiteY10" fmla="*/ 6231011 h 6231011"/>
              <a:gd name="connsiteX11" fmla="*/ 6071394 w 12107348"/>
              <a:gd name="connsiteY11" fmla="*/ 5917114 h 6231011"/>
              <a:gd name="connsiteX12" fmla="*/ 9098386 w 12107348"/>
              <a:gd name="connsiteY12" fmla="*/ 5911624 h 6231011"/>
              <a:gd name="connsiteX13" fmla="*/ 10007288 w 12107348"/>
              <a:gd name="connsiteY13" fmla="*/ 5914499 h 6231011"/>
              <a:gd name="connsiteX14" fmla="*/ 10927227 w 12107348"/>
              <a:gd name="connsiteY14" fmla="*/ 5922366 h 6231011"/>
              <a:gd name="connsiteX15" fmla="*/ 12085310 w 12107348"/>
              <a:gd name="connsiteY15" fmla="*/ 5921320 h 6231011"/>
              <a:gd name="connsiteX16" fmla="*/ 12063456 w 12107348"/>
              <a:gd name="connsiteY16" fmla="*/ 2621674 h 6231011"/>
              <a:gd name="connsiteX17" fmla="*/ 12054104 w 12107348"/>
              <a:gd name="connsiteY17" fmla="*/ 176313 h 6231011"/>
              <a:gd name="connsiteX18" fmla="*/ 11289537 w 12107348"/>
              <a:gd name="connsiteY18" fmla="*/ 107615 h 6231011"/>
              <a:gd name="connsiteX19" fmla="*/ 10259313 w 12107348"/>
              <a:gd name="connsiteY19" fmla="*/ 101059 h 6231011"/>
              <a:gd name="connsiteX20" fmla="*/ 7599878 w 12107348"/>
              <a:gd name="connsiteY20" fmla="*/ 75910 h 6231011"/>
              <a:gd name="connsiteX21" fmla="*/ 1892744 w 12107348"/>
              <a:gd name="connsiteY21" fmla="*/ 0 h 6231011"/>
              <a:gd name="connsiteX0" fmla="*/ 1892744 w 12107348"/>
              <a:gd name="connsiteY0" fmla="*/ 0 h 6231011"/>
              <a:gd name="connsiteX1" fmla="*/ 304663 w 12107348"/>
              <a:gd name="connsiteY1" fmla="*/ 10761 h 6231011"/>
              <a:gd name="connsiteX2" fmla="*/ 0 w 12107348"/>
              <a:gd name="connsiteY2" fmla="*/ 47942 h 6231011"/>
              <a:gd name="connsiteX3" fmla="*/ 0 w 12107348"/>
              <a:gd name="connsiteY3" fmla="*/ 909146 h 6231011"/>
              <a:gd name="connsiteX4" fmla="*/ 4597 w 12107348"/>
              <a:gd name="connsiteY4" fmla="*/ 909146 h 6231011"/>
              <a:gd name="connsiteX5" fmla="*/ 88972 w 12107348"/>
              <a:gd name="connsiteY5" fmla="*/ 3523848 h 6231011"/>
              <a:gd name="connsiteX6" fmla="*/ 148480 w 12107348"/>
              <a:gd name="connsiteY6" fmla="*/ 5930841 h 6231011"/>
              <a:gd name="connsiteX7" fmla="*/ 3319168 w 12107348"/>
              <a:gd name="connsiteY7" fmla="*/ 5933377 h 6231011"/>
              <a:gd name="connsiteX8" fmla="*/ 4308929 w 12107348"/>
              <a:gd name="connsiteY8" fmla="*/ 5926717 h 6231011"/>
              <a:gd name="connsiteX9" fmla="*/ 5308288 w 12107348"/>
              <a:gd name="connsiteY9" fmla="*/ 5937810 h 6231011"/>
              <a:gd name="connsiteX10" fmla="*/ 5707509 w 12107348"/>
              <a:gd name="connsiteY10" fmla="*/ 6231011 h 6231011"/>
              <a:gd name="connsiteX11" fmla="*/ 6071394 w 12107348"/>
              <a:gd name="connsiteY11" fmla="*/ 5917114 h 6231011"/>
              <a:gd name="connsiteX12" fmla="*/ 9098386 w 12107348"/>
              <a:gd name="connsiteY12" fmla="*/ 5911624 h 6231011"/>
              <a:gd name="connsiteX13" fmla="*/ 10007288 w 12107348"/>
              <a:gd name="connsiteY13" fmla="*/ 5914499 h 6231011"/>
              <a:gd name="connsiteX14" fmla="*/ 10927227 w 12107348"/>
              <a:gd name="connsiteY14" fmla="*/ 5922366 h 6231011"/>
              <a:gd name="connsiteX15" fmla="*/ 12085310 w 12107348"/>
              <a:gd name="connsiteY15" fmla="*/ 5921320 h 6231011"/>
              <a:gd name="connsiteX16" fmla="*/ 12063456 w 12107348"/>
              <a:gd name="connsiteY16" fmla="*/ 2621674 h 6231011"/>
              <a:gd name="connsiteX17" fmla="*/ 12054104 w 12107348"/>
              <a:gd name="connsiteY17" fmla="*/ 176313 h 6231011"/>
              <a:gd name="connsiteX18" fmla="*/ 11289537 w 12107348"/>
              <a:gd name="connsiteY18" fmla="*/ 107615 h 6231011"/>
              <a:gd name="connsiteX19" fmla="*/ 10259313 w 12107348"/>
              <a:gd name="connsiteY19" fmla="*/ 101059 h 6231011"/>
              <a:gd name="connsiteX20" fmla="*/ 7599878 w 12107348"/>
              <a:gd name="connsiteY20" fmla="*/ 75910 h 6231011"/>
              <a:gd name="connsiteX21" fmla="*/ 1892744 w 12107348"/>
              <a:gd name="connsiteY21" fmla="*/ 0 h 6231011"/>
              <a:gd name="connsiteX0" fmla="*/ 1892744 w 12113512"/>
              <a:gd name="connsiteY0" fmla="*/ 25991 h 6257002"/>
              <a:gd name="connsiteX1" fmla="*/ 304663 w 12113512"/>
              <a:gd name="connsiteY1" fmla="*/ 36752 h 6257002"/>
              <a:gd name="connsiteX2" fmla="*/ 0 w 12113512"/>
              <a:gd name="connsiteY2" fmla="*/ 73933 h 6257002"/>
              <a:gd name="connsiteX3" fmla="*/ 0 w 12113512"/>
              <a:gd name="connsiteY3" fmla="*/ 935137 h 6257002"/>
              <a:gd name="connsiteX4" fmla="*/ 4597 w 12113512"/>
              <a:gd name="connsiteY4" fmla="*/ 935137 h 6257002"/>
              <a:gd name="connsiteX5" fmla="*/ 88972 w 12113512"/>
              <a:gd name="connsiteY5" fmla="*/ 3549839 h 6257002"/>
              <a:gd name="connsiteX6" fmla="*/ 148480 w 12113512"/>
              <a:gd name="connsiteY6" fmla="*/ 5956832 h 6257002"/>
              <a:gd name="connsiteX7" fmla="*/ 3319168 w 12113512"/>
              <a:gd name="connsiteY7" fmla="*/ 5959368 h 6257002"/>
              <a:gd name="connsiteX8" fmla="*/ 4308929 w 12113512"/>
              <a:gd name="connsiteY8" fmla="*/ 5952708 h 6257002"/>
              <a:gd name="connsiteX9" fmla="*/ 5308288 w 12113512"/>
              <a:gd name="connsiteY9" fmla="*/ 5963801 h 6257002"/>
              <a:gd name="connsiteX10" fmla="*/ 5707509 w 12113512"/>
              <a:gd name="connsiteY10" fmla="*/ 6257002 h 6257002"/>
              <a:gd name="connsiteX11" fmla="*/ 6071394 w 12113512"/>
              <a:gd name="connsiteY11" fmla="*/ 5943105 h 6257002"/>
              <a:gd name="connsiteX12" fmla="*/ 9098386 w 12113512"/>
              <a:gd name="connsiteY12" fmla="*/ 5937615 h 6257002"/>
              <a:gd name="connsiteX13" fmla="*/ 10007288 w 12113512"/>
              <a:gd name="connsiteY13" fmla="*/ 5940490 h 6257002"/>
              <a:gd name="connsiteX14" fmla="*/ 10927227 w 12113512"/>
              <a:gd name="connsiteY14" fmla="*/ 5948357 h 6257002"/>
              <a:gd name="connsiteX15" fmla="*/ 12085310 w 12113512"/>
              <a:gd name="connsiteY15" fmla="*/ 5947311 h 6257002"/>
              <a:gd name="connsiteX16" fmla="*/ 12063456 w 12113512"/>
              <a:gd name="connsiteY16" fmla="*/ 2647665 h 6257002"/>
              <a:gd name="connsiteX17" fmla="*/ 12054104 w 12113512"/>
              <a:gd name="connsiteY17" fmla="*/ 202304 h 6257002"/>
              <a:gd name="connsiteX18" fmla="*/ 11486459 w 12113512"/>
              <a:gd name="connsiteY18" fmla="*/ 141081 h 6257002"/>
              <a:gd name="connsiteX19" fmla="*/ 10259313 w 12113512"/>
              <a:gd name="connsiteY19" fmla="*/ 127050 h 6257002"/>
              <a:gd name="connsiteX20" fmla="*/ 7599878 w 12113512"/>
              <a:gd name="connsiteY20" fmla="*/ 101901 h 6257002"/>
              <a:gd name="connsiteX21" fmla="*/ 1892744 w 12113512"/>
              <a:gd name="connsiteY21" fmla="*/ 25991 h 6257002"/>
              <a:gd name="connsiteX0" fmla="*/ 1892744 w 12117505"/>
              <a:gd name="connsiteY0" fmla="*/ 0 h 6231011"/>
              <a:gd name="connsiteX1" fmla="*/ 304663 w 12117505"/>
              <a:gd name="connsiteY1" fmla="*/ 10761 h 6231011"/>
              <a:gd name="connsiteX2" fmla="*/ 0 w 12117505"/>
              <a:gd name="connsiteY2" fmla="*/ 47942 h 6231011"/>
              <a:gd name="connsiteX3" fmla="*/ 0 w 12117505"/>
              <a:gd name="connsiteY3" fmla="*/ 909146 h 6231011"/>
              <a:gd name="connsiteX4" fmla="*/ 4597 w 12117505"/>
              <a:gd name="connsiteY4" fmla="*/ 909146 h 6231011"/>
              <a:gd name="connsiteX5" fmla="*/ 88972 w 12117505"/>
              <a:gd name="connsiteY5" fmla="*/ 3523848 h 6231011"/>
              <a:gd name="connsiteX6" fmla="*/ 148480 w 12117505"/>
              <a:gd name="connsiteY6" fmla="*/ 5930841 h 6231011"/>
              <a:gd name="connsiteX7" fmla="*/ 3319168 w 12117505"/>
              <a:gd name="connsiteY7" fmla="*/ 5933377 h 6231011"/>
              <a:gd name="connsiteX8" fmla="*/ 4308929 w 12117505"/>
              <a:gd name="connsiteY8" fmla="*/ 5926717 h 6231011"/>
              <a:gd name="connsiteX9" fmla="*/ 5308288 w 12117505"/>
              <a:gd name="connsiteY9" fmla="*/ 5937810 h 6231011"/>
              <a:gd name="connsiteX10" fmla="*/ 5707509 w 12117505"/>
              <a:gd name="connsiteY10" fmla="*/ 6231011 h 6231011"/>
              <a:gd name="connsiteX11" fmla="*/ 6071394 w 12117505"/>
              <a:gd name="connsiteY11" fmla="*/ 5917114 h 6231011"/>
              <a:gd name="connsiteX12" fmla="*/ 9098386 w 12117505"/>
              <a:gd name="connsiteY12" fmla="*/ 5911624 h 6231011"/>
              <a:gd name="connsiteX13" fmla="*/ 10007288 w 12117505"/>
              <a:gd name="connsiteY13" fmla="*/ 5914499 h 6231011"/>
              <a:gd name="connsiteX14" fmla="*/ 10927227 w 12117505"/>
              <a:gd name="connsiteY14" fmla="*/ 5922366 h 6231011"/>
              <a:gd name="connsiteX15" fmla="*/ 12085310 w 12117505"/>
              <a:gd name="connsiteY15" fmla="*/ 5921320 h 6231011"/>
              <a:gd name="connsiteX16" fmla="*/ 12063456 w 12117505"/>
              <a:gd name="connsiteY16" fmla="*/ 2621674 h 6231011"/>
              <a:gd name="connsiteX17" fmla="*/ 12054104 w 12117505"/>
              <a:gd name="connsiteY17" fmla="*/ 176313 h 6231011"/>
              <a:gd name="connsiteX18" fmla="*/ 11486459 w 12117505"/>
              <a:gd name="connsiteY18" fmla="*/ 115090 h 6231011"/>
              <a:gd name="connsiteX19" fmla="*/ 10259313 w 12117505"/>
              <a:gd name="connsiteY19" fmla="*/ 101059 h 6231011"/>
              <a:gd name="connsiteX20" fmla="*/ 7599878 w 12117505"/>
              <a:gd name="connsiteY20" fmla="*/ 75910 h 6231011"/>
              <a:gd name="connsiteX21" fmla="*/ 1892744 w 12117505"/>
              <a:gd name="connsiteY21" fmla="*/ 0 h 6231011"/>
              <a:gd name="connsiteX0" fmla="*/ 1892744 w 12117505"/>
              <a:gd name="connsiteY0" fmla="*/ 0 h 6231011"/>
              <a:gd name="connsiteX1" fmla="*/ 304663 w 12117505"/>
              <a:gd name="connsiteY1" fmla="*/ 10761 h 6231011"/>
              <a:gd name="connsiteX2" fmla="*/ 0 w 12117505"/>
              <a:gd name="connsiteY2" fmla="*/ 47942 h 6231011"/>
              <a:gd name="connsiteX3" fmla="*/ 0 w 12117505"/>
              <a:gd name="connsiteY3" fmla="*/ 909146 h 6231011"/>
              <a:gd name="connsiteX4" fmla="*/ 4597 w 12117505"/>
              <a:gd name="connsiteY4" fmla="*/ 909146 h 6231011"/>
              <a:gd name="connsiteX5" fmla="*/ 88972 w 12117505"/>
              <a:gd name="connsiteY5" fmla="*/ 3523848 h 6231011"/>
              <a:gd name="connsiteX6" fmla="*/ 148480 w 12117505"/>
              <a:gd name="connsiteY6" fmla="*/ 5930841 h 6231011"/>
              <a:gd name="connsiteX7" fmla="*/ 3319168 w 12117505"/>
              <a:gd name="connsiteY7" fmla="*/ 5933377 h 6231011"/>
              <a:gd name="connsiteX8" fmla="*/ 4308929 w 12117505"/>
              <a:gd name="connsiteY8" fmla="*/ 5926717 h 6231011"/>
              <a:gd name="connsiteX9" fmla="*/ 5308288 w 12117505"/>
              <a:gd name="connsiteY9" fmla="*/ 5937810 h 6231011"/>
              <a:gd name="connsiteX10" fmla="*/ 5707509 w 12117505"/>
              <a:gd name="connsiteY10" fmla="*/ 6231011 h 6231011"/>
              <a:gd name="connsiteX11" fmla="*/ 6071394 w 12117505"/>
              <a:gd name="connsiteY11" fmla="*/ 5917114 h 6231011"/>
              <a:gd name="connsiteX12" fmla="*/ 9098386 w 12117505"/>
              <a:gd name="connsiteY12" fmla="*/ 5911624 h 6231011"/>
              <a:gd name="connsiteX13" fmla="*/ 10007288 w 12117505"/>
              <a:gd name="connsiteY13" fmla="*/ 5914499 h 6231011"/>
              <a:gd name="connsiteX14" fmla="*/ 10927227 w 12117505"/>
              <a:gd name="connsiteY14" fmla="*/ 5922366 h 6231011"/>
              <a:gd name="connsiteX15" fmla="*/ 12085310 w 12117505"/>
              <a:gd name="connsiteY15" fmla="*/ 5921320 h 6231011"/>
              <a:gd name="connsiteX16" fmla="*/ 12063456 w 12117505"/>
              <a:gd name="connsiteY16" fmla="*/ 2621674 h 6231011"/>
              <a:gd name="connsiteX17" fmla="*/ 12054104 w 12117505"/>
              <a:gd name="connsiteY17" fmla="*/ 176313 h 6231011"/>
              <a:gd name="connsiteX18" fmla="*/ 11486459 w 12117505"/>
              <a:gd name="connsiteY18" fmla="*/ 115090 h 6231011"/>
              <a:gd name="connsiteX19" fmla="*/ 10223511 w 12117505"/>
              <a:gd name="connsiteY19" fmla="*/ 101059 h 6231011"/>
              <a:gd name="connsiteX20" fmla="*/ 7599878 w 12117505"/>
              <a:gd name="connsiteY20" fmla="*/ 75910 h 6231011"/>
              <a:gd name="connsiteX21" fmla="*/ 1892744 w 12117505"/>
              <a:gd name="connsiteY21" fmla="*/ 0 h 6231011"/>
              <a:gd name="connsiteX0" fmla="*/ 2161267 w 12117505"/>
              <a:gd name="connsiteY0" fmla="*/ 19141 h 6220250"/>
              <a:gd name="connsiteX1" fmla="*/ 304663 w 12117505"/>
              <a:gd name="connsiteY1" fmla="*/ 0 h 6220250"/>
              <a:gd name="connsiteX2" fmla="*/ 0 w 12117505"/>
              <a:gd name="connsiteY2" fmla="*/ 37181 h 6220250"/>
              <a:gd name="connsiteX3" fmla="*/ 0 w 12117505"/>
              <a:gd name="connsiteY3" fmla="*/ 898385 h 6220250"/>
              <a:gd name="connsiteX4" fmla="*/ 4597 w 12117505"/>
              <a:gd name="connsiteY4" fmla="*/ 898385 h 6220250"/>
              <a:gd name="connsiteX5" fmla="*/ 88972 w 12117505"/>
              <a:gd name="connsiteY5" fmla="*/ 3513087 h 6220250"/>
              <a:gd name="connsiteX6" fmla="*/ 148480 w 12117505"/>
              <a:gd name="connsiteY6" fmla="*/ 5920080 h 6220250"/>
              <a:gd name="connsiteX7" fmla="*/ 3319168 w 12117505"/>
              <a:gd name="connsiteY7" fmla="*/ 5922616 h 6220250"/>
              <a:gd name="connsiteX8" fmla="*/ 4308929 w 12117505"/>
              <a:gd name="connsiteY8" fmla="*/ 5915956 h 6220250"/>
              <a:gd name="connsiteX9" fmla="*/ 5308288 w 12117505"/>
              <a:gd name="connsiteY9" fmla="*/ 5927049 h 6220250"/>
              <a:gd name="connsiteX10" fmla="*/ 5707509 w 12117505"/>
              <a:gd name="connsiteY10" fmla="*/ 6220250 h 6220250"/>
              <a:gd name="connsiteX11" fmla="*/ 6071394 w 12117505"/>
              <a:gd name="connsiteY11" fmla="*/ 5906353 h 6220250"/>
              <a:gd name="connsiteX12" fmla="*/ 9098386 w 12117505"/>
              <a:gd name="connsiteY12" fmla="*/ 5900863 h 6220250"/>
              <a:gd name="connsiteX13" fmla="*/ 10007288 w 12117505"/>
              <a:gd name="connsiteY13" fmla="*/ 5903738 h 6220250"/>
              <a:gd name="connsiteX14" fmla="*/ 10927227 w 12117505"/>
              <a:gd name="connsiteY14" fmla="*/ 5911605 h 6220250"/>
              <a:gd name="connsiteX15" fmla="*/ 12085310 w 12117505"/>
              <a:gd name="connsiteY15" fmla="*/ 5910559 h 6220250"/>
              <a:gd name="connsiteX16" fmla="*/ 12063456 w 12117505"/>
              <a:gd name="connsiteY16" fmla="*/ 2610913 h 6220250"/>
              <a:gd name="connsiteX17" fmla="*/ 12054104 w 12117505"/>
              <a:gd name="connsiteY17" fmla="*/ 165552 h 6220250"/>
              <a:gd name="connsiteX18" fmla="*/ 11486459 w 12117505"/>
              <a:gd name="connsiteY18" fmla="*/ 104329 h 6220250"/>
              <a:gd name="connsiteX19" fmla="*/ 10223511 w 12117505"/>
              <a:gd name="connsiteY19" fmla="*/ 90298 h 6220250"/>
              <a:gd name="connsiteX20" fmla="*/ 7599878 w 12117505"/>
              <a:gd name="connsiteY20" fmla="*/ 65149 h 6220250"/>
              <a:gd name="connsiteX21" fmla="*/ 2161267 w 12117505"/>
              <a:gd name="connsiteY21" fmla="*/ 19141 h 6220250"/>
              <a:gd name="connsiteX0" fmla="*/ 2161267 w 12117505"/>
              <a:gd name="connsiteY0" fmla="*/ 19141 h 6220250"/>
              <a:gd name="connsiteX1" fmla="*/ 304663 w 12117505"/>
              <a:gd name="connsiteY1" fmla="*/ 0 h 6220250"/>
              <a:gd name="connsiteX2" fmla="*/ 0 w 12117505"/>
              <a:gd name="connsiteY2" fmla="*/ 140095 h 6220250"/>
              <a:gd name="connsiteX3" fmla="*/ 0 w 12117505"/>
              <a:gd name="connsiteY3" fmla="*/ 898385 h 6220250"/>
              <a:gd name="connsiteX4" fmla="*/ 4597 w 12117505"/>
              <a:gd name="connsiteY4" fmla="*/ 898385 h 6220250"/>
              <a:gd name="connsiteX5" fmla="*/ 88972 w 12117505"/>
              <a:gd name="connsiteY5" fmla="*/ 3513087 h 6220250"/>
              <a:gd name="connsiteX6" fmla="*/ 148480 w 12117505"/>
              <a:gd name="connsiteY6" fmla="*/ 5920080 h 6220250"/>
              <a:gd name="connsiteX7" fmla="*/ 3319168 w 12117505"/>
              <a:gd name="connsiteY7" fmla="*/ 5922616 h 6220250"/>
              <a:gd name="connsiteX8" fmla="*/ 4308929 w 12117505"/>
              <a:gd name="connsiteY8" fmla="*/ 5915956 h 6220250"/>
              <a:gd name="connsiteX9" fmla="*/ 5308288 w 12117505"/>
              <a:gd name="connsiteY9" fmla="*/ 5927049 h 6220250"/>
              <a:gd name="connsiteX10" fmla="*/ 5707509 w 12117505"/>
              <a:gd name="connsiteY10" fmla="*/ 6220250 h 6220250"/>
              <a:gd name="connsiteX11" fmla="*/ 6071394 w 12117505"/>
              <a:gd name="connsiteY11" fmla="*/ 5906353 h 6220250"/>
              <a:gd name="connsiteX12" fmla="*/ 9098386 w 12117505"/>
              <a:gd name="connsiteY12" fmla="*/ 5900863 h 6220250"/>
              <a:gd name="connsiteX13" fmla="*/ 10007288 w 12117505"/>
              <a:gd name="connsiteY13" fmla="*/ 5903738 h 6220250"/>
              <a:gd name="connsiteX14" fmla="*/ 10927227 w 12117505"/>
              <a:gd name="connsiteY14" fmla="*/ 5911605 h 6220250"/>
              <a:gd name="connsiteX15" fmla="*/ 12085310 w 12117505"/>
              <a:gd name="connsiteY15" fmla="*/ 5910559 h 6220250"/>
              <a:gd name="connsiteX16" fmla="*/ 12063456 w 12117505"/>
              <a:gd name="connsiteY16" fmla="*/ 2610913 h 6220250"/>
              <a:gd name="connsiteX17" fmla="*/ 12054104 w 12117505"/>
              <a:gd name="connsiteY17" fmla="*/ 165552 h 6220250"/>
              <a:gd name="connsiteX18" fmla="*/ 11486459 w 12117505"/>
              <a:gd name="connsiteY18" fmla="*/ 104329 h 6220250"/>
              <a:gd name="connsiteX19" fmla="*/ 10223511 w 12117505"/>
              <a:gd name="connsiteY19" fmla="*/ 90298 h 6220250"/>
              <a:gd name="connsiteX20" fmla="*/ 7599878 w 12117505"/>
              <a:gd name="connsiteY20" fmla="*/ 65149 h 6220250"/>
              <a:gd name="connsiteX21" fmla="*/ 2161267 w 12117505"/>
              <a:gd name="connsiteY21" fmla="*/ 19141 h 6220250"/>
              <a:gd name="connsiteX0" fmla="*/ 2161267 w 12117505"/>
              <a:gd name="connsiteY0" fmla="*/ 0 h 6201109"/>
              <a:gd name="connsiteX1" fmla="*/ 705111 w 12117505"/>
              <a:gd name="connsiteY1" fmla="*/ 15164 h 6201109"/>
              <a:gd name="connsiteX2" fmla="*/ 0 w 12117505"/>
              <a:gd name="connsiteY2" fmla="*/ 120954 h 6201109"/>
              <a:gd name="connsiteX3" fmla="*/ 0 w 12117505"/>
              <a:gd name="connsiteY3" fmla="*/ 879244 h 6201109"/>
              <a:gd name="connsiteX4" fmla="*/ 4597 w 12117505"/>
              <a:gd name="connsiteY4" fmla="*/ 879244 h 6201109"/>
              <a:gd name="connsiteX5" fmla="*/ 88972 w 12117505"/>
              <a:gd name="connsiteY5" fmla="*/ 3493946 h 6201109"/>
              <a:gd name="connsiteX6" fmla="*/ 148480 w 12117505"/>
              <a:gd name="connsiteY6" fmla="*/ 5900939 h 6201109"/>
              <a:gd name="connsiteX7" fmla="*/ 3319168 w 12117505"/>
              <a:gd name="connsiteY7" fmla="*/ 5903475 h 6201109"/>
              <a:gd name="connsiteX8" fmla="*/ 4308929 w 12117505"/>
              <a:gd name="connsiteY8" fmla="*/ 5896815 h 6201109"/>
              <a:gd name="connsiteX9" fmla="*/ 5308288 w 12117505"/>
              <a:gd name="connsiteY9" fmla="*/ 5907908 h 6201109"/>
              <a:gd name="connsiteX10" fmla="*/ 5707509 w 12117505"/>
              <a:gd name="connsiteY10" fmla="*/ 6201109 h 6201109"/>
              <a:gd name="connsiteX11" fmla="*/ 6071394 w 12117505"/>
              <a:gd name="connsiteY11" fmla="*/ 5887212 h 6201109"/>
              <a:gd name="connsiteX12" fmla="*/ 9098386 w 12117505"/>
              <a:gd name="connsiteY12" fmla="*/ 5881722 h 6201109"/>
              <a:gd name="connsiteX13" fmla="*/ 10007288 w 12117505"/>
              <a:gd name="connsiteY13" fmla="*/ 5884597 h 6201109"/>
              <a:gd name="connsiteX14" fmla="*/ 10927227 w 12117505"/>
              <a:gd name="connsiteY14" fmla="*/ 5892464 h 6201109"/>
              <a:gd name="connsiteX15" fmla="*/ 12085310 w 12117505"/>
              <a:gd name="connsiteY15" fmla="*/ 5891418 h 6201109"/>
              <a:gd name="connsiteX16" fmla="*/ 12063456 w 12117505"/>
              <a:gd name="connsiteY16" fmla="*/ 2591772 h 6201109"/>
              <a:gd name="connsiteX17" fmla="*/ 12054104 w 12117505"/>
              <a:gd name="connsiteY17" fmla="*/ 146411 h 6201109"/>
              <a:gd name="connsiteX18" fmla="*/ 11486459 w 12117505"/>
              <a:gd name="connsiteY18" fmla="*/ 85188 h 6201109"/>
              <a:gd name="connsiteX19" fmla="*/ 10223511 w 12117505"/>
              <a:gd name="connsiteY19" fmla="*/ 71157 h 6201109"/>
              <a:gd name="connsiteX20" fmla="*/ 7599878 w 12117505"/>
              <a:gd name="connsiteY20" fmla="*/ 46008 h 6201109"/>
              <a:gd name="connsiteX21" fmla="*/ 2161267 w 12117505"/>
              <a:gd name="connsiteY21" fmla="*/ 0 h 6201109"/>
              <a:gd name="connsiteX0" fmla="*/ 2695196 w 12117505"/>
              <a:gd name="connsiteY0" fmla="*/ 36292 h 6185945"/>
              <a:gd name="connsiteX1" fmla="*/ 705111 w 12117505"/>
              <a:gd name="connsiteY1" fmla="*/ 0 h 6185945"/>
              <a:gd name="connsiteX2" fmla="*/ 0 w 12117505"/>
              <a:gd name="connsiteY2" fmla="*/ 105790 h 6185945"/>
              <a:gd name="connsiteX3" fmla="*/ 0 w 12117505"/>
              <a:gd name="connsiteY3" fmla="*/ 864080 h 6185945"/>
              <a:gd name="connsiteX4" fmla="*/ 4597 w 12117505"/>
              <a:gd name="connsiteY4" fmla="*/ 864080 h 6185945"/>
              <a:gd name="connsiteX5" fmla="*/ 88972 w 12117505"/>
              <a:gd name="connsiteY5" fmla="*/ 3478782 h 6185945"/>
              <a:gd name="connsiteX6" fmla="*/ 148480 w 12117505"/>
              <a:gd name="connsiteY6" fmla="*/ 5885775 h 6185945"/>
              <a:gd name="connsiteX7" fmla="*/ 3319168 w 12117505"/>
              <a:gd name="connsiteY7" fmla="*/ 5888311 h 6185945"/>
              <a:gd name="connsiteX8" fmla="*/ 4308929 w 12117505"/>
              <a:gd name="connsiteY8" fmla="*/ 5881651 h 6185945"/>
              <a:gd name="connsiteX9" fmla="*/ 5308288 w 12117505"/>
              <a:gd name="connsiteY9" fmla="*/ 5892744 h 6185945"/>
              <a:gd name="connsiteX10" fmla="*/ 5707509 w 12117505"/>
              <a:gd name="connsiteY10" fmla="*/ 6185945 h 6185945"/>
              <a:gd name="connsiteX11" fmla="*/ 6071394 w 12117505"/>
              <a:gd name="connsiteY11" fmla="*/ 5872048 h 6185945"/>
              <a:gd name="connsiteX12" fmla="*/ 9098386 w 12117505"/>
              <a:gd name="connsiteY12" fmla="*/ 5866558 h 6185945"/>
              <a:gd name="connsiteX13" fmla="*/ 10007288 w 12117505"/>
              <a:gd name="connsiteY13" fmla="*/ 5869433 h 6185945"/>
              <a:gd name="connsiteX14" fmla="*/ 10927227 w 12117505"/>
              <a:gd name="connsiteY14" fmla="*/ 5877300 h 6185945"/>
              <a:gd name="connsiteX15" fmla="*/ 12085310 w 12117505"/>
              <a:gd name="connsiteY15" fmla="*/ 5876254 h 6185945"/>
              <a:gd name="connsiteX16" fmla="*/ 12063456 w 12117505"/>
              <a:gd name="connsiteY16" fmla="*/ 2576608 h 6185945"/>
              <a:gd name="connsiteX17" fmla="*/ 12054104 w 12117505"/>
              <a:gd name="connsiteY17" fmla="*/ 131247 h 6185945"/>
              <a:gd name="connsiteX18" fmla="*/ 11486459 w 12117505"/>
              <a:gd name="connsiteY18" fmla="*/ 70024 h 6185945"/>
              <a:gd name="connsiteX19" fmla="*/ 10223511 w 12117505"/>
              <a:gd name="connsiteY19" fmla="*/ 55993 h 6185945"/>
              <a:gd name="connsiteX20" fmla="*/ 7599878 w 12117505"/>
              <a:gd name="connsiteY20" fmla="*/ 30844 h 6185945"/>
              <a:gd name="connsiteX21" fmla="*/ 2695196 w 12117505"/>
              <a:gd name="connsiteY21" fmla="*/ 36292 h 6185945"/>
              <a:gd name="connsiteX0" fmla="*/ 2695196 w 12117505"/>
              <a:gd name="connsiteY0" fmla="*/ 5448 h 6155101"/>
              <a:gd name="connsiteX1" fmla="*/ 604999 w 12117505"/>
              <a:gd name="connsiteY1" fmla="*/ 37768 h 6155101"/>
              <a:gd name="connsiteX2" fmla="*/ 0 w 12117505"/>
              <a:gd name="connsiteY2" fmla="*/ 74946 h 6155101"/>
              <a:gd name="connsiteX3" fmla="*/ 0 w 12117505"/>
              <a:gd name="connsiteY3" fmla="*/ 833236 h 6155101"/>
              <a:gd name="connsiteX4" fmla="*/ 4597 w 12117505"/>
              <a:gd name="connsiteY4" fmla="*/ 833236 h 6155101"/>
              <a:gd name="connsiteX5" fmla="*/ 88972 w 12117505"/>
              <a:gd name="connsiteY5" fmla="*/ 3447938 h 6155101"/>
              <a:gd name="connsiteX6" fmla="*/ 148480 w 12117505"/>
              <a:gd name="connsiteY6" fmla="*/ 5854931 h 6155101"/>
              <a:gd name="connsiteX7" fmla="*/ 3319168 w 12117505"/>
              <a:gd name="connsiteY7" fmla="*/ 5857467 h 6155101"/>
              <a:gd name="connsiteX8" fmla="*/ 4308929 w 12117505"/>
              <a:gd name="connsiteY8" fmla="*/ 5850807 h 6155101"/>
              <a:gd name="connsiteX9" fmla="*/ 5308288 w 12117505"/>
              <a:gd name="connsiteY9" fmla="*/ 5861900 h 6155101"/>
              <a:gd name="connsiteX10" fmla="*/ 5707509 w 12117505"/>
              <a:gd name="connsiteY10" fmla="*/ 6155101 h 6155101"/>
              <a:gd name="connsiteX11" fmla="*/ 6071394 w 12117505"/>
              <a:gd name="connsiteY11" fmla="*/ 5841204 h 6155101"/>
              <a:gd name="connsiteX12" fmla="*/ 9098386 w 12117505"/>
              <a:gd name="connsiteY12" fmla="*/ 5835714 h 6155101"/>
              <a:gd name="connsiteX13" fmla="*/ 10007288 w 12117505"/>
              <a:gd name="connsiteY13" fmla="*/ 5838589 h 6155101"/>
              <a:gd name="connsiteX14" fmla="*/ 10927227 w 12117505"/>
              <a:gd name="connsiteY14" fmla="*/ 5846456 h 6155101"/>
              <a:gd name="connsiteX15" fmla="*/ 12085310 w 12117505"/>
              <a:gd name="connsiteY15" fmla="*/ 5845410 h 6155101"/>
              <a:gd name="connsiteX16" fmla="*/ 12063456 w 12117505"/>
              <a:gd name="connsiteY16" fmla="*/ 2545764 h 6155101"/>
              <a:gd name="connsiteX17" fmla="*/ 12054104 w 12117505"/>
              <a:gd name="connsiteY17" fmla="*/ 100403 h 6155101"/>
              <a:gd name="connsiteX18" fmla="*/ 11486459 w 12117505"/>
              <a:gd name="connsiteY18" fmla="*/ 39180 h 6155101"/>
              <a:gd name="connsiteX19" fmla="*/ 10223511 w 12117505"/>
              <a:gd name="connsiteY19" fmla="*/ 25149 h 6155101"/>
              <a:gd name="connsiteX20" fmla="*/ 7599878 w 12117505"/>
              <a:gd name="connsiteY20" fmla="*/ 0 h 6155101"/>
              <a:gd name="connsiteX21" fmla="*/ 2695196 w 12117505"/>
              <a:gd name="connsiteY21" fmla="*/ 5448 h 6155101"/>
              <a:gd name="connsiteX0" fmla="*/ 2695196 w 12117505"/>
              <a:gd name="connsiteY0" fmla="*/ 5448 h 6155101"/>
              <a:gd name="connsiteX1" fmla="*/ 604999 w 12117505"/>
              <a:gd name="connsiteY1" fmla="*/ 37768 h 6155101"/>
              <a:gd name="connsiteX2" fmla="*/ 0 w 12117505"/>
              <a:gd name="connsiteY2" fmla="*/ 74946 h 6155101"/>
              <a:gd name="connsiteX3" fmla="*/ 0 w 12117505"/>
              <a:gd name="connsiteY3" fmla="*/ 833236 h 6155101"/>
              <a:gd name="connsiteX4" fmla="*/ 4597 w 12117505"/>
              <a:gd name="connsiteY4" fmla="*/ 833236 h 6155101"/>
              <a:gd name="connsiteX5" fmla="*/ 88972 w 12117505"/>
              <a:gd name="connsiteY5" fmla="*/ 3447938 h 6155101"/>
              <a:gd name="connsiteX6" fmla="*/ 148480 w 12117505"/>
              <a:gd name="connsiteY6" fmla="*/ 5854931 h 6155101"/>
              <a:gd name="connsiteX7" fmla="*/ 3319168 w 12117505"/>
              <a:gd name="connsiteY7" fmla="*/ 5857467 h 6155101"/>
              <a:gd name="connsiteX8" fmla="*/ 4308929 w 12117505"/>
              <a:gd name="connsiteY8" fmla="*/ 5850807 h 6155101"/>
              <a:gd name="connsiteX9" fmla="*/ 5308288 w 12117505"/>
              <a:gd name="connsiteY9" fmla="*/ 5861900 h 6155101"/>
              <a:gd name="connsiteX10" fmla="*/ 5707509 w 12117505"/>
              <a:gd name="connsiteY10" fmla="*/ 6155101 h 6155101"/>
              <a:gd name="connsiteX11" fmla="*/ 6254140 w 12117505"/>
              <a:gd name="connsiteY11" fmla="*/ 5841204 h 6155101"/>
              <a:gd name="connsiteX12" fmla="*/ 9098386 w 12117505"/>
              <a:gd name="connsiteY12" fmla="*/ 5835714 h 6155101"/>
              <a:gd name="connsiteX13" fmla="*/ 10007288 w 12117505"/>
              <a:gd name="connsiteY13" fmla="*/ 5838589 h 6155101"/>
              <a:gd name="connsiteX14" fmla="*/ 10927227 w 12117505"/>
              <a:gd name="connsiteY14" fmla="*/ 5846456 h 6155101"/>
              <a:gd name="connsiteX15" fmla="*/ 12085310 w 12117505"/>
              <a:gd name="connsiteY15" fmla="*/ 5845410 h 6155101"/>
              <a:gd name="connsiteX16" fmla="*/ 12063456 w 12117505"/>
              <a:gd name="connsiteY16" fmla="*/ 2545764 h 6155101"/>
              <a:gd name="connsiteX17" fmla="*/ 12054104 w 12117505"/>
              <a:gd name="connsiteY17" fmla="*/ 100403 h 6155101"/>
              <a:gd name="connsiteX18" fmla="*/ 11486459 w 12117505"/>
              <a:gd name="connsiteY18" fmla="*/ 39180 h 6155101"/>
              <a:gd name="connsiteX19" fmla="*/ 10223511 w 12117505"/>
              <a:gd name="connsiteY19" fmla="*/ 25149 h 6155101"/>
              <a:gd name="connsiteX20" fmla="*/ 7599878 w 12117505"/>
              <a:gd name="connsiteY20" fmla="*/ 0 h 6155101"/>
              <a:gd name="connsiteX21" fmla="*/ 2695196 w 12117505"/>
              <a:gd name="connsiteY21" fmla="*/ 5448 h 6155101"/>
              <a:gd name="connsiteX0" fmla="*/ 2695196 w 12117505"/>
              <a:gd name="connsiteY0" fmla="*/ 5448 h 6210525"/>
              <a:gd name="connsiteX1" fmla="*/ 604999 w 12117505"/>
              <a:gd name="connsiteY1" fmla="*/ 37768 h 6210525"/>
              <a:gd name="connsiteX2" fmla="*/ 0 w 12117505"/>
              <a:gd name="connsiteY2" fmla="*/ 74946 h 6210525"/>
              <a:gd name="connsiteX3" fmla="*/ 0 w 12117505"/>
              <a:gd name="connsiteY3" fmla="*/ 833236 h 6210525"/>
              <a:gd name="connsiteX4" fmla="*/ 4597 w 12117505"/>
              <a:gd name="connsiteY4" fmla="*/ 833236 h 6210525"/>
              <a:gd name="connsiteX5" fmla="*/ 88972 w 12117505"/>
              <a:gd name="connsiteY5" fmla="*/ 3447938 h 6210525"/>
              <a:gd name="connsiteX6" fmla="*/ 148480 w 12117505"/>
              <a:gd name="connsiteY6" fmla="*/ 5854931 h 6210525"/>
              <a:gd name="connsiteX7" fmla="*/ 3319168 w 12117505"/>
              <a:gd name="connsiteY7" fmla="*/ 5857467 h 6210525"/>
              <a:gd name="connsiteX8" fmla="*/ 4308929 w 12117505"/>
              <a:gd name="connsiteY8" fmla="*/ 5850807 h 6210525"/>
              <a:gd name="connsiteX9" fmla="*/ 5308288 w 12117505"/>
              <a:gd name="connsiteY9" fmla="*/ 5861900 h 6210525"/>
              <a:gd name="connsiteX10" fmla="*/ 5877202 w 12117505"/>
              <a:gd name="connsiteY10" fmla="*/ 6210525 h 6210525"/>
              <a:gd name="connsiteX11" fmla="*/ 6254140 w 12117505"/>
              <a:gd name="connsiteY11" fmla="*/ 5841204 h 6210525"/>
              <a:gd name="connsiteX12" fmla="*/ 9098386 w 12117505"/>
              <a:gd name="connsiteY12" fmla="*/ 5835714 h 6210525"/>
              <a:gd name="connsiteX13" fmla="*/ 10007288 w 12117505"/>
              <a:gd name="connsiteY13" fmla="*/ 5838589 h 6210525"/>
              <a:gd name="connsiteX14" fmla="*/ 10927227 w 12117505"/>
              <a:gd name="connsiteY14" fmla="*/ 5846456 h 6210525"/>
              <a:gd name="connsiteX15" fmla="*/ 12085310 w 12117505"/>
              <a:gd name="connsiteY15" fmla="*/ 5845410 h 6210525"/>
              <a:gd name="connsiteX16" fmla="*/ 12063456 w 12117505"/>
              <a:gd name="connsiteY16" fmla="*/ 2545764 h 6210525"/>
              <a:gd name="connsiteX17" fmla="*/ 12054104 w 12117505"/>
              <a:gd name="connsiteY17" fmla="*/ 100403 h 6210525"/>
              <a:gd name="connsiteX18" fmla="*/ 11486459 w 12117505"/>
              <a:gd name="connsiteY18" fmla="*/ 39180 h 6210525"/>
              <a:gd name="connsiteX19" fmla="*/ 10223511 w 12117505"/>
              <a:gd name="connsiteY19" fmla="*/ 25149 h 6210525"/>
              <a:gd name="connsiteX20" fmla="*/ 7599878 w 12117505"/>
              <a:gd name="connsiteY20" fmla="*/ 0 h 6210525"/>
              <a:gd name="connsiteX21" fmla="*/ 2695196 w 12117505"/>
              <a:gd name="connsiteY21" fmla="*/ 5448 h 6210525"/>
              <a:gd name="connsiteX0" fmla="*/ 2695196 w 12117505"/>
              <a:gd name="connsiteY0" fmla="*/ 5448 h 6259020"/>
              <a:gd name="connsiteX1" fmla="*/ 604999 w 12117505"/>
              <a:gd name="connsiteY1" fmla="*/ 37768 h 6259020"/>
              <a:gd name="connsiteX2" fmla="*/ 0 w 12117505"/>
              <a:gd name="connsiteY2" fmla="*/ 74946 h 6259020"/>
              <a:gd name="connsiteX3" fmla="*/ 0 w 12117505"/>
              <a:gd name="connsiteY3" fmla="*/ 833236 h 6259020"/>
              <a:gd name="connsiteX4" fmla="*/ 4597 w 12117505"/>
              <a:gd name="connsiteY4" fmla="*/ 833236 h 6259020"/>
              <a:gd name="connsiteX5" fmla="*/ 88972 w 12117505"/>
              <a:gd name="connsiteY5" fmla="*/ 3447938 h 6259020"/>
              <a:gd name="connsiteX6" fmla="*/ 148480 w 12117505"/>
              <a:gd name="connsiteY6" fmla="*/ 5854931 h 6259020"/>
              <a:gd name="connsiteX7" fmla="*/ 3319168 w 12117505"/>
              <a:gd name="connsiteY7" fmla="*/ 5857467 h 6259020"/>
              <a:gd name="connsiteX8" fmla="*/ 4308929 w 12117505"/>
              <a:gd name="connsiteY8" fmla="*/ 5850807 h 6259020"/>
              <a:gd name="connsiteX9" fmla="*/ 5308288 w 12117505"/>
              <a:gd name="connsiteY9" fmla="*/ 5861900 h 6259020"/>
              <a:gd name="connsiteX10" fmla="*/ 5903311 w 12117505"/>
              <a:gd name="connsiteY10" fmla="*/ 6259020 h 6259020"/>
              <a:gd name="connsiteX11" fmla="*/ 6254140 w 12117505"/>
              <a:gd name="connsiteY11" fmla="*/ 5841204 h 6259020"/>
              <a:gd name="connsiteX12" fmla="*/ 9098386 w 12117505"/>
              <a:gd name="connsiteY12" fmla="*/ 5835714 h 6259020"/>
              <a:gd name="connsiteX13" fmla="*/ 10007288 w 12117505"/>
              <a:gd name="connsiteY13" fmla="*/ 5838589 h 6259020"/>
              <a:gd name="connsiteX14" fmla="*/ 10927227 w 12117505"/>
              <a:gd name="connsiteY14" fmla="*/ 5846456 h 6259020"/>
              <a:gd name="connsiteX15" fmla="*/ 12085310 w 12117505"/>
              <a:gd name="connsiteY15" fmla="*/ 5845410 h 6259020"/>
              <a:gd name="connsiteX16" fmla="*/ 12063456 w 12117505"/>
              <a:gd name="connsiteY16" fmla="*/ 2545764 h 6259020"/>
              <a:gd name="connsiteX17" fmla="*/ 12054104 w 12117505"/>
              <a:gd name="connsiteY17" fmla="*/ 100403 h 6259020"/>
              <a:gd name="connsiteX18" fmla="*/ 11486459 w 12117505"/>
              <a:gd name="connsiteY18" fmla="*/ 39180 h 6259020"/>
              <a:gd name="connsiteX19" fmla="*/ 10223511 w 12117505"/>
              <a:gd name="connsiteY19" fmla="*/ 25149 h 6259020"/>
              <a:gd name="connsiteX20" fmla="*/ 7599878 w 12117505"/>
              <a:gd name="connsiteY20" fmla="*/ 0 h 6259020"/>
              <a:gd name="connsiteX21" fmla="*/ 2695196 w 12117505"/>
              <a:gd name="connsiteY21" fmla="*/ 5448 h 6259020"/>
              <a:gd name="connsiteX0" fmla="*/ 2695196 w 12117505"/>
              <a:gd name="connsiteY0" fmla="*/ 5448 h 6259020"/>
              <a:gd name="connsiteX1" fmla="*/ 604999 w 12117505"/>
              <a:gd name="connsiteY1" fmla="*/ 37768 h 6259020"/>
              <a:gd name="connsiteX2" fmla="*/ 0 w 12117505"/>
              <a:gd name="connsiteY2" fmla="*/ 74946 h 6259020"/>
              <a:gd name="connsiteX3" fmla="*/ 0 w 12117505"/>
              <a:gd name="connsiteY3" fmla="*/ 833236 h 6259020"/>
              <a:gd name="connsiteX4" fmla="*/ 4597 w 12117505"/>
              <a:gd name="connsiteY4" fmla="*/ 833236 h 6259020"/>
              <a:gd name="connsiteX5" fmla="*/ 88972 w 12117505"/>
              <a:gd name="connsiteY5" fmla="*/ 3447938 h 6259020"/>
              <a:gd name="connsiteX6" fmla="*/ 148480 w 12117505"/>
              <a:gd name="connsiteY6" fmla="*/ 5854931 h 6259020"/>
              <a:gd name="connsiteX7" fmla="*/ 3319168 w 12117505"/>
              <a:gd name="connsiteY7" fmla="*/ 5857467 h 6259020"/>
              <a:gd name="connsiteX8" fmla="*/ 4308929 w 12117505"/>
              <a:gd name="connsiteY8" fmla="*/ 5850807 h 6259020"/>
              <a:gd name="connsiteX9" fmla="*/ 5308288 w 12117505"/>
              <a:gd name="connsiteY9" fmla="*/ 5861900 h 6259020"/>
              <a:gd name="connsiteX10" fmla="*/ 5903311 w 12117505"/>
              <a:gd name="connsiteY10" fmla="*/ 6259020 h 6259020"/>
              <a:gd name="connsiteX11" fmla="*/ 6358569 w 12117505"/>
              <a:gd name="connsiteY11" fmla="*/ 5841208 h 6259020"/>
              <a:gd name="connsiteX12" fmla="*/ 9098386 w 12117505"/>
              <a:gd name="connsiteY12" fmla="*/ 5835714 h 6259020"/>
              <a:gd name="connsiteX13" fmla="*/ 10007288 w 12117505"/>
              <a:gd name="connsiteY13" fmla="*/ 5838589 h 6259020"/>
              <a:gd name="connsiteX14" fmla="*/ 10927227 w 12117505"/>
              <a:gd name="connsiteY14" fmla="*/ 5846456 h 6259020"/>
              <a:gd name="connsiteX15" fmla="*/ 12085310 w 12117505"/>
              <a:gd name="connsiteY15" fmla="*/ 5845410 h 6259020"/>
              <a:gd name="connsiteX16" fmla="*/ 12063456 w 12117505"/>
              <a:gd name="connsiteY16" fmla="*/ 2545764 h 6259020"/>
              <a:gd name="connsiteX17" fmla="*/ 12054104 w 12117505"/>
              <a:gd name="connsiteY17" fmla="*/ 100403 h 6259020"/>
              <a:gd name="connsiteX18" fmla="*/ 11486459 w 12117505"/>
              <a:gd name="connsiteY18" fmla="*/ 39180 h 6259020"/>
              <a:gd name="connsiteX19" fmla="*/ 10223511 w 12117505"/>
              <a:gd name="connsiteY19" fmla="*/ 25149 h 6259020"/>
              <a:gd name="connsiteX20" fmla="*/ 7599878 w 12117505"/>
              <a:gd name="connsiteY20" fmla="*/ 0 h 6259020"/>
              <a:gd name="connsiteX21" fmla="*/ 2695196 w 12117505"/>
              <a:gd name="connsiteY21" fmla="*/ 5448 h 6259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2117505" h="6259020">
                <a:moveTo>
                  <a:pt x="2695196" y="5448"/>
                </a:moveTo>
                <a:lnTo>
                  <a:pt x="604999" y="37768"/>
                </a:lnTo>
                <a:cubicBezTo>
                  <a:pt x="485777" y="44401"/>
                  <a:pt x="30881" y="27994"/>
                  <a:pt x="0" y="74946"/>
                </a:cubicBezTo>
                <a:lnTo>
                  <a:pt x="0" y="833236"/>
                </a:lnTo>
                <a:lnTo>
                  <a:pt x="4597" y="833236"/>
                </a:lnTo>
                <a:cubicBezTo>
                  <a:pt x="19426" y="1269020"/>
                  <a:pt x="64992" y="2610989"/>
                  <a:pt x="88972" y="3447938"/>
                </a:cubicBezTo>
                <a:cubicBezTo>
                  <a:pt x="105117" y="5555727"/>
                  <a:pt x="7283" y="5882511"/>
                  <a:pt x="148480" y="5854931"/>
                </a:cubicBezTo>
                <a:cubicBezTo>
                  <a:pt x="1104834" y="5841902"/>
                  <a:pt x="1937287" y="5880951"/>
                  <a:pt x="3319168" y="5857467"/>
                </a:cubicBezTo>
                <a:lnTo>
                  <a:pt x="4308929" y="5850807"/>
                </a:lnTo>
                <a:lnTo>
                  <a:pt x="5308288" y="5861900"/>
                </a:lnTo>
                <a:cubicBezTo>
                  <a:pt x="5547231" y="6002161"/>
                  <a:pt x="5692022" y="6126648"/>
                  <a:pt x="5903311" y="6259020"/>
                </a:cubicBezTo>
                <a:cubicBezTo>
                  <a:pt x="6036995" y="6157144"/>
                  <a:pt x="6233063" y="5970792"/>
                  <a:pt x="6358569" y="5841208"/>
                </a:cubicBezTo>
                <a:cubicBezTo>
                  <a:pt x="6445558" y="5838468"/>
                  <a:pt x="8737174" y="5842629"/>
                  <a:pt x="9098386" y="5835714"/>
                </a:cubicBezTo>
                <a:lnTo>
                  <a:pt x="10007288" y="5838589"/>
                </a:lnTo>
                <a:lnTo>
                  <a:pt x="10927227" y="5846456"/>
                </a:lnTo>
                <a:cubicBezTo>
                  <a:pt x="11284890" y="5836792"/>
                  <a:pt x="12058379" y="5889163"/>
                  <a:pt x="12085310" y="5845410"/>
                </a:cubicBezTo>
                <a:cubicBezTo>
                  <a:pt x="12123753" y="5639890"/>
                  <a:pt x="12050112" y="4331065"/>
                  <a:pt x="12063456" y="2545764"/>
                </a:cubicBezTo>
                <a:cubicBezTo>
                  <a:pt x="12111817" y="1464496"/>
                  <a:pt x="12159998" y="515808"/>
                  <a:pt x="12054104" y="100403"/>
                </a:cubicBezTo>
                <a:cubicBezTo>
                  <a:pt x="12029550" y="4082"/>
                  <a:pt x="11791558" y="51722"/>
                  <a:pt x="11486459" y="39180"/>
                </a:cubicBezTo>
                <a:cubicBezTo>
                  <a:pt x="11181360" y="26638"/>
                  <a:pt x="10644494" y="29826"/>
                  <a:pt x="10223511" y="25149"/>
                </a:cubicBezTo>
                <a:lnTo>
                  <a:pt x="7599878" y="0"/>
                </a:lnTo>
                <a:lnTo>
                  <a:pt x="2695196" y="5448"/>
                </a:lnTo>
                <a:close/>
              </a:path>
            </a:pathLst>
          </a:custGeom>
          <a:solidFill>
            <a:schemeClr val="bg1"/>
          </a:solidFill>
          <a:ln w="1905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54A41C-24CD-4CD1-8BAA-76CF19E9D7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6284" y="1516649"/>
            <a:ext cx="3351113" cy="3824702"/>
          </a:xfrm>
        </p:spPr>
        <p:txBody>
          <a:bodyPr>
            <a:normAutofit/>
          </a:bodyPr>
          <a:lstStyle/>
          <a:p>
            <a:pPr algn="ctr"/>
            <a:r>
              <a:rPr lang="en-US"/>
              <a:t>What Makes a Good video?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5F408001-0904-4508-B1EC-DE5E735F8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 flipV="1">
            <a:off x="722763" y="1079300"/>
            <a:ext cx="4728955" cy="4602352"/>
          </a:xfrm>
          <a:custGeom>
            <a:avLst/>
            <a:gdLst>
              <a:gd name="connsiteX0" fmla="*/ 1892744 w 11603130"/>
              <a:gd name="connsiteY0" fmla="*/ 0 h 6362961"/>
              <a:gd name="connsiteX1" fmla="*/ 304663 w 11603130"/>
              <a:gd name="connsiteY1" fmla="*/ 10761 h 6362961"/>
              <a:gd name="connsiteX2" fmla="*/ 0 w 11603130"/>
              <a:gd name="connsiteY2" fmla="*/ 47942 h 6362961"/>
              <a:gd name="connsiteX3" fmla="*/ 0 w 11603130"/>
              <a:gd name="connsiteY3" fmla="*/ 909146 h 6362961"/>
              <a:gd name="connsiteX4" fmla="*/ 4597 w 11603130"/>
              <a:gd name="connsiteY4" fmla="*/ 909146 h 6362961"/>
              <a:gd name="connsiteX5" fmla="*/ 8568 w 11603130"/>
              <a:gd name="connsiteY5" fmla="*/ 1088908 h 6362961"/>
              <a:gd name="connsiteX6" fmla="*/ 88972 w 11603130"/>
              <a:gd name="connsiteY6" fmla="*/ 3523848 h 6362961"/>
              <a:gd name="connsiteX7" fmla="*/ 148480 w 11603130"/>
              <a:gd name="connsiteY7" fmla="*/ 5930841 h 6362961"/>
              <a:gd name="connsiteX8" fmla="*/ 5623915 w 11603130"/>
              <a:gd name="connsiteY8" fmla="*/ 5947064 h 6362961"/>
              <a:gd name="connsiteX9" fmla="*/ 8143603 w 11603130"/>
              <a:gd name="connsiteY9" fmla="*/ 5913030 h 6362961"/>
              <a:gd name="connsiteX10" fmla="*/ 8168400 w 11603130"/>
              <a:gd name="connsiteY10" fmla="*/ 5914173 h 6362961"/>
              <a:gd name="connsiteX11" fmla="*/ 8334742 w 11603130"/>
              <a:gd name="connsiteY11" fmla="*/ 5912754 h 6362961"/>
              <a:gd name="connsiteX12" fmla="*/ 8343333 w 11603130"/>
              <a:gd name="connsiteY12" fmla="*/ 6362961 h 6362961"/>
              <a:gd name="connsiteX13" fmla="*/ 8951337 w 11603130"/>
              <a:gd name="connsiteY13" fmla="*/ 5912879 h 6362961"/>
              <a:gd name="connsiteX14" fmla="*/ 9710371 w 11603130"/>
              <a:gd name="connsiteY14" fmla="*/ 5911624 h 6362961"/>
              <a:gd name="connsiteX15" fmla="*/ 9804791 w 11603130"/>
              <a:gd name="connsiteY15" fmla="*/ 5908320 h 6362961"/>
              <a:gd name="connsiteX16" fmla="*/ 9863784 w 11603130"/>
              <a:gd name="connsiteY16" fmla="*/ 5909115 h 6362961"/>
              <a:gd name="connsiteX17" fmla="*/ 10007288 w 11603130"/>
              <a:gd name="connsiteY17" fmla="*/ 5914499 h 6362961"/>
              <a:gd name="connsiteX18" fmla="*/ 10927227 w 11603130"/>
              <a:gd name="connsiteY18" fmla="*/ 5922366 h 6362961"/>
              <a:gd name="connsiteX19" fmla="*/ 11562333 w 11603130"/>
              <a:gd name="connsiteY19" fmla="*/ 5906085 h 6362961"/>
              <a:gd name="connsiteX20" fmla="*/ 11571244 w 11603130"/>
              <a:gd name="connsiteY20" fmla="*/ 2621674 h 6362961"/>
              <a:gd name="connsiteX21" fmla="*/ 11561892 w 11603130"/>
              <a:gd name="connsiteY21" fmla="*/ 176313 h 6362961"/>
              <a:gd name="connsiteX22" fmla="*/ 11289537 w 11603130"/>
              <a:gd name="connsiteY22" fmla="*/ 107615 h 6362961"/>
              <a:gd name="connsiteX23" fmla="*/ 10689999 w 11603130"/>
              <a:gd name="connsiteY23" fmla="*/ 70591 h 6362961"/>
              <a:gd name="connsiteX24" fmla="*/ 7599878 w 11603130"/>
              <a:gd name="connsiteY24" fmla="*/ 75910 h 6362961"/>
              <a:gd name="connsiteX0" fmla="*/ 1892744 w 11603130"/>
              <a:gd name="connsiteY0" fmla="*/ 0 h 6362961"/>
              <a:gd name="connsiteX1" fmla="*/ 304663 w 11603130"/>
              <a:gd name="connsiteY1" fmla="*/ 10761 h 6362961"/>
              <a:gd name="connsiteX2" fmla="*/ 0 w 11603130"/>
              <a:gd name="connsiteY2" fmla="*/ 47942 h 6362961"/>
              <a:gd name="connsiteX3" fmla="*/ 0 w 11603130"/>
              <a:gd name="connsiteY3" fmla="*/ 909146 h 6362961"/>
              <a:gd name="connsiteX4" fmla="*/ 4597 w 11603130"/>
              <a:gd name="connsiteY4" fmla="*/ 909146 h 6362961"/>
              <a:gd name="connsiteX5" fmla="*/ 8568 w 11603130"/>
              <a:gd name="connsiteY5" fmla="*/ 1088908 h 6362961"/>
              <a:gd name="connsiteX6" fmla="*/ 88972 w 11603130"/>
              <a:gd name="connsiteY6" fmla="*/ 3523848 h 6362961"/>
              <a:gd name="connsiteX7" fmla="*/ 148480 w 11603130"/>
              <a:gd name="connsiteY7" fmla="*/ 5930841 h 6362961"/>
              <a:gd name="connsiteX8" fmla="*/ 5623915 w 11603130"/>
              <a:gd name="connsiteY8" fmla="*/ 5947064 h 6362961"/>
              <a:gd name="connsiteX9" fmla="*/ 8143603 w 11603130"/>
              <a:gd name="connsiteY9" fmla="*/ 5913030 h 6362961"/>
              <a:gd name="connsiteX10" fmla="*/ 8168400 w 11603130"/>
              <a:gd name="connsiteY10" fmla="*/ 5914173 h 6362961"/>
              <a:gd name="connsiteX11" fmla="*/ 8343333 w 11603130"/>
              <a:gd name="connsiteY11" fmla="*/ 6362961 h 6362961"/>
              <a:gd name="connsiteX12" fmla="*/ 8951337 w 11603130"/>
              <a:gd name="connsiteY12" fmla="*/ 5912879 h 6362961"/>
              <a:gd name="connsiteX13" fmla="*/ 9710371 w 11603130"/>
              <a:gd name="connsiteY13" fmla="*/ 5911624 h 6362961"/>
              <a:gd name="connsiteX14" fmla="*/ 9804791 w 11603130"/>
              <a:gd name="connsiteY14" fmla="*/ 5908320 h 6362961"/>
              <a:gd name="connsiteX15" fmla="*/ 9863784 w 11603130"/>
              <a:gd name="connsiteY15" fmla="*/ 5909115 h 6362961"/>
              <a:gd name="connsiteX16" fmla="*/ 10007288 w 11603130"/>
              <a:gd name="connsiteY16" fmla="*/ 5914499 h 6362961"/>
              <a:gd name="connsiteX17" fmla="*/ 10927227 w 11603130"/>
              <a:gd name="connsiteY17" fmla="*/ 5922366 h 6362961"/>
              <a:gd name="connsiteX18" fmla="*/ 11562333 w 11603130"/>
              <a:gd name="connsiteY18" fmla="*/ 5906085 h 6362961"/>
              <a:gd name="connsiteX19" fmla="*/ 11571244 w 11603130"/>
              <a:gd name="connsiteY19" fmla="*/ 2621674 h 6362961"/>
              <a:gd name="connsiteX20" fmla="*/ 11561892 w 11603130"/>
              <a:gd name="connsiteY20" fmla="*/ 176313 h 6362961"/>
              <a:gd name="connsiteX21" fmla="*/ 11289537 w 11603130"/>
              <a:gd name="connsiteY21" fmla="*/ 107615 h 6362961"/>
              <a:gd name="connsiteX22" fmla="*/ 10689999 w 11603130"/>
              <a:gd name="connsiteY22" fmla="*/ 70591 h 6362961"/>
              <a:gd name="connsiteX23" fmla="*/ 7599878 w 11603130"/>
              <a:gd name="connsiteY23" fmla="*/ 75910 h 6362961"/>
              <a:gd name="connsiteX24" fmla="*/ 1892744 w 11603130"/>
              <a:gd name="connsiteY24" fmla="*/ 0 h 6362961"/>
              <a:gd name="connsiteX0" fmla="*/ 1892744 w 11603130"/>
              <a:gd name="connsiteY0" fmla="*/ 0 h 6362961"/>
              <a:gd name="connsiteX1" fmla="*/ 304663 w 11603130"/>
              <a:gd name="connsiteY1" fmla="*/ 10761 h 6362961"/>
              <a:gd name="connsiteX2" fmla="*/ 0 w 11603130"/>
              <a:gd name="connsiteY2" fmla="*/ 47942 h 6362961"/>
              <a:gd name="connsiteX3" fmla="*/ 0 w 11603130"/>
              <a:gd name="connsiteY3" fmla="*/ 909146 h 6362961"/>
              <a:gd name="connsiteX4" fmla="*/ 4597 w 11603130"/>
              <a:gd name="connsiteY4" fmla="*/ 909146 h 6362961"/>
              <a:gd name="connsiteX5" fmla="*/ 8568 w 11603130"/>
              <a:gd name="connsiteY5" fmla="*/ 1088908 h 6362961"/>
              <a:gd name="connsiteX6" fmla="*/ 88972 w 11603130"/>
              <a:gd name="connsiteY6" fmla="*/ 3523848 h 6362961"/>
              <a:gd name="connsiteX7" fmla="*/ 148480 w 11603130"/>
              <a:gd name="connsiteY7" fmla="*/ 5930841 h 6362961"/>
              <a:gd name="connsiteX8" fmla="*/ 5623915 w 11603130"/>
              <a:gd name="connsiteY8" fmla="*/ 5947064 h 6362961"/>
              <a:gd name="connsiteX9" fmla="*/ 8143603 w 11603130"/>
              <a:gd name="connsiteY9" fmla="*/ 5913030 h 6362961"/>
              <a:gd name="connsiteX10" fmla="*/ 8444794 w 11603130"/>
              <a:gd name="connsiteY10" fmla="*/ 5914172 h 6362961"/>
              <a:gd name="connsiteX11" fmla="*/ 8343333 w 11603130"/>
              <a:gd name="connsiteY11" fmla="*/ 6362961 h 6362961"/>
              <a:gd name="connsiteX12" fmla="*/ 8951337 w 11603130"/>
              <a:gd name="connsiteY12" fmla="*/ 5912879 h 6362961"/>
              <a:gd name="connsiteX13" fmla="*/ 9710371 w 11603130"/>
              <a:gd name="connsiteY13" fmla="*/ 5911624 h 6362961"/>
              <a:gd name="connsiteX14" fmla="*/ 9804791 w 11603130"/>
              <a:gd name="connsiteY14" fmla="*/ 5908320 h 6362961"/>
              <a:gd name="connsiteX15" fmla="*/ 9863784 w 11603130"/>
              <a:gd name="connsiteY15" fmla="*/ 5909115 h 6362961"/>
              <a:gd name="connsiteX16" fmla="*/ 10007288 w 11603130"/>
              <a:gd name="connsiteY16" fmla="*/ 5914499 h 6362961"/>
              <a:gd name="connsiteX17" fmla="*/ 10927227 w 11603130"/>
              <a:gd name="connsiteY17" fmla="*/ 5922366 h 6362961"/>
              <a:gd name="connsiteX18" fmla="*/ 11562333 w 11603130"/>
              <a:gd name="connsiteY18" fmla="*/ 5906085 h 6362961"/>
              <a:gd name="connsiteX19" fmla="*/ 11571244 w 11603130"/>
              <a:gd name="connsiteY19" fmla="*/ 2621674 h 6362961"/>
              <a:gd name="connsiteX20" fmla="*/ 11561892 w 11603130"/>
              <a:gd name="connsiteY20" fmla="*/ 176313 h 6362961"/>
              <a:gd name="connsiteX21" fmla="*/ 11289537 w 11603130"/>
              <a:gd name="connsiteY21" fmla="*/ 107615 h 6362961"/>
              <a:gd name="connsiteX22" fmla="*/ 10689999 w 11603130"/>
              <a:gd name="connsiteY22" fmla="*/ 70591 h 6362961"/>
              <a:gd name="connsiteX23" fmla="*/ 7599878 w 11603130"/>
              <a:gd name="connsiteY23" fmla="*/ 75910 h 6362961"/>
              <a:gd name="connsiteX24" fmla="*/ 1892744 w 11603130"/>
              <a:gd name="connsiteY24" fmla="*/ 0 h 6362961"/>
              <a:gd name="connsiteX0" fmla="*/ 1892744 w 11603130"/>
              <a:gd name="connsiteY0" fmla="*/ 0 h 6362961"/>
              <a:gd name="connsiteX1" fmla="*/ 304663 w 11603130"/>
              <a:gd name="connsiteY1" fmla="*/ 10761 h 6362961"/>
              <a:gd name="connsiteX2" fmla="*/ 0 w 11603130"/>
              <a:gd name="connsiteY2" fmla="*/ 47942 h 6362961"/>
              <a:gd name="connsiteX3" fmla="*/ 0 w 11603130"/>
              <a:gd name="connsiteY3" fmla="*/ 909146 h 6362961"/>
              <a:gd name="connsiteX4" fmla="*/ 4597 w 11603130"/>
              <a:gd name="connsiteY4" fmla="*/ 909146 h 6362961"/>
              <a:gd name="connsiteX5" fmla="*/ 8568 w 11603130"/>
              <a:gd name="connsiteY5" fmla="*/ 1088908 h 6362961"/>
              <a:gd name="connsiteX6" fmla="*/ 88972 w 11603130"/>
              <a:gd name="connsiteY6" fmla="*/ 3523848 h 6362961"/>
              <a:gd name="connsiteX7" fmla="*/ 148480 w 11603130"/>
              <a:gd name="connsiteY7" fmla="*/ 5930841 h 6362961"/>
              <a:gd name="connsiteX8" fmla="*/ 5623915 w 11603130"/>
              <a:gd name="connsiteY8" fmla="*/ 5947064 h 6362961"/>
              <a:gd name="connsiteX9" fmla="*/ 6347077 w 11603130"/>
              <a:gd name="connsiteY9" fmla="*/ 5954091 h 6362961"/>
              <a:gd name="connsiteX10" fmla="*/ 8444794 w 11603130"/>
              <a:gd name="connsiteY10" fmla="*/ 5914172 h 6362961"/>
              <a:gd name="connsiteX11" fmla="*/ 8343333 w 11603130"/>
              <a:gd name="connsiteY11" fmla="*/ 6362961 h 6362961"/>
              <a:gd name="connsiteX12" fmla="*/ 8951337 w 11603130"/>
              <a:gd name="connsiteY12" fmla="*/ 5912879 h 6362961"/>
              <a:gd name="connsiteX13" fmla="*/ 9710371 w 11603130"/>
              <a:gd name="connsiteY13" fmla="*/ 5911624 h 6362961"/>
              <a:gd name="connsiteX14" fmla="*/ 9804791 w 11603130"/>
              <a:gd name="connsiteY14" fmla="*/ 5908320 h 6362961"/>
              <a:gd name="connsiteX15" fmla="*/ 9863784 w 11603130"/>
              <a:gd name="connsiteY15" fmla="*/ 5909115 h 6362961"/>
              <a:gd name="connsiteX16" fmla="*/ 10007288 w 11603130"/>
              <a:gd name="connsiteY16" fmla="*/ 5914499 h 6362961"/>
              <a:gd name="connsiteX17" fmla="*/ 10927227 w 11603130"/>
              <a:gd name="connsiteY17" fmla="*/ 5922366 h 6362961"/>
              <a:gd name="connsiteX18" fmla="*/ 11562333 w 11603130"/>
              <a:gd name="connsiteY18" fmla="*/ 5906085 h 6362961"/>
              <a:gd name="connsiteX19" fmla="*/ 11571244 w 11603130"/>
              <a:gd name="connsiteY19" fmla="*/ 2621674 h 6362961"/>
              <a:gd name="connsiteX20" fmla="*/ 11561892 w 11603130"/>
              <a:gd name="connsiteY20" fmla="*/ 176313 h 6362961"/>
              <a:gd name="connsiteX21" fmla="*/ 11289537 w 11603130"/>
              <a:gd name="connsiteY21" fmla="*/ 107615 h 6362961"/>
              <a:gd name="connsiteX22" fmla="*/ 10689999 w 11603130"/>
              <a:gd name="connsiteY22" fmla="*/ 70591 h 6362961"/>
              <a:gd name="connsiteX23" fmla="*/ 7599878 w 11603130"/>
              <a:gd name="connsiteY23" fmla="*/ 75910 h 6362961"/>
              <a:gd name="connsiteX24" fmla="*/ 1892744 w 11603130"/>
              <a:gd name="connsiteY24" fmla="*/ 0 h 6362961"/>
              <a:gd name="connsiteX0" fmla="*/ 1892744 w 11603130"/>
              <a:gd name="connsiteY0" fmla="*/ 0 h 6362961"/>
              <a:gd name="connsiteX1" fmla="*/ 304663 w 11603130"/>
              <a:gd name="connsiteY1" fmla="*/ 10761 h 6362961"/>
              <a:gd name="connsiteX2" fmla="*/ 0 w 11603130"/>
              <a:gd name="connsiteY2" fmla="*/ 47942 h 6362961"/>
              <a:gd name="connsiteX3" fmla="*/ 0 w 11603130"/>
              <a:gd name="connsiteY3" fmla="*/ 909146 h 6362961"/>
              <a:gd name="connsiteX4" fmla="*/ 4597 w 11603130"/>
              <a:gd name="connsiteY4" fmla="*/ 909146 h 6362961"/>
              <a:gd name="connsiteX5" fmla="*/ 8568 w 11603130"/>
              <a:gd name="connsiteY5" fmla="*/ 1088908 h 6362961"/>
              <a:gd name="connsiteX6" fmla="*/ 88972 w 11603130"/>
              <a:gd name="connsiteY6" fmla="*/ 3523848 h 6362961"/>
              <a:gd name="connsiteX7" fmla="*/ 148480 w 11603130"/>
              <a:gd name="connsiteY7" fmla="*/ 5930841 h 6362961"/>
              <a:gd name="connsiteX8" fmla="*/ 2638911 w 11603130"/>
              <a:gd name="connsiteY8" fmla="*/ 5933377 h 6362961"/>
              <a:gd name="connsiteX9" fmla="*/ 6347077 w 11603130"/>
              <a:gd name="connsiteY9" fmla="*/ 5954091 h 6362961"/>
              <a:gd name="connsiteX10" fmla="*/ 8444794 w 11603130"/>
              <a:gd name="connsiteY10" fmla="*/ 5914172 h 6362961"/>
              <a:gd name="connsiteX11" fmla="*/ 8343333 w 11603130"/>
              <a:gd name="connsiteY11" fmla="*/ 6362961 h 6362961"/>
              <a:gd name="connsiteX12" fmla="*/ 8951337 w 11603130"/>
              <a:gd name="connsiteY12" fmla="*/ 5912879 h 6362961"/>
              <a:gd name="connsiteX13" fmla="*/ 9710371 w 11603130"/>
              <a:gd name="connsiteY13" fmla="*/ 5911624 h 6362961"/>
              <a:gd name="connsiteX14" fmla="*/ 9804791 w 11603130"/>
              <a:gd name="connsiteY14" fmla="*/ 5908320 h 6362961"/>
              <a:gd name="connsiteX15" fmla="*/ 9863784 w 11603130"/>
              <a:gd name="connsiteY15" fmla="*/ 5909115 h 6362961"/>
              <a:gd name="connsiteX16" fmla="*/ 10007288 w 11603130"/>
              <a:gd name="connsiteY16" fmla="*/ 5914499 h 6362961"/>
              <a:gd name="connsiteX17" fmla="*/ 10927227 w 11603130"/>
              <a:gd name="connsiteY17" fmla="*/ 5922366 h 6362961"/>
              <a:gd name="connsiteX18" fmla="*/ 11562333 w 11603130"/>
              <a:gd name="connsiteY18" fmla="*/ 5906085 h 6362961"/>
              <a:gd name="connsiteX19" fmla="*/ 11571244 w 11603130"/>
              <a:gd name="connsiteY19" fmla="*/ 2621674 h 6362961"/>
              <a:gd name="connsiteX20" fmla="*/ 11561892 w 11603130"/>
              <a:gd name="connsiteY20" fmla="*/ 176313 h 6362961"/>
              <a:gd name="connsiteX21" fmla="*/ 11289537 w 11603130"/>
              <a:gd name="connsiteY21" fmla="*/ 107615 h 6362961"/>
              <a:gd name="connsiteX22" fmla="*/ 10689999 w 11603130"/>
              <a:gd name="connsiteY22" fmla="*/ 70591 h 6362961"/>
              <a:gd name="connsiteX23" fmla="*/ 7599878 w 11603130"/>
              <a:gd name="connsiteY23" fmla="*/ 75910 h 6362961"/>
              <a:gd name="connsiteX24" fmla="*/ 1892744 w 11603130"/>
              <a:gd name="connsiteY24" fmla="*/ 0 h 6362961"/>
              <a:gd name="connsiteX0" fmla="*/ 1892744 w 11603130"/>
              <a:gd name="connsiteY0" fmla="*/ 0 h 6362961"/>
              <a:gd name="connsiteX1" fmla="*/ 304663 w 11603130"/>
              <a:gd name="connsiteY1" fmla="*/ 10761 h 6362961"/>
              <a:gd name="connsiteX2" fmla="*/ 0 w 11603130"/>
              <a:gd name="connsiteY2" fmla="*/ 47942 h 6362961"/>
              <a:gd name="connsiteX3" fmla="*/ 0 w 11603130"/>
              <a:gd name="connsiteY3" fmla="*/ 909146 h 6362961"/>
              <a:gd name="connsiteX4" fmla="*/ 4597 w 11603130"/>
              <a:gd name="connsiteY4" fmla="*/ 909146 h 6362961"/>
              <a:gd name="connsiteX5" fmla="*/ 8568 w 11603130"/>
              <a:gd name="connsiteY5" fmla="*/ 1088908 h 6362961"/>
              <a:gd name="connsiteX6" fmla="*/ 88972 w 11603130"/>
              <a:gd name="connsiteY6" fmla="*/ 3523848 h 6362961"/>
              <a:gd name="connsiteX7" fmla="*/ 148480 w 11603130"/>
              <a:gd name="connsiteY7" fmla="*/ 5930841 h 6362961"/>
              <a:gd name="connsiteX8" fmla="*/ 2638911 w 11603130"/>
              <a:gd name="connsiteY8" fmla="*/ 5933377 h 6362961"/>
              <a:gd name="connsiteX9" fmla="*/ 4080684 w 11603130"/>
              <a:gd name="connsiteY9" fmla="*/ 5926717 h 6362961"/>
              <a:gd name="connsiteX10" fmla="*/ 8444794 w 11603130"/>
              <a:gd name="connsiteY10" fmla="*/ 5914172 h 6362961"/>
              <a:gd name="connsiteX11" fmla="*/ 8343333 w 11603130"/>
              <a:gd name="connsiteY11" fmla="*/ 6362961 h 6362961"/>
              <a:gd name="connsiteX12" fmla="*/ 8951337 w 11603130"/>
              <a:gd name="connsiteY12" fmla="*/ 5912879 h 6362961"/>
              <a:gd name="connsiteX13" fmla="*/ 9710371 w 11603130"/>
              <a:gd name="connsiteY13" fmla="*/ 5911624 h 6362961"/>
              <a:gd name="connsiteX14" fmla="*/ 9804791 w 11603130"/>
              <a:gd name="connsiteY14" fmla="*/ 5908320 h 6362961"/>
              <a:gd name="connsiteX15" fmla="*/ 9863784 w 11603130"/>
              <a:gd name="connsiteY15" fmla="*/ 5909115 h 6362961"/>
              <a:gd name="connsiteX16" fmla="*/ 10007288 w 11603130"/>
              <a:gd name="connsiteY16" fmla="*/ 5914499 h 6362961"/>
              <a:gd name="connsiteX17" fmla="*/ 10927227 w 11603130"/>
              <a:gd name="connsiteY17" fmla="*/ 5922366 h 6362961"/>
              <a:gd name="connsiteX18" fmla="*/ 11562333 w 11603130"/>
              <a:gd name="connsiteY18" fmla="*/ 5906085 h 6362961"/>
              <a:gd name="connsiteX19" fmla="*/ 11571244 w 11603130"/>
              <a:gd name="connsiteY19" fmla="*/ 2621674 h 6362961"/>
              <a:gd name="connsiteX20" fmla="*/ 11561892 w 11603130"/>
              <a:gd name="connsiteY20" fmla="*/ 176313 h 6362961"/>
              <a:gd name="connsiteX21" fmla="*/ 11289537 w 11603130"/>
              <a:gd name="connsiteY21" fmla="*/ 107615 h 6362961"/>
              <a:gd name="connsiteX22" fmla="*/ 10689999 w 11603130"/>
              <a:gd name="connsiteY22" fmla="*/ 70591 h 6362961"/>
              <a:gd name="connsiteX23" fmla="*/ 7599878 w 11603130"/>
              <a:gd name="connsiteY23" fmla="*/ 75910 h 6362961"/>
              <a:gd name="connsiteX24" fmla="*/ 1892744 w 11603130"/>
              <a:gd name="connsiteY24" fmla="*/ 0 h 6362961"/>
              <a:gd name="connsiteX0" fmla="*/ 1892744 w 11603130"/>
              <a:gd name="connsiteY0" fmla="*/ 0 h 6362961"/>
              <a:gd name="connsiteX1" fmla="*/ 304663 w 11603130"/>
              <a:gd name="connsiteY1" fmla="*/ 10761 h 6362961"/>
              <a:gd name="connsiteX2" fmla="*/ 0 w 11603130"/>
              <a:gd name="connsiteY2" fmla="*/ 47942 h 6362961"/>
              <a:gd name="connsiteX3" fmla="*/ 0 w 11603130"/>
              <a:gd name="connsiteY3" fmla="*/ 909146 h 6362961"/>
              <a:gd name="connsiteX4" fmla="*/ 4597 w 11603130"/>
              <a:gd name="connsiteY4" fmla="*/ 909146 h 6362961"/>
              <a:gd name="connsiteX5" fmla="*/ 8568 w 11603130"/>
              <a:gd name="connsiteY5" fmla="*/ 1088908 h 6362961"/>
              <a:gd name="connsiteX6" fmla="*/ 88972 w 11603130"/>
              <a:gd name="connsiteY6" fmla="*/ 3523848 h 6362961"/>
              <a:gd name="connsiteX7" fmla="*/ 148480 w 11603130"/>
              <a:gd name="connsiteY7" fmla="*/ 5930841 h 6362961"/>
              <a:gd name="connsiteX8" fmla="*/ 2638911 w 11603130"/>
              <a:gd name="connsiteY8" fmla="*/ 5933377 h 6362961"/>
              <a:gd name="connsiteX9" fmla="*/ 4080684 w 11603130"/>
              <a:gd name="connsiteY9" fmla="*/ 5926717 h 6362961"/>
              <a:gd name="connsiteX10" fmla="*/ 5045206 w 11603130"/>
              <a:gd name="connsiteY10" fmla="*/ 5927859 h 6362961"/>
              <a:gd name="connsiteX11" fmla="*/ 8343333 w 11603130"/>
              <a:gd name="connsiteY11" fmla="*/ 6362961 h 6362961"/>
              <a:gd name="connsiteX12" fmla="*/ 8951337 w 11603130"/>
              <a:gd name="connsiteY12" fmla="*/ 5912879 h 6362961"/>
              <a:gd name="connsiteX13" fmla="*/ 9710371 w 11603130"/>
              <a:gd name="connsiteY13" fmla="*/ 5911624 h 6362961"/>
              <a:gd name="connsiteX14" fmla="*/ 9804791 w 11603130"/>
              <a:gd name="connsiteY14" fmla="*/ 5908320 h 6362961"/>
              <a:gd name="connsiteX15" fmla="*/ 9863784 w 11603130"/>
              <a:gd name="connsiteY15" fmla="*/ 5909115 h 6362961"/>
              <a:gd name="connsiteX16" fmla="*/ 10007288 w 11603130"/>
              <a:gd name="connsiteY16" fmla="*/ 5914499 h 6362961"/>
              <a:gd name="connsiteX17" fmla="*/ 10927227 w 11603130"/>
              <a:gd name="connsiteY17" fmla="*/ 5922366 h 6362961"/>
              <a:gd name="connsiteX18" fmla="*/ 11562333 w 11603130"/>
              <a:gd name="connsiteY18" fmla="*/ 5906085 h 6362961"/>
              <a:gd name="connsiteX19" fmla="*/ 11571244 w 11603130"/>
              <a:gd name="connsiteY19" fmla="*/ 2621674 h 6362961"/>
              <a:gd name="connsiteX20" fmla="*/ 11561892 w 11603130"/>
              <a:gd name="connsiteY20" fmla="*/ 176313 h 6362961"/>
              <a:gd name="connsiteX21" fmla="*/ 11289537 w 11603130"/>
              <a:gd name="connsiteY21" fmla="*/ 107615 h 6362961"/>
              <a:gd name="connsiteX22" fmla="*/ 10689999 w 11603130"/>
              <a:gd name="connsiteY22" fmla="*/ 70591 h 6362961"/>
              <a:gd name="connsiteX23" fmla="*/ 7599878 w 11603130"/>
              <a:gd name="connsiteY23" fmla="*/ 75910 h 6362961"/>
              <a:gd name="connsiteX24" fmla="*/ 1892744 w 11603130"/>
              <a:gd name="connsiteY24" fmla="*/ 0 h 6362961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8951337 w 11603130"/>
              <a:gd name="connsiteY12" fmla="*/ 5912879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9863784 w 11603130"/>
              <a:gd name="connsiteY15" fmla="*/ 5909115 h 6335587"/>
              <a:gd name="connsiteX16" fmla="*/ 10007288 w 11603130"/>
              <a:gd name="connsiteY16" fmla="*/ 5914499 h 6335587"/>
              <a:gd name="connsiteX17" fmla="*/ 10927227 w 11603130"/>
              <a:gd name="connsiteY17" fmla="*/ 5922366 h 6335587"/>
              <a:gd name="connsiteX18" fmla="*/ 11562333 w 11603130"/>
              <a:gd name="connsiteY18" fmla="*/ 5906085 h 6335587"/>
              <a:gd name="connsiteX19" fmla="*/ 11571244 w 11603130"/>
              <a:gd name="connsiteY19" fmla="*/ 2621674 h 6335587"/>
              <a:gd name="connsiteX20" fmla="*/ 11561892 w 11603130"/>
              <a:gd name="connsiteY20" fmla="*/ 176313 h 6335587"/>
              <a:gd name="connsiteX21" fmla="*/ 11289537 w 11603130"/>
              <a:gd name="connsiteY21" fmla="*/ 107615 h 6335587"/>
              <a:gd name="connsiteX22" fmla="*/ 10689999 w 11603130"/>
              <a:gd name="connsiteY22" fmla="*/ 70591 h 6335587"/>
              <a:gd name="connsiteX23" fmla="*/ 7599878 w 11603130"/>
              <a:gd name="connsiteY23" fmla="*/ 75910 h 6335587"/>
              <a:gd name="connsiteX24" fmla="*/ 1892744 w 11603130"/>
              <a:gd name="connsiteY24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242722 w 11603130"/>
              <a:gd name="connsiteY12" fmla="*/ 5885506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9863784 w 11603130"/>
              <a:gd name="connsiteY15" fmla="*/ 5909115 h 6335587"/>
              <a:gd name="connsiteX16" fmla="*/ 10007288 w 11603130"/>
              <a:gd name="connsiteY16" fmla="*/ 5914499 h 6335587"/>
              <a:gd name="connsiteX17" fmla="*/ 10927227 w 11603130"/>
              <a:gd name="connsiteY17" fmla="*/ 5922366 h 6335587"/>
              <a:gd name="connsiteX18" fmla="*/ 11562333 w 11603130"/>
              <a:gd name="connsiteY18" fmla="*/ 5906085 h 6335587"/>
              <a:gd name="connsiteX19" fmla="*/ 11571244 w 11603130"/>
              <a:gd name="connsiteY19" fmla="*/ 2621674 h 6335587"/>
              <a:gd name="connsiteX20" fmla="*/ 11561892 w 11603130"/>
              <a:gd name="connsiteY20" fmla="*/ 176313 h 6335587"/>
              <a:gd name="connsiteX21" fmla="*/ 11289537 w 11603130"/>
              <a:gd name="connsiteY21" fmla="*/ 107615 h 6335587"/>
              <a:gd name="connsiteX22" fmla="*/ 10689999 w 11603130"/>
              <a:gd name="connsiteY22" fmla="*/ 70591 h 6335587"/>
              <a:gd name="connsiteX23" fmla="*/ 7599878 w 11603130"/>
              <a:gd name="connsiteY23" fmla="*/ 75910 h 6335587"/>
              <a:gd name="connsiteX24" fmla="*/ 1892744 w 11603130"/>
              <a:gd name="connsiteY24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408556 w 11603130"/>
              <a:gd name="connsiteY12" fmla="*/ 5899194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9863784 w 11603130"/>
              <a:gd name="connsiteY15" fmla="*/ 5909115 h 6335587"/>
              <a:gd name="connsiteX16" fmla="*/ 10007288 w 11603130"/>
              <a:gd name="connsiteY16" fmla="*/ 5914499 h 6335587"/>
              <a:gd name="connsiteX17" fmla="*/ 10927227 w 11603130"/>
              <a:gd name="connsiteY17" fmla="*/ 5922366 h 6335587"/>
              <a:gd name="connsiteX18" fmla="*/ 11562333 w 11603130"/>
              <a:gd name="connsiteY18" fmla="*/ 5906085 h 6335587"/>
              <a:gd name="connsiteX19" fmla="*/ 11571244 w 11603130"/>
              <a:gd name="connsiteY19" fmla="*/ 2621674 h 6335587"/>
              <a:gd name="connsiteX20" fmla="*/ 11561892 w 11603130"/>
              <a:gd name="connsiteY20" fmla="*/ 176313 h 6335587"/>
              <a:gd name="connsiteX21" fmla="*/ 11289537 w 11603130"/>
              <a:gd name="connsiteY21" fmla="*/ 107615 h 6335587"/>
              <a:gd name="connsiteX22" fmla="*/ 10689999 w 11603130"/>
              <a:gd name="connsiteY22" fmla="*/ 70591 h 6335587"/>
              <a:gd name="connsiteX23" fmla="*/ 7599878 w 11603130"/>
              <a:gd name="connsiteY23" fmla="*/ 75910 h 6335587"/>
              <a:gd name="connsiteX24" fmla="*/ 1892744 w 11603130"/>
              <a:gd name="connsiteY24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408556 w 11603130"/>
              <a:gd name="connsiteY12" fmla="*/ 5899194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10007288 w 11603130"/>
              <a:gd name="connsiteY15" fmla="*/ 5914499 h 6335587"/>
              <a:gd name="connsiteX16" fmla="*/ 10927227 w 11603130"/>
              <a:gd name="connsiteY16" fmla="*/ 5922366 h 6335587"/>
              <a:gd name="connsiteX17" fmla="*/ 11562333 w 11603130"/>
              <a:gd name="connsiteY17" fmla="*/ 5906085 h 6335587"/>
              <a:gd name="connsiteX18" fmla="*/ 11571244 w 11603130"/>
              <a:gd name="connsiteY18" fmla="*/ 2621674 h 6335587"/>
              <a:gd name="connsiteX19" fmla="*/ 11561892 w 11603130"/>
              <a:gd name="connsiteY19" fmla="*/ 176313 h 6335587"/>
              <a:gd name="connsiteX20" fmla="*/ 11289537 w 11603130"/>
              <a:gd name="connsiteY20" fmla="*/ 107615 h 6335587"/>
              <a:gd name="connsiteX21" fmla="*/ 10689999 w 11603130"/>
              <a:gd name="connsiteY21" fmla="*/ 70591 h 6335587"/>
              <a:gd name="connsiteX22" fmla="*/ 7599878 w 11603130"/>
              <a:gd name="connsiteY22" fmla="*/ 75910 h 6335587"/>
              <a:gd name="connsiteX23" fmla="*/ 1892744 w 11603130"/>
              <a:gd name="connsiteY23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408556 w 11603130"/>
              <a:gd name="connsiteY12" fmla="*/ 5899194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10007288 w 11603130"/>
              <a:gd name="connsiteY15" fmla="*/ 5914499 h 6335587"/>
              <a:gd name="connsiteX16" fmla="*/ 10927227 w 11603130"/>
              <a:gd name="connsiteY16" fmla="*/ 5922366 h 6335587"/>
              <a:gd name="connsiteX17" fmla="*/ 11562333 w 11603130"/>
              <a:gd name="connsiteY17" fmla="*/ 5906085 h 6335587"/>
              <a:gd name="connsiteX18" fmla="*/ 11571244 w 11603130"/>
              <a:gd name="connsiteY18" fmla="*/ 2621674 h 6335587"/>
              <a:gd name="connsiteX19" fmla="*/ 11561892 w 11603130"/>
              <a:gd name="connsiteY19" fmla="*/ 176313 h 6335587"/>
              <a:gd name="connsiteX20" fmla="*/ 11289537 w 11603130"/>
              <a:gd name="connsiteY20" fmla="*/ 107615 h 6335587"/>
              <a:gd name="connsiteX21" fmla="*/ 10689999 w 11603130"/>
              <a:gd name="connsiteY21" fmla="*/ 70591 h 6335587"/>
              <a:gd name="connsiteX22" fmla="*/ 7599878 w 11603130"/>
              <a:gd name="connsiteY22" fmla="*/ 75910 h 6335587"/>
              <a:gd name="connsiteX23" fmla="*/ 1892744 w 11603130"/>
              <a:gd name="connsiteY23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408556 w 11603130"/>
              <a:gd name="connsiteY12" fmla="*/ 5899194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10007288 w 11603130"/>
              <a:gd name="connsiteY15" fmla="*/ 5914499 h 6335587"/>
              <a:gd name="connsiteX16" fmla="*/ 10927227 w 11603130"/>
              <a:gd name="connsiteY16" fmla="*/ 5922366 h 6335587"/>
              <a:gd name="connsiteX17" fmla="*/ 11562333 w 11603130"/>
              <a:gd name="connsiteY17" fmla="*/ 5906085 h 6335587"/>
              <a:gd name="connsiteX18" fmla="*/ 11571244 w 11603130"/>
              <a:gd name="connsiteY18" fmla="*/ 2621674 h 6335587"/>
              <a:gd name="connsiteX19" fmla="*/ 11561892 w 11603130"/>
              <a:gd name="connsiteY19" fmla="*/ 176313 h 6335587"/>
              <a:gd name="connsiteX20" fmla="*/ 11289537 w 11603130"/>
              <a:gd name="connsiteY20" fmla="*/ 107615 h 6335587"/>
              <a:gd name="connsiteX21" fmla="*/ 10689999 w 11603130"/>
              <a:gd name="connsiteY21" fmla="*/ 70591 h 6335587"/>
              <a:gd name="connsiteX22" fmla="*/ 7599878 w 11603130"/>
              <a:gd name="connsiteY22" fmla="*/ 75910 h 6335587"/>
              <a:gd name="connsiteX23" fmla="*/ 1892744 w 11603130"/>
              <a:gd name="connsiteY23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408556 w 11603130"/>
              <a:gd name="connsiteY12" fmla="*/ 5899194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10007288 w 11603130"/>
              <a:gd name="connsiteY15" fmla="*/ 5914499 h 6335587"/>
              <a:gd name="connsiteX16" fmla="*/ 10927227 w 11603130"/>
              <a:gd name="connsiteY16" fmla="*/ 5922366 h 6335587"/>
              <a:gd name="connsiteX17" fmla="*/ 11562333 w 11603130"/>
              <a:gd name="connsiteY17" fmla="*/ 5906085 h 6335587"/>
              <a:gd name="connsiteX18" fmla="*/ 11571244 w 11603130"/>
              <a:gd name="connsiteY18" fmla="*/ 2621674 h 6335587"/>
              <a:gd name="connsiteX19" fmla="*/ 11561892 w 11603130"/>
              <a:gd name="connsiteY19" fmla="*/ 176313 h 6335587"/>
              <a:gd name="connsiteX20" fmla="*/ 11289537 w 11603130"/>
              <a:gd name="connsiteY20" fmla="*/ 107615 h 6335587"/>
              <a:gd name="connsiteX21" fmla="*/ 10689999 w 11603130"/>
              <a:gd name="connsiteY21" fmla="*/ 70591 h 6335587"/>
              <a:gd name="connsiteX22" fmla="*/ 7599878 w 11603130"/>
              <a:gd name="connsiteY22" fmla="*/ 75910 h 6335587"/>
              <a:gd name="connsiteX23" fmla="*/ 1892744 w 11603130"/>
              <a:gd name="connsiteY23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274422 w 11603130"/>
              <a:gd name="connsiteY12" fmla="*/ 5903346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10007288 w 11603130"/>
              <a:gd name="connsiteY15" fmla="*/ 5914499 h 6335587"/>
              <a:gd name="connsiteX16" fmla="*/ 10927227 w 11603130"/>
              <a:gd name="connsiteY16" fmla="*/ 5922366 h 6335587"/>
              <a:gd name="connsiteX17" fmla="*/ 11562333 w 11603130"/>
              <a:gd name="connsiteY17" fmla="*/ 5906085 h 6335587"/>
              <a:gd name="connsiteX18" fmla="*/ 11571244 w 11603130"/>
              <a:gd name="connsiteY18" fmla="*/ 2621674 h 6335587"/>
              <a:gd name="connsiteX19" fmla="*/ 11561892 w 11603130"/>
              <a:gd name="connsiteY19" fmla="*/ 176313 h 6335587"/>
              <a:gd name="connsiteX20" fmla="*/ 11289537 w 11603130"/>
              <a:gd name="connsiteY20" fmla="*/ 107615 h 6335587"/>
              <a:gd name="connsiteX21" fmla="*/ 10689999 w 11603130"/>
              <a:gd name="connsiteY21" fmla="*/ 70591 h 6335587"/>
              <a:gd name="connsiteX22" fmla="*/ 7599878 w 11603130"/>
              <a:gd name="connsiteY22" fmla="*/ 75910 h 6335587"/>
              <a:gd name="connsiteX23" fmla="*/ 1892744 w 11603130"/>
              <a:gd name="connsiteY23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274422 w 11603130"/>
              <a:gd name="connsiteY12" fmla="*/ 5903346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10007288 w 11603130"/>
              <a:gd name="connsiteY15" fmla="*/ 5914499 h 6335587"/>
              <a:gd name="connsiteX16" fmla="*/ 10927227 w 11603130"/>
              <a:gd name="connsiteY16" fmla="*/ 5922366 h 6335587"/>
              <a:gd name="connsiteX17" fmla="*/ 11562333 w 11603130"/>
              <a:gd name="connsiteY17" fmla="*/ 5906085 h 6335587"/>
              <a:gd name="connsiteX18" fmla="*/ 11571244 w 11603130"/>
              <a:gd name="connsiteY18" fmla="*/ 2621674 h 6335587"/>
              <a:gd name="connsiteX19" fmla="*/ 11561892 w 11603130"/>
              <a:gd name="connsiteY19" fmla="*/ 176313 h 6335587"/>
              <a:gd name="connsiteX20" fmla="*/ 11289537 w 11603130"/>
              <a:gd name="connsiteY20" fmla="*/ 107615 h 6335587"/>
              <a:gd name="connsiteX21" fmla="*/ 10689999 w 11603130"/>
              <a:gd name="connsiteY21" fmla="*/ 70591 h 6335587"/>
              <a:gd name="connsiteX22" fmla="*/ 7599878 w 11603130"/>
              <a:gd name="connsiteY22" fmla="*/ 75910 h 6335587"/>
              <a:gd name="connsiteX23" fmla="*/ 1892744 w 11603130"/>
              <a:gd name="connsiteY23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274422 w 11603130"/>
              <a:gd name="connsiteY12" fmla="*/ 5903346 h 6335587"/>
              <a:gd name="connsiteX13" fmla="*/ 9710371 w 11603130"/>
              <a:gd name="connsiteY13" fmla="*/ 5911624 h 6335587"/>
              <a:gd name="connsiteX14" fmla="*/ 10007288 w 11603130"/>
              <a:gd name="connsiteY14" fmla="*/ 5914499 h 6335587"/>
              <a:gd name="connsiteX15" fmla="*/ 10927227 w 11603130"/>
              <a:gd name="connsiteY15" fmla="*/ 5922366 h 6335587"/>
              <a:gd name="connsiteX16" fmla="*/ 11562333 w 11603130"/>
              <a:gd name="connsiteY16" fmla="*/ 5906085 h 6335587"/>
              <a:gd name="connsiteX17" fmla="*/ 11571244 w 11603130"/>
              <a:gd name="connsiteY17" fmla="*/ 2621674 h 6335587"/>
              <a:gd name="connsiteX18" fmla="*/ 11561892 w 11603130"/>
              <a:gd name="connsiteY18" fmla="*/ 176313 h 6335587"/>
              <a:gd name="connsiteX19" fmla="*/ 11289537 w 11603130"/>
              <a:gd name="connsiteY19" fmla="*/ 107615 h 6335587"/>
              <a:gd name="connsiteX20" fmla="*/ 10689999 w 11603130"/>
              <a:gd name="connsiteY20" fmla="*/ 70591 h 6335587"/>
              <a:gd name="connsiteX21" fmla="*/ 7599878 w 11603130"/>
              <a:gd name="connsiteY21" fmla="*/ 75910 h 6335587"/>
              <a:gd name="connsiteX22" fmla="*/ 1892744 w 11603130"/>
              <a:gd name="connsiteY22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274422 w 11603130"/>
              <a:gd name="connsiteY12" fmla="*/ 5903346 h 6335587"/>
              <a:gd name="connsiteX13" fmla="*/ 9710371 w 11603130"/>
              <a:gd name="connsiteY13" fmla="*/ 5911624 h 6335587"/>
              <a:gd name="connsiteX14" fmla="*/ 10007288 w 11603130"/>
              <a:gd name="connsiteY14" fmla="*/ 5914499 h 6335587"/>
              <a:gd name="connsiteX15" fmla="*/ 10927227 w 11603130"/>
              <a:gd name="connsiteY15" fmla="*/ 5922366 h 6335587"/>
              <a:gd name="connsiteX16" fmla="*/ 11562333 w 11603130"/>
              <a:gd name="connsiteY16" fmla="*/ 5906085 h 6335587"/>
              <a:gd name="connsiteX17" fmla="*/ 11571244 w 11603130"/>
              <a:gd name="connsiteY17" fmla="*/ 2621674 h 6335587"/>
              <a:gd name="connsiteX18" fmla="*/ 11561892 w 11603130"/>
              <a:gd name="connsiteY18" fmla="*/ 176313 h 6335587"/>
              <a:gd name="connsiteX19" fmla="*/ 11289537 w 11603130"/>
              <a:gd name="connsiteY19" fmla="*/ 107615 h 6335587"/>
              <a:gd name="connsiteX20" fmla="*/ 10689999 w 11603130"/>
              <a:gd name="connsiteY20" fmla="*/ 70591 h 6335587"/>
              <a:gd name="connsiteX21" fmla="*/ 7599878 w 11603130"/>
              <a:gd name="connsiteY21" fmla="*/ 75910 h 6335587"/>
              <a:gd name="connsiteX22" fmla="*/ 1892744 w 11603130"/>
              <a:gd name="connsiteY22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274422 w 11603130"/>
              <a:gd name="connsiteY12" fmla="*/ 5903346 h 6335587"/>
              <a:gd name="connsiteX13" fmla="*/ 9710371 w 11603130"/>
              <a:gd name="connsiteY13" fmla="*/ 5911624 h 6335587"/>
              <a:gd name="connsiteX14" fmla="*/ 10007288 w 11603130"/>
              <a:gd name="connsiteY14" fmla="*/ 5914499 h 6335587"/>
              <a:gd name="connsiteX15" fmla="*/ 10927227 w 11603130"/>
              <a:gd name="connsiteY15" fmla="*/ 5922366 h 6335587"/>
              <a:gd name="connsiteX16" fmla="*/ 11562333 w 11603130"/>
              <a:gd name="connsiteY16" fmla="*/ 5906085 h 6335587"/>
              <a:gd name="connsiteX17" fmla="*/ 11571244 w 11603130"/>
              <a:gd name="connsiteY17" fmla="*/ 2621674 h 6335587"/>
              <a:gd name="connsiteX18" fmla="*/ 11561892 w 11603130"/>
              <a:gd name="connsiteY18" fmla="*/ 176313 h 6335587"/>
              <a:gd name="connsiteX19" fmla="*/ 11289537 w 11603130"/>
              <a:gd name="connsiteY19" fmla="*/ 107615 h 6335587"/>
              <a:gd name="connsiteX20" fmla="*/ 10689999 w 11603130"/>
              <a:gd name="connsiteY20" fmla="*/ 70591 h 6335587"/>
              <a:gd name="connsiteX21" fmla="*/ 7599878 w 11603130"/>
              <a:gd name="connsiteY21" fmla="*/ 75910 h 6335587"/>
              <a:gd name="connsiteX22" fmla="*/ 1892744 w 11603130"/>
              <a:gd name="connsiteY22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274422 w 11603130"/>
              <a:gd name="connsiteY12" fmla="*/ 5903346 h 6335587"/>
              <a:gd name="connsiteX13" fmla="*/ 9098386 w 11603130"/>
              <a:gd name="connsiteY13" fmla="*/ 5911624 h 6335587"/>
              <a:gd name="connsiteX14" fmla="*/ 10007288 w 11603130"/>
              <a:gd name="connsiteY14" fmla="*/ 5914499 h 6335587"/>
              <a:gd name="connsiteX15" fmla="*/ 10927227 w 11603130"/>
              <a:gd name="connsiteY15" fmla="*/ 5922366 h 6335587"/>
              <a:gd name="connsiteX16" fmla="*/ 11562333 w 11603130"/>
              <a:gd name="connsiteY16" fmla="*/ 5906085 h 6335587"/>
              <a:gd name="connsiteX17" fmla="*/ 11571244 w 11603130"/>
              <a:gd name="connsiteY17" fmla="*/ 2621674 h 6335587"/>
              <a:gd name="connsiteX18" fmla="*/ 11561892 w 11603130"/>
              <a:gd name="connsiteY18" fmla="*/ 176313 h 6335587"/>
              <a:gd name="connsiteX19" fmla="*/ 11289537 w 11603130"/>
              <a:gd name="connsiteY19" fmla="*/ 107615 h 6335587"/>
              <a:gd name="connsiteX20" fmla="*/ 10689999 w 11603130"/>
              <a:gd name="connsiteY20" fmla="*/ 70591 h 6335587"/>
              <a:gd name="connsiteX21" fmla="*/ 7599878 w 11603130"/>
              <a:gd name="connsiteY21" fmla="*/ 75910 h 6335587"/>
              <a:gd name="connsiteX22" fmla="*/ 1892744 w 11603130"/>
              <a:gd name="connsiteY22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8972 w 11603130"/>
              <a:gd name="connsiteY5" fmla="*/ 3523848 h 6335587"/>
              <a:gd name="connsiteX6" fmla="*/ 148480 w 11603130"/>
              <a:gd name="connsiteY6" fmla="*/ 5930841 h 6335587"/>
              <a:gd name="connsiteX7" fmla="*/ 2638911 w 11603130"/>
              <a:gd name="connsiteY7" fmla="*/ 5933377 h 6335587"/>
              <a:gd name="connsiteX8" fmla="*/ 4080684 w 11603130"/>
              <a:gd name="connsiteY8" fmla="*/ 5926717 h 6335587"/>
              <a:gd name="connsiteX9" fmla="*/ 5045206 w 11603130"/>
              <a:gd name="connsiteY9" fmla="*/ 5927859 h 6335587"/>
              <a:gd name="connsiteX10" fmla="*/ 5855834 w 11603130"/>
              <a:gd name="connsiteY10" fmla="*/ 6335587 h 6335587"/>
              <a:gd name="connsiteX11" fmla="*/ 6274422 w 11603130"/>
              <a:gd name="connsiteY11" fmla="*/ 5903346 h 6335587"/>
              <a:gd name="connsiteX12" fmla="*/ 9098386 w 11603130"/>
              <a:gd name="connsiteY12" fmla="*/ 5911624 h 6335587"/>
              <a:gd name="connsiteX13" fmla="*/ 10007288 w 11603130"/>
              <a:gd name="connsiteY13" fmla="*/ 5914499 h 6335587"/>
              <a:gd name="connsiteX14" fmla="*/ 10927227 w 11603130"/>
              <a:gd name="connsiteY14" fmla="*/ 5922366 h 6335587"/>
              <a:gd name="connsiteX15" fmla="*/ 11562333 w 11603130"/>
              <a:gd name="connsiteY15" fmla="*/ 5906085 h 6335587"/>
              <a:gd name="connsiteX16" fmla="*/ 11571244 w 11603130"/>
              <a:gd name="connsiteY16" fmla="*/ 2621674 h 6335587"/>
              <a:gd name="connsiteX17" fmla="*/ 11561892 w 11603130"/>
              <a:gd name="connsiteY17" fmla="*/ 176313 h 6335587"/>
              <a:gd name="connsiteX18" fmla="*/ 11289537 w 11603130"/>
              <a:gd name="connsiteY18" fmla="*/ 107615 h 6335587"/>
              <a:gd name="connsiteX19" fmla="*/ 10689999 w 11603130"/>
              <a:gd name="connsiteY19" fmla="*/ 70591 h 6335587"/>
              <a:gd name="connsiteX20" fmla="*/ 7599878 w 11603130"/>
              <a:gd name="connsiteY20" fmla="*/ 75910 h 6335587"/>
              <a:gd name="connsiteX21" fmla="*/ 1892744 w 11603130"/>
              <a:gd name="connsiteY21" fmla="*/ 0 h 6335587"/>
              <a:gd name="connsiteX0" fmla="*/ 1892744 w 12087184"/>
              <a:gd name="connsiteY0" fmla="*/ 0 h 6335587"/>
              <a:gd name="connsiteX1" fmla="*/ 304663 w 12087184"/>
              <a:gd name="connsiteY1" fmla="*/ 10761 h 6335587"/>
              <a:gd name="connsiteX2" fmla="*/ 0 w 12087184"/>
              <a:gd name="connsiteY2" fmla="*/ 47942 h 6335587"/>
              <a:gd name="connsiteX3" fmla="*/ 0 w 12087184"/>
              <a:gd name="connsiteY3" fmla="*/ 909146 h 6335587"/>
              <a:gd name="connsiteX4" fmla="*/ 4597 w 12087184"/>
              <a:gd name="connsiteY4" fmla="*/ 909146 h 6335587"/>
              <a:gd name="connsiteX5" fmla="*/ 88972 w 12087184"/>
              <a:gd name="connsiteY5" fmla="*/ 3523848 h 6335587"/>
              <a:gd name="connsiteX6" fmla="*/ 148480 w 12087184"/>
              <a:gd name="connsiteY6" fmla="*/ 5930841 h 6335587"/>
              <a:gd name="connsiteX7" fmla="*/ 2638911 w 12087184"/>
              <a:gd name="connsiteY7" fmla="*/ 5933377 h 6335587"/>
              <a:gd name="connsiteX8" fmla="*/ 4080684 w 12087184"/>
              <a:gd name="connsiteY8" fmla="*/ 5926717 h 6335587"/>
              <a:gd name="connsiteX9" fmla="*/ 5045206 w 12087184"/>
              <a:gd name="connsiteY9" fmla="*/ 5927859 h 6335587"/>
              <a:gd name="connsiteX10" fmla="*/ 5855834 w 12087184"/>
              <a:gd name="connsiteY10" fmla="*/ 6335587 h 6335587"/>
              <a:gd name="connsiteX11" fmla="*/ 6274422 w 12087184"/>
              <a:gd name="connsiteY11" fmla="*/ 5903346 h 6335587"/>
              <a:gd name="connsiteX12" fmla="*/ 9098386 w 12087184"/>
              <a:gd name="connsiteY12" fmla="*/ 5911624 h 6335587"/>
              <a:gd name="connsiteX13" fmla="*/ 10007288 w 12087184"/>
              <a:gd name="connsiteY13" fmla="*/ 5914499 h 6335587"/>
              <a:gd name="connsiteX14" fmla="*/ 10927227 w 12087184"/>
              <a:gd name="connsiteY14" fmla="*/ 5922366 h 6335587"/>
              <a:gd name="connsiteX15" fmla="*/ 12085310 w 12087184"/>
              <a:gd name="connsiteY15" fmla="*/ 5921320 h 6335587"/>
              <a:gd name="connsiteX16" fmla="*/ 11571244 w 12087184"/>
              <a:gd name="connsiteY16" fmla="*/ 2621674 h 6335587"/>
              <a:gd name="connsiteX17" fmla="*/ 11561892 w 12087184"/>
              <a:gd name="connsiteY17" fmla="*/ 176313 h 6335587"/>
              <a:gd name="connsiteX18" fmla="*/ 11289537 w 12087184"/>
              <a:gd name="connsiteY18" fmla="*/ 107615 h 6335587"/>
              <a:gd name="connsiteX19" fmla="*/ 10689999 w 12087184"/>
              <a:gd name="connsiteY19" fmla="*/ 70591 h 6335587"/>
              <a:gd name="connsiteX20" fmla="*/ 7599878 w 12087184"/>
              <a:gd name="connsiteY20" fmla="*/ 75910 h 6335587"/>
              <a:gd name="connsiteX21" fmla="*/ 1892744 w 12087184"/>
              <a:gd name="connsiteY21" fmla="*/ 0 h 6335587"/>
              <a:gd name="connsiteX0" fmla="*/ 1892744 w 12096545"/>
              <a:gd name="connsiteY0" fmla="*/ 24998 h 6360585"/>
              <a:gd name="connsiteX1" fmla="*/ 304663 w 12096545"/>
              <a:gd name="connsiteY1" fmla="*/ 35759 h 6360585"/>
              <a:gd name="connsiteX2" fmla="*/ 0 w 12096545"/>
              <a:gd name="connsiteY2" fmla="*/ 72940 h 6360585"/>
              <a:gd name="connsiteX3" fmla="*/ 0 w 12096545"/>
              <a:gd name="connsiteY3" fmla="*/ 934144 h 6360585"/>
              <a:gd name="connsiteX4" fmla="*/ 4597 w 12096545"/>
              <a:gd name="connsiteY4" fmla="*/ 934144 h 6360585"/>
              <a:gd name="connsiteX5" fmla="*/ 88972 w 12096545"/>
              <a:gd name="connsiteY5" fmla="*/ 3548846 h 6360585"/>
              <a:gd name="connsiteX6" fmla="*/ 148480 w 12096545"/>
              <a:gd name="connsiteY6" fmla="*/ 5955839 h 6360585"/>
              <a:gd name="connsiteX7" fmla="*/ 2638911 w 12096545"/>
              <a:gd name="connsiteY7" fmla="*/ 5958375 h 6360585"/>
              <a:gd name="connsiteX8" fmla="*/ 4080684 w 12096545"/>
              <a:gd name="connsiteY8" fmla="*/ 5951715 h 6360585"/>
              <a:gd name="connsiteX9" fmla="*/ 5045206 w 12096545"/>
              <a:gd name="connsiteY9" fmla="*/ 5952857 h 6360585"/>
              <a:gd name="connsiteX10" fmla="*/ 5855834 w 12096545"/>
              <a:gd name="connsiteY10" fmla="*/ 6360585 h 6360585"/>
              <a:gd name="connsiteX11" fmla="*/ 6274422 w 12096545"/>
              <a:gd name="connsiteY11" fmla="*/ 5928344 h 6360585"/>
              <a:gd name="connsiteX12" fmla="*/ 9098386 w 12096545"/>
              <a:gd name="connsiteY12" fmla="*/ 5936622 h 6360585"/>
              <a:gd name="connsiteX13" fmla="*/ 10007288 w 12096545"/>
              <a:gd name="connsiteY13" fmla="*/ 5939497 h 6360585"/>
              <a:gd name="connsiteX14" fmla="*/ 10927227 w 12096545"/>
              <a:gd name="connsiteY14" fmla="*/ 5947364 h 6360585"/>
              <a:gd name="connsiteX15" fmla="*/ 12085310 w 12096545"/>
              <a:gd name="connsiteY15" fmla="*/ 5946318 h 6360585"/>
              <a:gd name="connsiteX16" fmla="*/ 12063456 w 12096545"/>
              <a:gd name="connsiteY16" fmla="*/ 2646672 h 6360585"/>
              <a:gd name="connsiteX17" fmla="*/ 11561892 w 12096545"/>
              <a:gd name="connsiteY17" fmla="*/ 201311 h 6360585"/>
              <a:gd name="connsiteX18" fmla="*/ 11289537 w 12096545"/>
              <a:gd name="connsiteY18" fmla="*/ 132613 h 6360585"/>
              <a:gd name="connsiteX19" fmla="*/ 10689999 w 12096545"/>
              <a:gd name="connsiteY19" fmla="*/ 95589 h 6360585"/>
              <a:gd name="connsiteX20" fmla="*/ 7599878 w 12096545"/>
              <a:gd name="connsiteY20" fmla="*/ 100908 h 6360585"/>
              <a:gd name="connsiteX21" fmla="*/ 1892744 w 12096545"/>
              <a:gd name="connsiteY21" fmla="*/ 24998 h 6360585"/>
              <a:gd name="connsiteX0" fmla="*/ 1892744 w 12127183"/>
              <a:gd name="connsiteY0" fmla="*/ 24998 h 6360585"/>
              <a:gd name="connsiteX1" fmla="*/ 304663 w 12127183"/>
              <a:gd name="connsiteY1" fmla="*/ 35759 h 6360585"/>
              <a:gd name="connsiteX2" fmla="*/ 0 w 12127183"/>
              <a:gd name="connsiteY2" fmla="*/ 72940 h 6360585"/>
              <a:gd name="connsiteX3" fmla="*/ 0 w 12127183"/>
              <a:gd name="connsiteY3" fmla="*/ 934144 h 6360585"/>
              <a:gd name="connsiteX4" fmla="*/ 4597 w 12127183"/>
              <a:gd name="connsiteY4" fmla="*/ 934144 h 6360585"/>
              <a:gd name="connsiteX5" fmla="*/ 88972 w 12127183"/>
              <a:gd name="connsiteY5" fmla="*/ 3548846 h 6360585"/>
              <a:gd name="connsiteX6" fmla="*/ 148480 w 12127183"/>
              <a:gd name="connsiteY6" fmla="*/ 5955839 h 6360585"/>
              <a:gd name="connsiteX7" fmla="*/ 2638911 w 12127183"/>
              <a:gd name="connsiteY7" fmla="*/ 5958375 h 6360585"/>
              <a:gd name="connsiteX8" fmla="*/ 4080684 w 12127183"/>
              <a:gd name="connsiteY8" fmla="*/ 5951715 h 6360585"/>
              <a:gd name="connsiteX9" fmla="*/ 5045206 w 12127183"/>
              <a:gd name="connsiteY9" fmla="*/ 5952857 h 6360585"/>
              <a:gd name="connsiteX10" fmla="*/ 5855834 w 12127183"/>
              <a:gd name="connsiteY10" fmla="*/ 6360585 h 6360585"/>
              <a:gd name="connsiteX11" fmla="*/ 6274422 w 12127183"/>
              <a:gd name="connsiteY11" fmla="*/ 5928344 h 6360585"/>
              <a:gd name="connsiteX12" fmla="*/ 9098386 w 12127183"/>
              <a:gd name="connsiteY12" fmla="*/ 5936622 h 6360585"/>
              <a:gd name="connsiteX13" fmla="*/ 10007288 w 12127183"/>
              <a:gd name="connsiteY13" fmla="*/ 5939497 h 6360585"/>
              <a:gd name="connsiteX14" fmla="*/ 10927227 w 12127183"/>
              <a:gd name="connsiteY14" fmla="*/ 5947364 h 6360585"/>
              <a:gd name="connsiteX15" fmla="*/ 12085310 w 12127183"/>
              <a:gd name="connsiteY15" fmla="*/ 5946318 h 6360585"/>
              <a:gd name="connsiteX16" fmla="*/ 12063456 w 12127183"/>
              <a:gd name="connsiteY16" fmla="*/ 2646672 h 6360585"/>
              <a:gd name="connsiteX17" fmla="*/ 12054104 w 12127183"/>
              <a:gd name="connsiteY17" fmla="*/ 201311 h 6360585"/>
              <a:gd name="connsiteX18" fmla="*/ 11289537 w 12127183"/>
              <a:gd name="connsiteY18" fmla="*/ 132613 h 6360585"/>
              <a:gd name="connsiteX19" fmla="*/ 10689999 w 12127183"/>
              <a:gd name="connsiteY19" fmla="*/ 95589 h 6360585"/>
              <a:gd name="connsiteX20" fmla="*/ 7599878 w 12127183"/>
              <a:gd name="connsiteY20" fmla="*/ 100908 h 6360585"/>
              <a:gd name="connsiteX21" fmla="*/ 1892744 w 12127183"/>
              <a:gd name="connsiteY21" fmla="*/ 24998 h 6360585"/>
              <a:gd name="connsiteX0" fmla="*/ 1892744 w 12114255"/>
              <a:gd name="connsiteY0" fmla="*/ 0 h 6335587"/>
              <a:gd name="connsiteX1" fmla="*/ 304663 w 12114255"/>
              <a:gd name="connsiteY1" fmla="*/ 10761 h 6335587"/>
              <a:gd name="connsiteX2" fmla="*/ 0 w 12114255"/>
              <a:gd name="connsiteY2" fmla="*/ 47942 h 6335587"/>
              <a:gd name="connsiteX3" fmla="*/ 0 w 12114255"/>
              <a:gd name="connsiteY3" fmla="*/ 909146 h 6335587"/>
              <a:gd name="connsiteX4" fmla="*/ 4597 w 12114255"/>
              <a:gd name="connsiteY4" fmla="*/ 909146 h 6335587"/>
              <a:gd name="connsiteX5" fmla="*/ 88972 w 12114255"/>
              <a:gd name="connsiteY5" fmla="*/ 3523848 h 6335587"/>
              <a:gd name="connsiteX6" fmla="*/ 148480 w 12114255"/>
              <a:gd name="connsiteY6" fmla="*/ 5930841 h 6335587"/>
              <a:gd name="connsiteX7" fmla="*/ 2638911 w 12114255"/>
              <a:gd name="connsiteY7" fmla="*/ 5933377 h 6335587"/>
              <a:gd name="connsiteX8" fmla="*/ 4080684 w 12114255"/>
              <a:gd name="connsiteY8" fmla="*/ 5926717 h 6335587"/>
              <a:gd name="connsiteX9" fmla="*/ 5045206 w 12114255"/>
              <a:gd name="connsiteY9" fmla="*/ 5927859 h 6335587"/>
              <a:gd name="connsiteX10" fmla="*/ 5855834 w 12114255"/>
              <a:gd name="connsiteY10" fmla="*/ 6335587 h 6335587"/>
              <a:gd name="connsiteX11" fmla="*/ 6274422 w 12114255"/>
              <a:gd name="connsiteY11" fmla="*/ 5903346 h 6335587"/>
              <a:gd name="connsiteX12" fmla="*/ 9098386 w 12114255"/>
              <a:gd name="connsiteY12" fmla="*/ 5911624 h 6335587"/>
              <a:gd name="connsiteX13" fmla="*/ 10007288 w 12114255"/>
              <a:gd name="connsiteY13" fmla="*/ 5914499 h 6335587"/>
              <a:gd name="connsiteX14" fmla="*/ 10927227 w 12114255"/>
              <a:gd name="connsiteY14" fmla="*/ 5922366 h 6335587"/>
              <a:gd name="connsiteX15" fmla="*/ 12085310 w 12114255"/>
              <a:gd name="connsiteY15" fmla="*/ 5921320 h 6335587"/>
              <a:gd name="connsiteX16" fmla="*/ 12063456 w 12114255"/>
              <a:gd name="connsiteY16" fmla="*/ 2621674 h 6335587"/>
              <a:gd name="connsiteX17" fmla="*/ 12054104 w 12114255"/>
              <a:gd name="connsiteY17" fmla="*/ 176313 h 6335587"/>
              <a:gd name="connsiteX18" fmla="*/ 11289537 w 12114255"/>
              <a:gd name="connsiteY18" fmla="*/ 107615 h 6335587"/>
              <a:gd name="connsiteX19" fmla="*/ 10689999 w 12114255"/>
              <a:gd name="connsiteY19" fmla="*/ 70591 h 6335587"/>
              <a:gd name="connsiteX20" fmla="*/ 7599878 w 12114255"/>
              <a:gd name="connsiteY20" fmla="*/ 75910 h 6335587"/>
              <a:gd name="connsiteX21" fmla="*/ 1892744 w 12114255"/>
              <a:gd name="connsiteY21" fmla="*/ 0 h 6335587"/>
              <a:gd name="connsiteX0" fmla="*/ 1892744 w 12114253"/>
              <a:gd name="connsiteY0" fmla="*/ 0 h 6335587"/>
              <a:gd name="connsiteX1" fmla="*/ 304663 w 12114253"/>
              <a:gd name="connsiteY1" fmla="*/ 10761 h 6335587"/>
              <a:gd name="connsiteX2" fmla="*/ 0 w 12114253"/>
              <a:gd name="connsiteY2" fmla="*/ 47942 h 6335587"/>
              <a:gd name="connsiteX3" fmla="*/ 0 w 12114253"/>
              <a:gd name="connsiteY3" fmla="*/ 909146 h 6335587"/>
              <a:gd name="connsiteX4" fmla="*/ 4597 w 12114253"/>
              <a:gd name="connsiteY4" fmla="*/ 909146 h 6335587"/>
              <a:gd name="connsiteX5" fmla="*/ 88972 w 12114253"/>
              <a:gd name="connsiteY5" fmla="*/ 3523848 h 6335587"/>
              <a:gd name="connsiteX6" fmla="*/ 148480 w 12114253"/>
              <a:gd name="connsiteY6" fmla="*/ 5930841 h 6335587"/>
              <a:gd name="connsiteX7" fmla="*/ 2638911 w 12114253"/>
              <a:gd name="connsiteY7" fmla="*/ 5933377 h 6335587"/>
              <a:gd name="connsiteX8" fmla="*/ 4080684 w 12114253"/>
              <a:gd name="connsiteY8" fmla="*/ 5926717 h 6335587"/>
              <a:gd name="connsiteX9" fmla="*/ 5045206 w 12114253"/>
              <a:gd name="connsiteY9" fmla="*/ 5927859 h 6335587"/>
              <a:gd name="connsiteX10" fmla="*/ 5855834 w 12114253"/>
              <a:gd name="connsiteY10" fmla="*/ 6335587 h 6335587"/>
              <a:gd name="connsiteX11" fmla="*/ 6274422 w 12114253"/>
              <a:gd name="connsiteY11" fmla="*/ 5903346 h 6335587"/>
              <a:gd name="connsiteX12" fmla="*/ 9098386 w 12114253"/>
              <a:gd name="connsiteY12" fmla="*/ 5911624 h 6335587"/>
              <a:gd name="connsiteX13" fmla="*/ 10007288 w 12114253"/>
              <a:gd name="connsiteY13" fmla="*/ 5914499 h 6335587"/>
              <a:gd name="connsiteX14" fmla="*/ 10927227 w 12114253"/>
              <a:gd name="connsiteY14" fmla="*/ 5922366 h 6335587"/>
              <a:gd name="connsiteX15" fmla="*/ 12085310 w 12114253"/>
              <a:gd name="connsiteY15" fmla="*/ 5921320 h 6335587"/>
              <a:gd name="connsiteX16" fmla="*/ 12063456 w 12114253"/>
              <a:gd name="connsiteY16" fmla="*/ 2621674 h 6335587"/>
              <a:gd name="connsiteX17" fmla="*/ 12054104 w 12114253"/>
              <a:gd name="connsiteY17" fmla="*/ 176313 h 6335587"/>
              <a:gd name="connsiteX18" fmla="*/ 11289537 w 12114253"/>
              <a:gd name="connsiteY18" fmla="*/ 107615 h 6335587"/>
              <a:gd name="connsiteX19" fmla="*/ 10259313 w 12114253"/>
              <a:gd name="connsiteY19" fmla="*/ 101059 h 6335587"/>
              <a:gd name="connsiteX20" fmla="*/ 7599878 w 12114253"/>
              <a:gd name="connsiteY20" fmla="*/ 75910 h 6335587"/>
              <a:gd name="connsiteX21" fmla="*/ 1892744 w 12114253"/>
              <a:gd name="connsiteY21" fmla="*/ 0 h 6335587"/>
              <a:gd name="connsiteX0" fmla="*/ 1892744 w 12114255"/>
              <a:gd name="connsiteY0" fmla="*/ 0 h 6335587"/>
              <a:gd name="connsiteX1" fmla="*/ 304663 w 12114255"/>
              <a:gd name="connsiteY1" fmla="*/ 10761 h 6335587"/>
              <a:gd name="connsiteX2" fmla="*/ 0 w 12114255"/>
              <a:gd name="connsiteY2" fmla="*/ 47942 h 6335587"/>
              <a:gd name="connsiteX3" fmla="*/ 0 w 12114255"/>
              <a:gd name="connsiteY3" fmla="*/ 909146 h 6335587"/>
              <a:gd name="connsiteX4" fmla="*/ 4597 w 12114255"/>
              <a:gd name="connsiteY4" fmla="*/ 909146 h 6335587"/>
              <a:gd name="connsiteX5" fmla="*/ 88972 w 12114255"/>
              <a:gd name="connsiteY5" fmla="*/ 3523848 h 6335587"/>
              <a:gd name="connsiteX6" fmla="*/ 148480 w 12114255"/>
              <a:gd name="connsiteY6" fmla="*/ 5930841 h 6335587"/>
              <a:gd name="connsiteX7" fmla="*/ 2638911 w 12114255"/>
              <a:gd name="connsiteY7" fmla="*/ 5933377 h 6335587"/>
              <a:gd name="connsiteX8" fmla="*/ 4080684 w 12114255"/>
              <a:gd name="connsiteY8" fmla="*/ 5926717 h 6335587"/>
              <a:gd name="connsiteX9" fmla="*/ 5045206 w 12114255"/>
              <a:gd name="connsiteY9" fmla="*/ 5927859 h 6335587"/>
              <a:gd name="connsiteX10" fmla="*/ 5855834 w 12114255"/>
              <a:gd name="connsiteY10" fmla="*/ 6335587 h 6335587"/>
              <a:gd name="connsiteX11" fmla="*/ 6274422 w 12114255"/>
              <a:gd name="connsiteY11" fmla="*/ 5903346 h 6335587"/>
              <a:gd name="connsiteX12" fmla="*/ 9098386 w 12114255"/>
              <a:gd name="connsiteY12" fmla="*/ 5911624 h 6335587"/>
              <a:gd name="connsiteX13" fmla="*/ 10007288 w 12114255"/>
              <a:gd name="connsiteY13" fmla="*/ 5914499 h 6335587"/>
              <a:gd name="connsiteX14" fmla="*/ 10927227 w 12114255"/>
              <a:gd name="connsiteY14" fmla="*/ 5922366 h 6335587"/>
              <a:gd name="connsiteX15" fmla="*/ 12085310 w 12114255"/>
              <a:gd name="connsiteY15" fmla="*/ 5921320 h 6335587"/>
              <a:gd name="connsiteX16" fmla="*/ 12063456 w 12114255"/>
              <a:gd name="connsiteY16" fmla="*/ 2621674 h 6335587"/>
              <a:gd name="connsiteX17" fmla="*/ 12054104 w 12114255"/>
              <a:gd name="connsiteY17" fmla="*/ 176313 h 6335587"/>
              <a:gd name="connsiteX18" fmla="*/ 11289537 w 12114255"/>
              <a:gd name="connsiteY18" fmla="*/ 107615 h 6335587"/>
              <a:gd name="connsiteX19" fmla="*/ 10259313 w 12114255"/>
              <a:gd name="connsiteY19" fmla="*/ 101059 h 6335587"/>
              <a:gd name="connsiteX20" fmla="*/ 7599878 w 12114255"/>
              <a:gd name="connsiteY20" fmla="*/ 75910 h 6335587"/>
              <a:gd name="connsiteX21" fmla="*/ 1892744 w 12114255"/>
              <a:gd name="connsiteY21" fmla="*/ 0 h 6335587"/>
              <a:gd name="connsiteX0" fmla="*/ 1892744 w 12114253"/>
              <a:gd name="connsiteY0" fmla="*/ 0 h 6330524"/>
              <a:gd name="connsiteX1" fmla="*/ 304663 w 12114253"/>
              <a:gd name="connsiteY1" fmla="*/ 10761 h 6330524"/>
              <a:gd name="connsiteX2" fmla="*/ 0 w 12114253"/>
              <a:gd name="connsiteY2" fmla="*/ 47942 h 6330524"/>
              <a:gd name="connsiteX3" fmla="*/ 0 w 12114253"/>
              <a:gd name="connsiteY3" fmla="*/ 909146 h 6330524"/>
              <a:gd name="connsiteX4" fmla="*/ 4597 w 12114253"/>
              <a:gd name="connsiteY4" fmla="*/ 909146 h 6330524"/>
              <a:gd name="connsiteX5" fmla="*/ 88972 w 12114253"/>
              <a:gd name="connsiteY5" fmla="*/ 3523848 h 6330524"/>
              <a:gd name="connsiteX6" fmla="*/ 148480 w 12114253"/>
              <a:gd name="connsiteY6" fmla="*/ 5930841 h 6330524"/>
              <a:gd name="connsiteX7" fmla="*/ 2638911 w 12114253"/>
              <a:gd name="connsiteY7" fmla="*/ 5933377 h 6330524"/>
              <a:gd name="connsiteX8" fmla="*/ 4080684 w 12114253"/>
              <a:gd name="connsiteY8" fmla="*/ 5926717 h 6330524"/>
              <a:gd name="connsiteX9" fmla="*/ 5045206 w 12114253"/>
              <a:gd name="connsiteY9" fmla="*/ 5927859 h 6330524"/>
              <a:gd name="connsiteX10" fmla="*/ 5731339 w 12114253"/>
              <a:gd name="connsiteY10" fmla="*/ 6330524 h 6330524"/>
              <a:gd name="connsiteX11" fmla="*/ 6274422 w 12114253"/>
              <a:gd name="connsiteY11" fmla="*/ 5903346 h 6330524"/>
              <a:gd name="connsiteX12" fmla="*/ 9098386 w 12114253"/>
              <a:gd name="connsiteY12" fmla="*/ 5911624 h 6330524"/>
              <a:gd name="connsiteX13" fmla="*/ 10007288 w 12114253"/>
              <a:gd name="connsiteY13" fmla="*/ 5914499 h 6330524"/>
              <a:gd name="connsiteX14" fmla="*/ 10927227 w 12114253"/>
              <a:gd name="connsiteY14" fmla="*/ 5922366 h 6330524"/>
              <a:gd name="connsiteX15" fmla="*/ 12085310 w 12114253"/>
              <a:gd name="connsiteY15" fmla="*/ 5921320 h 6330524"/>
              <a:gd name="connsiteX16" fmla="*/ 12063456 w 12114253"/>
              <a:gd name="connsiteY16" fmla="*/ 2621674 h 6330524"/>
              <a:gd name="connsiteX17" fmla="*/ 12054104 w 12114253"/>
              <a:gd name="connsiteY17" fmla="*/ 176313 h 6330524"/>
              <a:gd name="connsiteX18" fmla="*/ 11289537 w 12114253"/>
              <a:gd name="connsiteY18" fmla="*/ 107615 h 6330524"/>
              <a:gd name="connsiteX19" fmla="*/ 10259313 w 12114253"/>
              <a:gd name="connsiteY19" fmla="*/ 101059 h 6330524"/>
              <a:gd name="connsiteX20" fmla="*/ 7599878 w 12114253"/>
              <a:gd name="connsiteY20" fmla="*/ 75910 h 6330524"/>
              <a:gd name="connsiteX21" fmla="*/ 1892744 w 12114253"/>
              <a:gd name="connsiteY21" fmla="*/ 0 h 6330524"/>
              <a:gd name="connsiteX0" fmla="*/ 1892744 w 12114255"/>
              <a:gd name="connsiteY0" fmla="*/ 0 h 6330524"/>
              <a:gd name="connsiteX1" fmla="*/ 304663 w 12114255"/>
              <a:gd name="connsiteY1" fmla="*/ 10761 h 6330524"/>
              <a:gd name="connsiteX2" fmla="*/ 0 w 12114255"/>
              <a:gd name="connsiteY2" fmla="*/ 47942 h 6330524"/>
              <a:gd name="connsiteX3" fmla="*/ 0 w 12114255"/>
              <a:gd name="connsiteY3" fmla="*/ 909146 h 6330524"/>
              <a:gd name="connsiteX4" fmla="*/ 4597 w 12114255"/>
              <a:gd name="connsiteY4" fmla="*/ 909146 h 6330524"/>
              <a:gd name="connsiteX5" fmla="*/ 88972 w 12114255"/>
              <a:gd name="connsiteY5" fmla="*/ 3523848 h 6330524"/>
              <a:gd name="connsiteX6" fmla="*/ 148480 w 12114255"/>
              <a:gd name="connsiteY6" fmla="*/ 5930841 h 6330524"/>
              <a:gd name="connsiteX7" fmla="*/ 2638911 w 12114255"/>
              <a:gd name="connsiteY7" fmla="*/ 5933377 h 6330524"/>
              <a:gd name="connsiteX8" fmla="*/ 4080684 w 12114255"/>
              <a:gd name="connsiteY8" fmla="*/ 5926717 h 6330524"/>
              <a:gd name="connsiteX9" fmla="*/ 5045206 w 12114255"/>
              <a:gd name="connsiteY9" fmla="*/ 5927859 h 6330524"/>
              <a:gd name="connsiteX10" fmla="*/ 5731339 w 12114255"/>
              <a:gd name="connsiteY10" fmla="*/ 6330524 h 6330524"/>
              <a:gd name="connsiteX11" fmla="*/ 6077302 w 12114255"/>
              <a:gd name="connsiteY11" fmla="*/ 5908409 h 6330524"/>
              <a:gd name="connsiteX12" fmla="*/ 9098386 w 12114255"/>
              <a:gd name="connsiteY12" fmla="*/ 5911624 h 6330524"/>
              <a:gd name="connsiteX13" fmla="*/ 10007288 w 12114255"/>
              <a:gd name="connsiteY13" fmla="*/ 5914499 h 6330524"/>
              <a:gd name="connsiteX14" fmla="*/ 10927227 w 12114255"/>
              <a:gd name="connsiteY14" fmla="*/ 5922366 h 6330524"/>
              <a:gd name="connsiteX15" fmla="*/ 12085310 w 12114255"/>
              <a:gd name="connsiteY15" fmla="*/ 5921320 h 6330524"/>
              <a:gd name="connsiteX16" fmla="*/ 12063456 w 12114255"/>
              <a:gd name="connsiteY16" fmla="*/ 2621674 h 6330524"/>
              <a:gd name="connsiteX17" fmla="*/ 12054104 w 12114255"/>
              <a:gd name="connsiteY17" fmla="*/ 176313 h 6330524"/>
              <a:gd name="connsiteX18" fmla="*/ 11289537 w 12114255"/>
              <a:gd name="connsiteY18" fmla="*/ 107615 h 6330524"/>
              <a:gd name="connsiteX19" fmla="*/ 10259313 w 12114255"/>
              <a:gd name="connsiteY19" fmla="*/ 101059 h 6330524"/>
              <a:gd name="connsiteX20" fmla="*/ 7599878 w 12114255"/>
              <a:gd name="connsiteY20" fmla="*/ 75910 h 6330524"/>
              <a:gd name="connsiteX21" fmla="*/ 1892744 w 12114255"/>
              <a:gd name="connsiteY21" fmla="*/ 0 h 6330524"/>
              <a:gd name="connsiteX0" fmla="*/ 1892744 w 12114253"/>
              <a:gd name="connsiteY0" fmla="*/ 0 h 6330524"/>
              <a:gd name="connsiteX1" fmla="*/ 304663 w 12114253"/>
              <a:gd name="connsiteY1" fmla="*/ 10761 h 6330524"/>
              <a:gd name="connsiteX2" fmla="*/ 0 w 12114253"/>
              <a:gd name="connsiteY2" fmla="*/ 47942 h 6330524"/>
              <a:gd name="connsiteX3" fmla="*/ 0 w 12114253"/>
              <a:gd name="connsiteY3" fmla="*/ 909146 h 6330524"/>
              <a:gd name="connsiteX4" fmla="*/ 4597 w 12114253"/>
              <a:gd name="connsiteY4" fmla="*/ 909146 h 6330524"/>
              <a:gd name="connsiteX5" fmla="*/ 88972 w 12114253"/>
              <a:gd name="connsiteY5" fmla="*/ 3523848 h 6330524"/>
              <a:gd name="connsiteX6" fmla="*/ 148480 w 12114253"/>
              <a:gd name="connsiteY6" fmla="*/ 5930841 h 6330524"/>
              <a:gd name="connsiteX7" fmla="*/ 2638911 w 12114253"/>
              <a:gd name="connsiteY7" fmla="*/ 5933377 h 6330524"/>
              <a:gd name="connsiteX8" fmla="*/ 4080684 w 12114253"/>
              <a:gd name="connsiteY8" fmla="*/ 5926717 h 6330524"/>
              <a:gd name="connsiteX9" fmla="*/ 5045206 w 12114253"/>
              <a:gd name="connsiteY9" fmla="*/ 5927859 h 6330524"/>
              <a:gd name="connsiteX10" fmla="*/ 5731339 w 12114253"/>
              <a:gd name="connsiteY10" fmla="*/ 6330524 h 6330524"/>
              <a:gd name="connsiteX11" fmla="*/ 6077302 w 12114253"/>
              <a:gd name="connsiteY11" fmla="*/ 5908409 h 6330524"/>
              <a:gd name="connsiteX12" fmla="*/ 9098386 w 12114253"/>
              <a:gd name="connsiteY12" fmla="*/ 5911624 h 6330524"/>
              <a:gd name="connsiteX13" fmla="*/ 10007288 w 12114253"/>
              <a:gd name="connsiteY13" fmla="*/ 5914499 h 6330524"/>
              <a:gd name="connsiteX14" fmla="*/ 10927227 w 12114253"/>
              <a:gd name="connsiteY14" fmla="*/ 5922366 h 6330524"/>
              <a:gd name="connsiteX15" fmla="*/ 12085310 w 12114253"/>
              <a:gd name="connsiteY15" fmla="*/ 5921320 h 6330524"/>
              <a:gd name="connsiteX16" fmla="*/ 12063456 w 12114253"/>
              <a:gd name="connsiteY16" fmla="*/ 2621674 h 6330524"/>
              <a:gd name="connsiteX17" fmla="*/ 12054104 w 12114253"/>
              <a:gd name="connsiteY17" fmla="*/ 176313 h 6330524"/>
              <a:gd name="connsiteX18" fmla="*/ 11289537 w 12114253"/>
              <a:gd name="connsiteY18" fmla="*/ 107615 h 6330524"/>
              <a:gd name="connsiteX19" fmla="*/ 10259313 w 12114253"/>
              <a:gd name="connsiteY19" fmla="*/ 101059 h 6330524"/>
              <a:gd name="connsiteX20" fmla="*/ 7599878 w 12114253"/>
              <a:gd name="connsiteY20" fmla="*/ 75910 h 6330524"/>
              <a:gd name="connsiteX21" fmla="*/ 1892744 w 12114253"/>
              <a:gd name="connsiteY21" fmla="*/ 0 h 6330524"/>
              <a:gd name="connsiteX0" fmla="*/ 1892744 w 12114255"/>
              <a:gd name="connsiteY0" fmla="*/ 0 h 6330524"/>
              <a:gd name="connsiteX1" fmla="*/ 304663 w 12114255"/>
              <a:gd name="connsiteY1" fmla="*/ 10761 h 6330524"/>
              <a:gd name="connsiteX2" fmla="*/ 0 w 12114255"/>
              <a:gd name="connsiteY2" fmla="*/ 47942 h 6330524"/>
              <a:gd name="connsiteX3" fmla="*/ 0 w 12114255"/>
              <a:gd name="connsiteY3" fmla="*/ 909146 h 6330524"/>
              <a:gd name="connsiteX4" fmla="*/ 4597 w 12114255"/>
              <a:gd name="connsiteY4" fmla="*/ 909146 h 6330524"/>
              <a:gd name="connsiteX5" fmla="*/ 88972 w 12114255"/>
              <a:gd name="connsiteY5" fmla="*/ 3523848 h 6330524"/>
              <a:gd name="connsiteX6" fmla="*/ 148480 w 12114255"/>
              <a:gd name="connsiteY6" fmla="*/ 5930841 h 6330524"/>
              <a:gd name="connsiteX7" fmla="*/ 2638911 w 12114255"/>
              <a:gd name="connsiteY7" fmla="*/ 5933377 h 6330524"/>
              <a:gd name="connsiteX8" fmla="*/ 4308929 w 12114255"/>
              <a:gd name="connsiteY8" fmla="*/ 5926717 h 6330524"/>
              <a:gd name="connsiteX9" fmla="*/ 5045206 w 12114255"/>
              <a:gd name="connsiteY9" fmla="*/ 5927859 h 6330524"/>
              <a:gd name="connsiteX10" fmla="*/ 5731339 w 12114255"/>
              <a:gd name="connsiteY10" fmla="*/ 6330524 h 6330524"/>
              <a:gd name="connsiteX11" fmla="*/ 6077302 w 12114255"/>
              <a:gd name="connsiteY11" fmla="*/ 5908409 h 6330524"/>
              <a:gd name="connsiteX12" fmla="*/ 9098386 w 12114255"/>
              <a:gd name="connsiteY12" fmla="*/ 5911624 h 6330524"/>
              <a:gd name="connsiteX13" fmla="*/ 10007288 w 12114255"/>
              <a:gd name="connsiteY13" fmla="*/ 5914499 h 6330524"/>
              <a:gd name="connsiteX14" fmla="*/ 10927227 w 12114255"/>
              <a:gd name="connsiteY14" fmla="*/ 5922366 h 6330524"/>
              <a:gd name="connsiteX15" fmla="*/ 12085310 w 12114255"/>
              <a:gd name="connsiteY15" fmla="*/ 5921320 h 6330524"/>
              <a:gd name="connsiteX16" fmla="*/ 12063456 w 12114255"/>
              <a:gd name="connsiteY16" fmla="*/ 2621674 h 6330524"/>
              <a:gd name="connsiteX17" fmla="*/ 12054104 w 12114255"/>
              <a:gd name="connsiteY17" fmla="*/ 176313 h 6330524"/>
              <a:gd name="connsiteX18" fmla="*/ 11289537 w 12114255"/>
              <a:gd name="connsiteY18" fmla="*/ 107615 h 6330524"/>
              <a:gd name="connsiteX19" fmla="*/ 10259313 w 12114255"/>
              <a:gd name="connsiteY19" fmla="*/ 101059 h 6330524"/>
              <a:gd name="connsiteX20" fmla="*/ 7599878 w 12114255"/>
              <a:gd name="connsiteY20" fmla="*/ 75910 h 6330524"/>
              <a:gd name="connsiteX21" fmla="*/ 1892744 w 12114255"/>
              <a:gd name="connsiteY21" fmla="*/ 0 h 6330524"/>
              <a:gd name="connsiteX0" fmla="*/ 1892744 w 12114253"/>
              <a:gd name="connsiteY0" fmla="*/ 0 h 6330524"/>
              <a:gd name="connsiteX1" fmla="*/ 304663 w 12114253"/>
              <a:gd name="connsiteY1" fmla="*/ 10761 h 6330524"/>
              <a:gd name="connsiteX2" fmla="*/ 0 w 12114253"/>
              <a:gd name="connsiteY2" fmla="*/ 47942 h 6330524"/>
              <a:gd name="connsiteX3" fmla="*/ 0 w 12114253"/>
              <a:gd name="connsiteY3" fmla="*/ 909146 h 6330524"/>
              <a:gd name="connsiteX4" fmla="*/ 4597 w 12114253"/>
              <a:gd name="connsiteY4" fmla="*/ 909146 h 6330524"/>
              <a:gd name="connsiteX5" fmla="*/ 88972 w 12114253"/>
              <a:gd name="connsiteY5" fmla="*/ 3523848 h 6330524"/>
              <a:gd name="connsiteX6" fmla="*/ 148480 w 12114253"/>
              <a:gd name="connsiteY6" fmla="*/ 5930841 h 6330524"/>
              <a:gd name="connsiteX7" fmla="*/ 2638911 w 12114253"/>
              <a:gd name="connsiteY7" fmla="*/ 5933377 h 6330524"/>
              <a:gd name="connsiteX8" fmla="*/ 4308929 w 12114253"/>
              <a:gd name="connsiteY8" fmla="*/ 5926717 h 6330524"/>
              <a:gd name="connsiteX9" fmla="*/ 5141474 w 12114253"/>
              <a:gd name="connsiteY9" fmla="*/ 5927859 h 6330524"/>
              <a:gd name="connsiteX10" fmla="*/ 5731339 w 12114253"/>
              <a:gd name="connsiteY10" fmla="*/ 6330524 h 6330524"/>
              <a:gd name="connsiteX11" fmla="*/ 6077302 w 12114253"/>
              <a:gd name="connsiteY11" fmla="*/ 5908409 h 6330524"/>
              <a:gd name="connsiteX12" fmla="*/ 9098386 w 12114253"/>
              <a:gd name="connsiteY12" fmla="*/ 5911624 h 6330524"/>
              <a:gd name="connsiteX13" fmla="*/ 10007288 w 12114253"/>
              <a:gd name="connsiteY13" fmla="*/ 5914499 h 6330524"/>
              <a:gd name="connsiteX14" fmla="*/ 10927227 w 12114253"/>
              <a:gd name="connsiteY14" fmla="*/ 5922366 h 6330524"/>
              <a:gd name="connsiteX15" fmla="*/ 12085310 w 12114253"/>
              <a:gd name="connsiteY15" fmla="*/ 5921320 h 6330524"/>
              <a:gd name="connsiteX16" fmla="*/ 12063456 w 12114253"/>
              <a:gd name="connsiteY16" fmla="*/ 2621674 h 6330524"/>
              <a:gd name="connsiteX17" fmla="*/ 12054104 w 12114253"/>
              <a:gd name="connsiteY17" fmla="*/ 176313 h 6330524"/>
              <a:gd name="connsiteX18" fmla="*/ 11289537 w 12114253"/>
              <a:gd name="connsiteY18" fmla="*/ 107615 h 6330524"/>
              <a:gd name="connsiteX19" fmla="*/ 10259313 w 12114253"/>
              <a:gd name="connsiteY19" fmla="*/ 101059 h 6330524"/>
              <a:gd name="connsiteX20" fmla="*/ 7599878 w 12114253"/>
              <a:gd name="connsiteY20" fmla="*/ 75910 h 6330524"/>
              <a:gd name="connsiteX21" fmla="*/ 1892744 w 12114253"/>
              <a:gd name="connsiteY21" fmla="*/ 0 h 6330524"/>
              <a:gd name="connsiteX0" fmla="*/ 1892744 w 12114253"/>
              <a:gd name="connsiteY0" fmla="*/ 0 h 6330524"/>
              <a:gd name="connsiteX1" fmla="*/ 304663 w 12114253"/>
              <a:gd name="connsiteY1" fmla="*/ 10761 h 6330524"/>
              <a:gd name="connsiteX2" fmla="*/ 0 w 12114253"/>
              <a:gd name="connsiteY2" fmla="*/ 47942 h 6330524"/>
              <a:gd name="connsiteX3" fmla="*/ 0 w 12114253"/>
              <a:gd name="connsiteY3" fmla="*/ 909146 h 6330524"/>
              <a:gd name="connsiteX4" fmla="*/ 4597 w 12114253"/>
              <a:gd name="connsiteY4" fmla="*/ 909146 h 6330524"/>
              <a:gd name="connsiteX5" fmla="*/ 88972 w 12114253"/>
              <a:gd name="connsiteY5" fmla="*/ 3523848 h 6330524"/>
              <a:gd name="connsiteX6" fmla="*/ 148480 w 12114253"/>
              <a:gd name="connsiteY6" fmla="*/ 5930841 h 6330524"/>
              <a:gd name="connsiteX7" fmla="*/ 2638911 w 12114253"/>
              <a:gd name="connsiteY7" fmla="*/ 5933377 h 6330524"/>
              <a:gd name="connsiteX8" fmla="*/ 4308929 w 12114253"/>
              <a:gd name="connsiteY8" fmla="*/ 5926717 h 6330524"/>
              <a:gd name="connsiteX9" fmla="*/ 5141474 w 12114253"/>
              <a:gd name="connsiteY9" fmla="*/ 5927859 h 6330524"/>
              <a:gd name="connsiteX10" fmla="*/ 5731339 w 12114253"/>
              <a:gd name="connsiteY10" fmla="*/ 6330524 h 6330524"/>
              <a:gd name="connsiteX11" fmla="*/ 6196455 w 12114253"/>
              <a:gd name="connsiteY11" fmla="*/ 5908410 h 6330524"/>
              <a:gd name="connsiteX12" fmla="*/ 9098386 w 12114253"/>
              <a:gd name="connsiteY12" fmla="*/ 5911624 h 6330524"/>
              <a:gd name="connsiteX13" fmla="*/ 10007288 w 12114253"/>
              <a:gd name="connsiteY13" fmla="*/ 5914499 h 6330524"/>
              <a:gd name="connsiteX14" fmla="*/ 10927227 w 12114253"/>
              <a:gd name="connsiteY14" fmla="*/ 5922366 h 6330524"/>
              <a:gd name="connsiteX15" fmla="*/ 12085310 w 12114253"/>
              <a:gd name="connsiteY15" fmla="*/ 5921320 h 6330524"/>
              <a:gd name="connsiteX16" fmla="*/ 12063456 w 12114253"/>
              <a:gd name="connsiteY16" fmla="*/ 2621674 h 6330524"/>
              <a:gd name="connsiteX17" fmla="*/ 12054104 w 12114253"/>
              <a:gd name="connsiteY17" fmla="*/ 176313 h 6330524"/>
              <a:gd name="connsiteX18" fmla="*/ 11289537 w 12114253"/>
              <a:gd name="connsiteY18" fmla="*/ 107615 h 6330524"/>
              <a:gd name="connsiteX19" fmla="*/ 10259313 w 12114253"/>
              <a:gd name="connsiteY19" fmla="*/ 101059 h 6330524"/>
              <a:gd name="connsiteX20" fmla="*/ 7599878 w 12114253"/>
              <a:gd name="connsiteY20" fmla="*/ 75910 h 6330524"/>
              <a:gd name="connsiteX21" fmla="*/ 1892744 w 12114253"/>
              <a:gd name="connsiteY21" fmla="*/ 0 h 6330524"/>
              <a:gd name="connsiteX0" fmla="*/ 1892744 w 12114253"/>
              <a:gd name="connsiteY0" fmla="*/ 0 h 6231011"/>
              <a:gd name="connsiteX1" fmla="*/ 304663 w 12114253"/>
              <a:gd name="connsiteY1" fmla="*/ 10761 h 6231011"/>
              <a:gd name="connsiteX2" fmla="*/ 0 w 12114253"/>
              <a:gd name="connsiteY2" fmla="*/ 47942 h 6231011"/>
              <a:gd name="connsiteX3" fmla="*/ 0 w 12114253"/>
              <a:gd name="connsiteY3" fmla="*/ 909146 h 6231011"/>
              <a:gd name="connsiteX4" fmla="*/ 4597 w 12114253"/>
              <a:gd name="connsiteY4" fmla="*/ 909146 h 6231011"/>
              <a:gd name="connsiteX5" fmla="*/ 88972 w 12114253"/>
              <a:gd name="connsiteY5" fmla="*/ 3523848 h 6231011"/>
              <a:gd name="connsiteX6" fmla="*/ 148480 w 12114253"/>
              <a:gd name="connsiteY6" fmla="*/ 5930841 h 6231011"/>
              <a:gd name="connsiteX7" fmla="*/ 2638911 w 12114253"/>
              <a:gd name="connsiteY7" fmla="*/ 5933377 h 6231011"/>
              <a:gd name="connsiteX8" fmla="*/ 4308929 w 12114253"/>
              <a:gd name="connsiteY8" fmla="*/ 5926717 h 6231011"/>
              <a:gd name="connsiteX9" fmla="*/ 5141474 w 12114253"/>
              <a:gd name="connsiteY9" fmla="*/ 5927859 h 6231011"/>
              <a:gd name="connsiteX10" fmla="*/ 5707509 w 12114253"/>
              <a:gd name="connsiteY10" fmla="*/ 6231011 h 6231011"/>
              <a:gd name="connsiteX11" fmla="*/ 6196455 w 12114253"/>
              <a:gd name="connsiteY11" fmla="*/ 5908410 h 6231011"/>
              <a:gd name="connsiteX12" fmla="*/ 9098386 w 12114253"/>
              <a:gd name="connsiteY12" fmla="*/ 5911624 h 6231011"/>
              <a:gd name="connsiteX13" fmla="*/ 10007288 w 12114253"/>
              <a:gd name="connsiteY13" fmla="*/ 5914499 h 6231011"/>
              <a:gd name="connsiteX14" fmla="*/ 10927227 w 12114253"/>
              <a:gd name="connsiteY14" fmla="*/ 5922366 h 6231011"/>
              <a:gd name="connsiteX15" fmla="*/ 12085310 w 12114253"/>
              <a:gd name="connsiteY15" fmla="*/ 5921320 h 6231011"/>
              <a:gd name="connsiteX16" fmla="*/ 12063456 w 12114253"/>
              <a:gd name="connsiteY16" fmla="*/ 2621674 h 6231011"/>
              <a:gd name="connsiteX17" fmla="*/ 12054104 w 12114253"/>
              <a:gd name="connsiteY17" fmla="*/ 176313 h 6231011"/>
              <a:gd name="connsiteX18" fmla="*/ 11289537 w 12114253"/>
              <a:gd name="connsiteY18" fmla="*/ 107615 h 6231011"/>
              <a:gd name="connsiteX19" fmla="*/ 10259313 w 12114253"/>
              <a:gd name="connsiteY19" fmla="*/ 101059 h 6231011"/>
              <a:gd name="connsiteX20" fmla="*/ 7599878 w 12114253"/>
              <a:gd name="connsiteY20" fmla="*/ 75910 h 6231011"/>
              <a:gd name="connsiteX21" fmla="*/ 1892744 w 12114253"/>
              <a:gd name="connsiteY21" fmla="*/ 0 h 6231011"/>
              <a:gd name="connsiteX0" fmla="*/ 1892744 w 12114253"/>
              <a:gd name="connsiteY0" fmla="*/ 0 h 6231011"/>
              <a:gd name="connsiteX1" fmla="*/ 304663 w 12114253"/>
              <a:gd name="connsiteY1" fmla="*/ 10761 h 6231011"/>
              <a:gd name="connsiteX2" fmla="*/ 0 w 12114253"/>
              <a:gd name="connsiteY2" fmla="*/ 47942 h 6231011"/>
              <a:gd name="connsiteX3" fmla="*/ 0 w 12114253"/>
              <a:gd name="connsiteY3" fmla="*/ 909146 h 6231011"/>
              <a:gd name="connsiteX4" fmla="*/ 4597 w 12114253"/>
              <a:gd name="connsiteY4" fmla="*/ 909146 h 6231011"/>
              <a:gd name="connsiteX5" fmla="*/ 88972 w 12114253"/>
              <a:gd name="connsiteY5" fmla="*/ 3523848 h 6231011"/>
              <a:gd name="connsiteX6" fmla="*/ 148480 w 12114253"/>
              <a:gd name="connsiteY6" fmla="*/ 5930841 h 6231011"/>
              <a:gd name="connsiteX7" fmla="*/ 2638911 w 12114253"/>
              <a:gd name="connsiteY7" fmla="*/ 5933377 h 6231011"/>
              <a:gd name="connsiteX8" fmla="*/ 4308929 w 12114253"/>
              <a:gd name="connsiteY8" fmla="*/ 5926717 h 6231011"/>
              <a:gd name="connsiteX9" fmla="*/ 5236797 w 12114253"/>
              <a:gd name="connsiteY9" fmla="*/ 5927859 h 6231011"/>
              <a:gd name="connsiteX10" fmla="*/ 5707509 w 12114253"/>
              <a:gd name="connsiteY10" fmla="*/ 6231011 h 6231011"/>
              <a:gd name="connsiteX11" fmla="*/ 6196455 w 12114253"/>
              <a:gd name="connsiteY11" fmla="*/ 5908410 h 6231011"/>
              <a:gd name="connsiteX12" fmla="*/ 9098386 w 12114253"/>
              <a:gd name="connsiteY12" fmla="*/ 5911624 h 6231011"/>
              <a:gd name="connsiteX13" fmla="*/ 10007288 w 12114253"/>
              <a:gd name="connsiteY13" fmla="*/ 5914499 h 6231011"/>
              <a:gd name="connsiteX14" fmla="*/ 10927227 w 12114253"/>
              <a:gd name="connsiteY14" fmla="*/ 5922366 h 6231011"/>
              <a:gd name="connsiteX15" fmla="*/ 12085310 w 12114253"/>
              <a:gd name="connsiteY15" fmla="*/ 5921320 h 6231011"/>
              <a:gd name="connsiteX16" fmla="*/ 12063456 w 12114253"/>
              <a:gd name="connsiteY16" fmla="*/ 2621674 h 6231011"/>
              <a:gd name="connsiteX17" fmla="*/ 12054104 w 12114253"/>
              <a:gd name="connsiteY17" fmla="*/ 176313 h 6231011"/>
              <a:gd name="connsiteX18" fmla="*/ 11289537 w 12114253"/>
              <a:gd name="connsiteY18" fmla="*/ 107615 h 6231011"/>
              <a:gd name="connsiteX19" fmla="*/ 10259313 w 12114253"/>
              <a:gd name="connsiteY19" fmla="*/ 101059 h 6231011"/>
              <a:gd name="connsiteX20" fmla="*/ 7599878 w 12114253"/>
              <a:gd name="connsiteY20" fmla="*/ 75910 h 6231011"/>
              <a:gd name="connsiteX21" fmla="*/ 1892744 w 12114253"/>
              <a:gd name="connsiteY21" fmla="*/ 0 h 6231011"/>
              <a:gd name="connsiteX0" fmla="*/ 1892744 w 12114253"/>
              <a:gd name="connsiteY0" fmla="*/ 0 h 6231011"/>
              <a:gd name="connsiteX1" fmla="*/ 304663 w 12114253"/>
              <a:gd name="connsiteY1" fmla="*/ 10761 h 6231011"/>
              <a:gd name="connsiteX2" fmla="*/ 0 w 12114253"/>
              <a:gd name="connsiteY2" fmla="*/ 47942 h 6231011"/>
              <a:gd name="connsiteX3" fmla="*/ 0 w 12114253"/>
              <a:gd name="connsiteY3" fmla="*/ 909146 h 6231011"/>
              <a:gd name="connsiteX4" fmla="*/ 4597 w 12114253"/>
              <a:gd name="connsiteY4" fmla="*/ 909146 h 6231011"/>
              <a:gd name="connsiteX5" fmla="*/ 88972 w 12114253"/>
              <a:gd name="connsiteY5" fmla="*/ 3523848 h 6231011"/>
              <a:gd name="connsiteX6" fmla="*/ 148480 w 12114253"/>
              <a:gd name="connsiteY6" fmla="*/ 5930841 h 6231011"/>
              <a:gd name="connsiteX7" fmla="*/ 2638911 w 12114253"/>
              <a:gd name="connsiteY7" fmla="*/ 5933377 h 6231011"/>
              <a:gd name="connsiteX8" fmla="*/ 4308929 w 12114253"/>
              <a:gd name="connsiteY8" fmla="*/ 5926717 h 6231011"/>
              <a:gd name="connsiteX9" fmla="*/ 5308288 w 12114253"/>
              <a:gd name="connsiteY9" fmla="*/ 5937810 h 6231011"/>
              <a:gd name="connsiteX10" fmla="*/ 5707509 w 12114253"/>
              <a:gd name="connsiteY10" fmla="*/ 6231011 h 6231011"/>
              <a:gd name="connsiteX11" fmla="*/ 6196455 w 12114253"/>
              <a:gd name="connsiteY11" fmla="*/ 5908410 h 6231011"/>
              <a:gd name="connsiteX12" fmla="*/ 9098386 w 12114253"/>
              <a:gd name="connsiteY12" fmla="*/ 5911624 h 6231011"/>
              <a:gd name="connsiteX13" fmla="*/ 10007288 w 12114253"/>
              <a:gd name="connsiteY13" fmla="*/ 5914499 h 6231011"/>
              <a:gd name="connsiteX14" fmla="*/ 10927227 w 12114253"/>
              <a:gd name="connsiteY14" fmla="*/ 5922366 h 6231011"/>
              <a:gd name="connsiteX15" fmla="*/ 12085310 w 12114253"/>
              <a:gd name="connsiteY15" fmla="*/ 5921320 h 6231011"/>
              <a:gd name="connsiteX16" fmla="*/ 12063456 w 12114253"/>
              <a:gd name="connsiteY16" fmla="*/ 2621674 h 6231011"/>
              <a:gd name="connsiteX17" fmla="*/ 12054104 w 12114253"/>
              <a:gd name="connsiteY17" fmla="*/ 176313 h 6231011"/>
              <a:gd name="connsiteX18" fmla="*/ 11289537 w 12114253"/>
              <a:gd name="connsiteY18" fmla="*/ 107615 h 6231011"/>
              <a:gd name="connsiteX19" fmla="*/ 10259313 w 12114253"/>
              <a:gd name="connsiteY19" fmla="*/ 101059 h 6231011"/>
              <a:gd name="connsiteX20" fmla="*/ 7599878 w 12114253"/>
              <a:gd name="connsiteY20" fmla="*/ 75910 h 6231011"/>
              <a:gd name="connsiteX21" fmla="*/ 1892744 w 12114253"/>
              <a:gd name="connsiteY21" fmla="*/ 0 h 6231011"/>
              <a:gd name="connsiteX0" fmla="*/ 1892744 w 12114253"/>
              <a:gd name="connsiteY0" fmla="*/ 0 h 6231011"/>
              <a:gd name="connsiteX1" fmla="*/ 304663 w 12114253"/>
              <a:gd name="connsiteY1" fmla="*/ 10761 h 6231011"/>
              <a:gd name="connsiteX2" fmla="*/ 0 w 12114253"/>
              <a:gd name="connsiteY2" fmla="*/ 47942 h 6231011"/>
              <a:gd name="connsiteX3" fmla="*/ 0 w 12114253"/>
              <a:gd name="connsiteY3" fmla="*/ 909146 h 6231011"/>
              <a:gd name="connsiteX4" fmla="*/ 4597 w 12114253"/>
              <a:gd name="connsiteY4" fmla="*/ 909146 h 6231011"/>
              <a:gd name="connsiteX5" fmla="*/ 88972 w 12114253"/>
              <a:gd name="connsiteY5" fmla="*/ 3523848 h 6231011"/>
              <a:gd name="connsiteX6" fmla="*/ 148480 w 12114253"/>
              <a:gd name="connsiteY6" fmla="*/ 5930841 h 6231011"/>
              <a:gd name="connsiteX7" fmla="*/ 2638911 w 12114253"/>
              <a:gd name="connsiteY7" fmla="*/ 5933377 h 6231011"/>
              <a:gd name="connsiteX8" fmla="*/ 4308929 w 12114253"/>
              <a:gd name="connsiteY8" fmla="*/ 5926717 h 6231011"/>
              <a:gd name="connsiteX9" fmla="*/ 5308288 w 12114253"/>
              <a:gd name="connsiteY9" fmla="*/ 5937810 h 6231011"/>
              <a:gd name="connsiteX10" fmla="*/ 5707509 w 12114253"/>
              <a:gd name="connsiteY10" fmla="*/ 6231011 h 6231011"/>
              <a:gd name="connsiteX11" fmla="*/ 6196455 w 12114253"/>
              <a:gd name="connsiteY11" fmla="*/ 5908410 h 6231011"/>
              <a:gd name="connsiteX12" fmla="*/ 9098386 w 12114253"/>
              <a:gd name="connsiteY12" fmla="*/ 5911624 h 6231011"/>
              <a:gd name="connsiteX13" fmla="*/ 10007288 w 12114253"/>
              <a:gd name="connsiteY13" fmla="*/ 5914499 h 6231011"/>
              <a:gd name="connsiteX14" fmla="*/ 10927227 w 12114253"/>
              <a:gd name="connsiteY14" fmla="*/ 5922366 h 6231011"/>
              <a:gd name="connsiteX15" fmla="*/ 12085310 w 12114253"/>
              <a:gd name="connsiteY15" fmla="*/ 5921320 h 6231011"/>
              <a:gd name="connsiteX16" fmla="*/ 12063456 w 12114253"/>
              <a:gd name="connsiteY16" fmla="*/ 2621674 h 6231011"/>
              <a:gd name="connsiteX17" fmla="*/ 12054104 w 12114253"/>
              <a:gd name="connsiteY17" fmla="*/ 176313 h 6231011"/>
              <a:gd name="connsiteX18" fmla="*/ 11289537 w 12114253"/>
              <a:gd name="connsiteY18" fmla="*/ 107615 h 6231011"/>
              <a:gd name="connsiteX19" fmla="*/ 10259313 w 12114253"/>
              <a:gd name="connsiteY19" fmla="*/ 101059 h 6231011"/>
              <a:gd name="connsiteX20" fmla="*/ 7599878 w 12114253"/>
              <a:gd name="connsiteY20" fmla="*/ 75910 h 6231011"/>
              <a:gd name="connsiteX21" fmla="*/ 1892744 w 12114253"/>
              <a:gd name="connsiteY21" fmla="*/ 0 h 6231011"/>
              <a:gd name="connsiteX0" fmla="*/ 1892744 w 12114253"/>
              <a:gd name="connsiteY0" fmla="*/ 0 h 6231011"/>
              <a:gd name="connsiteX1" fmla="*/ 304663 w 12114253"/>
              <a:gd name="connsiteY1" fmla="*/ 10761 h 6231011"/>
              <a:gd name="connsiteX2" fmla="*/ 0 w 12114253"/>
              <a:gd name="connsiteY2" fmla="*/ 47942 h 6231011"/>
              <a:gd name="connsiteX3" fmla="*/ 0 w 12114253"/>
              <a:gd name="connsiteY3" fmla="*/ 909146 h 6231011"/>
              <a:gd name="connsiteX4" fmla="*/ 4597 w 12114253"/>
              <a:gd name="connsiteY4" fmla="*/ 909146 h 6231011"/>
              <a:gd name="connsiteX5" fmla="*/ 88972 w 12114253"/>
              <a:gd name="connsiteY5" fmla="*/ 3523848 h 6231011"/>
              <a:gd name="connsiteX6" fmla="*/ 148480 w 12114253"/>
              <a:gd name="connsiteY6" fmla="*/ 5930841 h 6231011"/>
              <a:gd name="connsiteX7" fmla="*/ 2638911 w 12114253"/>
              <a:gd name="connsiteY7" fmla="*/ 5933377 h 6231011"/>
              <a:gd name="connsiteX8" fmla="*/ 4308929 w 12114253"/>
              <a:gd name="connsiteY8" fmla="*/ 5926717 h 6231011"/>
              <a:gd name="connsiteX9" fmla="*/ 5308288 w 12114253"/>
              <a:gd name="connsiteY9" fmla="*/ 5937810 h 6231011"/>
              <a:gd name="connsiteX10" fmla="*/ 5707509 w 12114253"/>
              <a:gd name="connsiteY10" fmla="*/ 6231011 h 6231011"/>
              <a:gd name="connsiteX11" fmla="*/ 6196455 w 12114253"/>
              <a:gd name="connsiteY11" fmla="*/ 5908410 h 6231011"/>
              <a:gd name="connsiteX12" fmla="*/ 9098386 w 12114253"/>
              <a:gd name="connsiteY12" fmla="*/ 5911624 h 6231011"/>
              <a:gd name="connsiteX13" fmla="*/ 10007288 w 12114253"/>
              <a:gd name="connsiteY13" fmla="*/ 5914499 h 6231011"/>
              <a:gd name="connsiteX14" fmla="*/ 10927227 w 12114253"/>
              <a:gd name="connsiteY14" fmla="*/ 5922366 h 6231011"/>
              <a:gd name="connsiteX15" fmla="*/ 12085310 w 12114253"/>
              <a:gd name="connsiteY15" fmla="*/ 5921320 h 6231011"/>
              <a:gd name="connsiteX16" fmla="*/ 12063456 w 12114253"/>
              <a:gd name="connsiteY16" fmla="*/ 2621674 h 6231011"/>
              <a:gd name="connsiteX17" fmla="*/ 12054104 w 12114253"/>
              <a:gd name="connsiteY17" fmla="*/ 176313 h 6231011"/>
              <a:gd name="connsiteX18" fmla="*/ 11289537 w 12114253"/>
              <a:gd name="connsiteY18" fmla="*/ 107615 h 6231011"/>
              <a:gd name="connsiteX19" fmla="*/ 10259313 w 12114253"/>
              <a:gd name="connsiteY19" fmla="*/ 101059 h 6231011"/>
              <a:gd name="connsiteX20" fmla="*/ 7599878 w 12114253"/>
              <a:gd name="connsiteY20" fmla="*/ 75910 h 6231011"/>
              <a:gd name="connsiteX21" fmla="*/ 1892744 w 12114253"/>
              <a:gd name="connsiteY21" fmla="*/ 0 h 6231011"/>
              <a:gd name="connsiteX0" fmla="*/ 1892744 w 12114253"/>
              <a:gd name="connsiteY0" fmla="*/ 0 h 6231011"/>
              <a:gd name="connsiteX1" fmla="*/ 304663 w 12114253"/>
              <a:gd name="connsiteY1" fmla="*/ 10761 h 6231011"/>
              <a:gd name="connsiteX2" fmla="*/ 0 w 12114253"/>
              <a:gd name="connsiteY2" fmla="*/ 47942 h 6231011"/>
              <a:gd name="connsiteX3" fmla="*/ 0 w 12114253"/>
              <a:gd name="connsiteY3" fmla="*/ 909146 h 6231011"/>
              <a:gd name="connsiteX4" fmla="*/ 4597 w 12114253"/>
              <a:gd name="connsiteY4" fmla="*/ 909146 h 6231011"/>
              <a:gd name="connsiteX5" fmla="*/ 88972 w 12114253"/>
              <a:gd name="connsiteY5" fmla="*/ 3523848 h 6231011"/>
              <a:gd name="connsiteX6" fmla="*/ 148480 w 12114253"/>
              <a:gd name="connsiteY6" fmla="*/ 5930841 h 6231011"/>
              <a:gd name="connsiteX7" fmla="*/ 2638911 w 12114253"/>
              <a:gd name="connsiteY7" fmla="*/ 5933377 h 6231011"/>
              <a:gd name="connsiteX8" fmla="*/ 4308929 w 12114253"/>
              <a:gd name="connsiteY8" fmla="*/ 5926717 h 6231011"/>
              <a:gd name="connsiteX9" fmla="*/ 5308288 w 12114253"/>
              <a:gd name="connsiteY9" fmla="*/ 5937810 h 6231011"/>
              <a:gd name="connsiteX10" fmla="*/ 5707509 w 12114253"/>
              <a:gd name="connsiteY10" fmla="*/ 6231011 h 6231011"/>
              <a:gd name="connsiteX11" fmla="*/ 6092239 w 12114253"/>
              <a:gd name="connsiteY11" fmla="*/ 5912762 h 6231011"/>
              <a:gd name="connsiteX12" fmla="*/ 9098386 w 12114253"/>
              <a:gd name="connsiteY12" fmla="*/ 5911624 h 6231011"/>
              <a:gd name="connsiteX13" fmla="*/ 10007288 w 12114253"/>
              <a:gd name="connsiteY13" fmla="*/ 5914499 h 6231011"/>
              <a:gd name="connsiteX14" fmla="*/ 10927227 w 12114253"/>
              <a:gd name="connsiteY14" fmla="*/ 5922366 h 6231011"/>
              <a:gd name="connsiteX15" fmla="*/ 12085310 w 12114253"/>
              <a:gd name="connsiteY15" fmla="*/ 5921320 h 6231011"/>
              <a:gd name="connsiteX16" fmla="*/ 12063456 w 12114253"/>
              <a:gd name="connsiteY16" fmla="*/ 2621674 h 6231011"/>
              <a:gd name="connsiteX17" fmla="*/ 12054104 w 12114253"/>
              <a:gd name="connsiteY17" fmla="*/ 176313 h 6231011"/>
              <a:gd name="connsiteX18" fmla="*/ 11289537 w 12114253"/>
              <a:gd name="connsiteY18" fmla="*/ 107615 h 6231011"/>
              <a:gd name="connsiteX19" fmla="*/ 10259313 w 12114253"/>
              <a:gd name="connsiteY19" fmla="*/ 101059 h 6231011"/>
              <a:gd name="connsiteX20" fmla="*/ 7599878 w 12114253"/>
              <a:gd name="connsiteY20" fmla="*/ 75910 h 6231011"/>
              <a:gd name="connsiteX21" fmla="*/ 1892744 w 12114253"/>
              <a:gd name="connsiteY21" fmla="*/ 0 h 6231011"/>
              <a:gd name="connsiteX0" fmla="*/ 1892744 w 12114253"/>
              <a:gd name="connsiteY0" fmla="*/ 0 h 6231011"/>
              <a:gd name="connsiteX1" fmla="*/ 304663 w 12114253"/>
              <a:gd name="connsiteY1" fmla="*/ 10761 h 6231011"/>
              <a:gd name="connsiteX2" fmla="*/ 0 w 12114253"/>
              <a:gd name="connsiteY2" fmla="*/ 47942 h 6231011"/>
              <a:gd name="connsiteX3" fmla="*/ 0 w 12114253"/>
              <a:gd name="connsiteY3" fmla="*/ 909146 h 6231011"/>
              <a:gd name="connsiteX4" fmla="*/ 4597 w 12114253"/>
              <a:gd name="connsiteY4" fmla="*/ 909146 h 6231011"/>
              <a:gd name="connsiteX5" fmla="*/ 88972 w 12114253"/>
              <a:gd name="connsiteY5" fmla="*/ 3523848 h 6231011"/>
              <a:gd name="connsiteX6" fmla="*/ 148480 w 12114253"/>
              <a:gd name="connsiteY6" fmla="*/ 5930841 h 6231011"/>
              <a:gd name="connsiteX7" fmla="*/ 2638911 w 12114253"/>
              <a:gd name="connsiteY7" fmla="*/ 5933377 h 6231011"/>
              <a:gd name="connsiteX8" fmla="*/ 4308929 w 12114253"/>
              <a:gd name="connsiteY8" fmla="*/ 5926717 h 6231011"/>
              <a:gd name="connsiteX9" fmla="*/ 5308288 w 12114253"/>
              <a:gd name="connsiteY9" fmla="*/ 5937810 h 6231011"/>
              <a:gd name="connsiteX10" fmla="*/ 5707509 w 12114253"/>
              <a:gd name="connsiteY10" fmla="*/ 6231011 h 6231011"/>
              <a:gd name="connsiteX11" fmla="*/ 6071394 w 12114253"/>
              <a:gd name="connsiteY11" fmla="*/ 5917114 h 6231011"/>
              <a:gd name="connsiteX12" fmla="*/ 9098386 w 12114253"/>
              <a:gd name="connsiteY12" fmla="*/ 5911624 h 6231011"/>
              <a:gd name="connsiteX13" fmla="*/ 10007288 w 12114253"/>
              <a:gd name="connsiteY13" fmla="*/ 5914499 h 6231011"/>
              <a:gd name="connsiteX14" fmla="*/ 10927227 w 12114253"/>
              <a:gd name="connsiteY14" fmla="*/ 5922366 h 6231011"/>
              <a:gd name="connsiteX15" fmla="*/ 12085310 w 12114253"/>
              <a:gd name="connsiteY15" fmla="*/ 5921320 h 6231011"/>
              <a:gd name="connsiteX16" fmla="*/ 12063456 w 12114253"/>
              <a:gd name="connsiteY16" fmla="*/ 2621674 h 6231011"/>
              <a:gd name="connsiteX17" fmla="*/ 12054104 w 12114253"/>
              <a:gd name="connsiteY17" fmla="*/ 176313 h 6231011"/>
              <a:gd name="connsiteX18" fmla="*/ 11289537 w 12114253"/>
              <a:gd name="connsiteY18" fmla="*/ 107615 h 6231011"/>
              <a:gd name="connsiteX19" fmla="*/ 10259313 w 12114253"/>
              <a:gd name="connsiteY19" fmla="*/ 101059 h 6231011"/>
              <a:gd name="connsiteX20" fmla="*/ 7599878 w 12114253"/>
              <a:gd name="connsiteY20" fmla="*/ 75910 h 6231011"/>
              <a:gd name="connsiteX21" fmla="*/ 1892744 w 12114253"/>
              <a:gd name="connsiteY21" fmla="*/ 0 h 6231011"/>
              <a:gd name="connsiteX0" fmla="*/ 1892744 w 12114253"/>
              <a:gd name="connsiteY0" fmla="*/ 0 h 6231011"/>
              <a:gd name="connsiteX1" fmla="*/ 304663 w 12114253"/>
              <a:gd name="connsiteY1" fmla="*/ 10761 h 6231011"/>
              <a:gd name="connsiteX2" fmla="*/ 0 w 12114253"/>
              <a:gd name="connsiteY2" fmla="*/ 47942 h 6231011"/>
              <a:gd name="connsiteX3" fmla="*/ 0 w 12114253"/>
              <a:gd name="connsiteY3" fmla="*/ 909146 h 6231011"/>
              <a:gd name="connsiteX4" fmla="*/ 4597 w 12114253"/>
              <a:gd name="connsiteY4" fmla="*/ 909146 h 6231011"/>
              <a:gd name="connsiteX5" fmla="*/ 88972 w 12114253"/>
              <a:gd name="connsiteY5" fmla="*/ 3523848 h 6231011"/>
              <a:gd name="connsiteX6" fmla="*/ 148480 w 12114253"/>
              <a:gd name="connsiteY6" fmla="*/ 5930841 h 6231011"/>
              <a:gd name="connsiteX7" fmla="*/ 2638911 w 12114253"/>
              <a:gd name="connsiteY7" fmla="*/ 5933377 h 6231011"/>
              <a:gd name="connsiteX8" fmla="*/ 4308929 w 12114253"/>
              <a:gd name="connsiteY8" fmla="*/ 5926717 h 6231011"/>
              <a:gd name="connsiteX9" fmla="*/ 5308288 w 12114253"/>
              <a:gd name="connsiteY9" fmla="*/ 5937810 h 6231011"/>
              <a:gd name="connsiteX10" fmla="*/ 5707509 w 12114253"/>
              <a:gd name="connsiteY10" fmla="*/ 6231011 h 6231011"/>
              <a:gd name="connsiteX11" fmla="*/ 6071394 w 12114253"/>
              <a:gd name="connsiteY11" fmla="*/ 5917114 h 6231011"/>
              <a:gd name="connsiteX12" fmla="*/ 9098386 w 12114253"/>
              <a:gd name="connsiteY12" fmla="*/ 5911624 h 6231011"/>
              <a:gd name="connsiteX13" fmla="*/ 10007288 w 12114253"/>
              <a:gd name="connsiteY13" fmla="*/ 5914499 h 6231011"/>
              <a:gd name="connsiteX14" fmla="*/ 10927227 w 12114253"/>
              <a:gd name="connsiteY14" fmla="*/ 5922366 h 6231011"/>
              <a:gd name="connsiteX15" fmla="*/ 12085310 w 12114253"/>
              <a:gd name="connsiteY15" fmla="*/ 5921320 h 6231011"/>
              <a:gd name="connsiteX16" fmla="*/ 12063456 w 12114253"/>
              <a:gd name="connsiteY16" fmla="*/ 2621674 h 6231011"/>
              <a:gd name="connsiteX17" fmla="*/ 12054104 w 12114253"/>
              <a:gd name="connsiteY17" fmla="*/ 176313 h 6231011"/>
              <a:gd name="connsiteX18" fmla="*/ 11289537 w 12114253"/>
              <a:gd name="connsiteY18" fmla="*/ 107615 h 6231011"/>
              <a:gd name="connsiteX19" fmla="*/ 10259313 w 12114253"/>
              <a:gd name="connsiteY19" fmla="*/ 101059 h 6231011"/>
              <a:gd name="connsiteX20" fmla="*/ 7599878 w 12114253"/>
              <a:gd name="connsiteY20" fmla="*/ 75910 h 6231011"/>
              <a:gd name="connsiteX21" fmla="*/ 1892744 w 12114253"/>
              <a:gd name="connsiteY21" fmla="*/ 0 h 6231011"/>
              <a:gd name="connsiteX0" fmla="*/ 1892744 w 12114253"/>
              <a:gd name="connsiteY0" fmla="*/ 0 h 6231011"/>
              <a:gd name="connsiteX1" fmla="*/ 304663 w 12114253"/>
              <a:gd name="connsiteY1" fmla="*/ 10761 h 6231011"/>
              <a:gd name="connsiteX2" fmla="*/ 0 w 12114253"/>
              <a:gd name="connsiteY2" fmla="*/ 47942 h 6231011"/>
              <a:gd name="connsiteX3" fmla="*/ 0 w 12114253"/>
              <a:gd name="connsiteY3" fmla="*/ 909146 h 6231011"/>
              <a:gd name="connsiteX4" fmla="*/ 4597 w 12114253"/>
              <a:gd name="connsiteY4" fmla="*/ 909146 h 6231011"/>
              <a:gd name="connsiteX5" fmla="*/ 88972 w 12114253"/>
              <a:gd name="connsiteY5" fmla="*/ 3523848 h 6231011"/>
              <a:gd name="connsiteX6" fmla="*/ 148480 w 12114253"/>
              <a:gd name="connsiteY6" fmla="*/ 5930841 h 6231011"/>
              <a:gd name="connsiteX7" fmla="*/ 2638911 w 12114253"/>
              <a:gd name="connsiteY7" fmla="*/ 5933377 h 6231011"/>
              <a:gd name="connsiteX8" fmla="*/ 4308929 w 12114253"/>
              <a:gd name="connsiteY8" fmla="*/ 5926717 h 6231011"/>
              <a:gd name="connsiteX9" fmla="*/ 5308288 w 12114253"/>
              <a:gd name="connsiteY9" fmla="*/ 5937810 h 6231011"/>
              <a:gd name="connsiteX10" fmla="*/ 5707509 w 12114253"/>
              <a:gd name="connsiteY10" fmla="*/ 6231011 h 6231011"/>
              <a:gd name="connsiteX11" fmla="*/ 6071394 w 12114253"/>
              <a:gd name="connsiteY11" fmla="*/ 5917114 h 6231011"/>
              <a:gd name="connsiteX12" fmla="*/ 9098386 w 12114253"/>
              <a:gd name="connsiteY12" fmla="*/ 5911624 h 6231011"/>
              <a:gd name="connsiteX13" fmla="*/ 10007288 w 12114253"/>
              <a:gd name="connsiteY13" fmla="*/ 5914499 h 6231011"/>
              <a:gd name="connsiteX14" fmla="*/ 10927227 w 12114253"/>
              <a:gd name="connsiteY14" fmla="*/ 5922366 h 6231011"/>
              <a:gd name="connsiteX15" fmla="*/ 12085310 w 12114253"/>
              <a:gd name="connsiteY15" fmla="*/ 5921320 h 6231011"/>
              <a:gd name="connsiteX16" fmla="*/ 12063456 w 12114253"/>
              <a:gd name="connsiteY16" fmla="*/ 2621674 h 6231011"/>
              <a:gd name="connsiteX17" fmla="*/ 12054104 w 12114253"/>
              <a:gd name="connsiteY17" fmla="*/ 176313 h 6231011"/>
              <a:gd name="connsiteX18" fmla="*/ 11289537 w 12114253"/>
              <a:gd name="connsiteY18" fmla="*/ 107615 h 6231011"/>
              <a:gd name="connsiteX19" fmla="*/ 10259313 w 12114253"/>
              <a:gd name="connsiteY19" fmla="*/ 101059 h 6231011"/>
              <a:gd name="connsiteX20" fmla="*/ 7599878 w 12114253"/>
              <a:gd name="connsiteY20" fmla="*/ 75910 h 6231011"/>
              <a:gd name="connsiteX21" fmla="*/ 1892744 w 12114253"/>
              <a:gd name="connsiteY21" fmla="*/ 0 h 6231011"/>
              <a:gd name="connsiteX0" fmla="*/ 1892744 w 12114253"/>
              <a:gd name="connsiteY0" fmla="*/ 0 h 6231011"/>
              <a:gd name="connsiteX1" fmla="*/ 304663 w 12114253"/>
              <a:gd name="connsiteY1" fmla="*/ 10761 h 6231011"/>
              <a:gd name="connsiteX2" fmla="*/ 0 w 12114253"/>
              <a:gd name="connsiteY2" fmla="*/ 47942 h 6231011"/>
              <a:gd name="connsiteX3" fmla="*/ 0 w 12114253"/>
              <a:gd name="connsiteY3" fmla="*/ 909146 h 6231011"/>
              <a:gd name="connsiteX4" fmla="*/ 4597 w 12114253"/>
              <a:gd name="connsiteY4" fmla="*/ 909146 h 6231011"/>
              <a:gd name="connsiteX5" fmla="*/ 88972 w 12114253"/>
              <a:gd name="connsiteY5" fmla="*/ 3523848 h 6231011"/>
              <a:gd name="connsiteX6" fmla="*/ 148480 w 12114253"/>
              <a:gd name="connsiteY6" fmla="*/ 5930841 h 6231011"/>
              <a:gd name="connsiteX7" fmla="*/ 2638911 w 12114253"/>
              <a:gd name="connsiteY7" fmla="*/ 5933377 h 6231011"/>
              <a:gd name="connsiteX8" fmla="*/ 4308929 w 12114253"/>
              <a:gd name="connsiteY8" fmla="*/ 5926717 h 6231011"/>
              <a:gd name="connsiteX9" fmla="*/ 5308288 w 12114253"/>
              <a:gd name="connsiteY9" fmla="*/ 5937810 h 6231011"/>
              <a:gd name="connsiteX10" fmla="*/ 5707509 w 12114253"/>
              <a:gd name="connsiteY10" fmla="*/ 6231011 h 6231011"/>
              <a:gd name="connsiteX11" fmla="*/ 6071394 w 12114253"/>
              <a:gd name="connsiteY11" fmla="*/ 5917114 h 6231011"/>
              <a:gd name="connsiteX12" fmla="*/ 9098386 w 12114253"/>
              <a:gd name="connsiteY12" fmla="*/ 5911624 h 6231011"/>
              <a:gd name="connsiteX13" fmla="*/ 10007288 w 12114253"/>
              <a:gd name="connsiteY13" fmla="*/ 5914499 h 6231011"/>
              <a:gd name="connsiteX14" fmla="*/ 10927227 w 12114253"/>
              <a:gd name="connsiteY14" fmla="*/ 5922366 h 6231011"/>
              <a:gd name="connsiteX15" fmla="*/ 12085310 w 12114253"/>
              <a:gd name="connsiteY15" fmla="*/ 5921320 h 6231011"/>
              <a:gd name="connsiteX16" fmla="*/ 12063456 w 12114253"/>
              <a:gd name="connsiteY16" fmla="*/ 2621674 h 6231011"/>
              <a:gd name="connsiteX17" fmla="*/ 12054104 w 12114253"/>
              <a:gd name="connsiteY17" fmla="*/ 176313 h 6231011"/>
              <a:gd name="connsiteX18" fmla="*/ 11289537 w 12114253"/>
              <a:gd name="connsiteY18" fmla="*/ 107615 h 6231011"/>
              <a:gd name="connsiteX19" fmla="*/ 10259313 w 12114253"/>
              <a:gd name="connsiteY19" fmla="*/ 101059 h 6231011"/>
              <a:gd name="connsiteX20" fmla="*/ 7599878 w 12114253"/>
              <a:gd name="connsiteY20" fmla="*/ 75910 h 6231011"/>
              <a:gd name="connsiteX21" fmla="*/ 1892744 w 12114253"/>
              <a:gd name="connsiteY21" fmla="*/ 0 h 6231011"/>
              <a:gd name="connsiteX0" fmla="*/ 1892744 w 12114253"/>
              <a:gd name="connsiteY0" fmla="*/ 0 h 6231011"/>
              <a:gd name="connsiteX1" fmla="*/ 304663 w 12114253"/>
              <a:gd name="connsiteY1" fmla="*/ 10761 h 6231011"/>
              <a:gd name="connsiteX2" fmla="*/ 0 w 12114253"/>
              <a:gd name="connsiteY2" fmla="*/ 47942 h 6231011"/>
              <a:gd name="connsiteX3" fmla="*/ 0 w 12114253"/>
              <a:gd name="connsiteY3" fmla="*/ 909146 h 6231011"/>
              <a:gd name="connsiteX4" fmla="*/ 4597 w 12114253"/>
              <a:gd name="connsiteY4" fmla="*/ 909146 h 6231011"/>
              <a:gd name="connsiteX5" fmla="*/ 88972 w 12114253"/>
              <a:gd name="connsiteY5" fmla="*/ 3523848 h 6231011"/>
              <a:gd name="connsiteX6" fmla="*/ 148480 w 12114253"/>
              <a:gd name="connsiteY6" fmla="*/ 5930841 h 6231011"/>
              <a:gd name="connsiteX7" fmla="*/ 3319168 w 12114253"/>
              <a:gd name="connsiteY7" fmla="*/ 5933377 h 6231011"/>
              <a:gd name="connsiteX8" fmla="*/ 4308929 w 12114253"/>
              <a:gd name="connsiteY8" fmla="*/ 5926717 h 6231011"/>
              <a:gd name="connsiteX9" fmla="*/ 5308288 w 12114253"/>
              <a:gd name="connsiteY9" fmla="*/ 5937810 h 6231011"/>
              <a:gd name="connsiteX10" fmla="*/ 5707509 w 12114253"/>
              <a:gd name="connsiteY10" fmla="*/ 6231011 h 6231011"/>
              <a:gd name="connsiteX11" fmla="*/ 6071394 w 12114253"/>
              <a:gd name="connsiteY11" fmla="*/ 5917114 h 6231011"/>
              <a:gd name="connsiteX12" fmla="*/ 9098386 w 12114253"/>
              <a:gd name="connsiteY12" fmla="*/ 5911624 h 6231011"/>
              <a:gd name="connsiteX13" fmla="*/ 10007288 w 12114253"/>
              <a:gd name="connsiteY13" fmla="*/ 5914499 h 6231011"/>
              <a:gd name="connsiteX14" fmla="*/ 10927227 w 12114253"/>
              <a:gd name="connsiteY14" fmla="*/ 5922366 h 6231011"/>
              <a:gd name="connsiteX15" fmla="*/ 12085310 w 12114253"/>
              <a:gd name="connsiteY15" fmla="*/ 5921320 h 6231011"/>
              <a:gd name="connsiteX16" fmla="*/ 12063456 w 12114253"/>
              <a:gd name="connsiteY16" fmla="*/ 2621674 h 6231011"/>
              <a:gd name="connsiteX17" fmla="*/ 12054104 w 12114253"/>
              <a:gd name="connsiteY17" fmla="*/ 176313 h 6231011"/>
              <a:gd name="connsiteX18" fmla="*/ 11289537 w 12114253"/>
              <a:gd name="connsiteY18" fmla="*/ 107615 h 6231011"/>
              <a:gd name="connsiteX19" fmla="*/ 10259313 w 12114253"/>
              <a:gd name="connsiteY19" fmla="*/ 101059 h 6231011"/>
              <a:gd name="connsiteX20" fmla="*/ 7599878 w 12114253"/>
              <a:gd name="connsiteY20" fmla="*/ 75910 h 6231011"/>
              <a:gd name="connsiteX21" fmla="*/ 1892744 w 12114253"/>
              <a:gd name="connsiteY21" fmla="*/ 0 h 6231011"/>
              <a:gd name="connsiteX0" fmla="*/ 1892744 w 12107348"/>
              <a:gd name="connsiteY0" fmla="*/ 0 h 6231011"/>
              <a:gd name="connsiteX1" fmla="*/ 304663 w 12107348"/>
              <a:gd name="connsiteY1" fmla="*/ 10761 h 6231011"/>
              <a:gd name="connsiteX2" fmla="*/ 0 w 12107348"/>
              <a:gd name="connsiteY2" fmla="*/ 47942 h 6231011"/>
              <a:gd name="connsiteX3" fmla="*/ 0 w 12107348"/>
              <a:gd name="connsiteY3" fmla="*/ 909146 h 6231011"/>
              <a:gd name="connsiteX4" fmla="*/ 4597 w 12107348"/>
              <a:gd name="connsiteY4" fmla="*/ 909146 h 6231011"/>
              <a:gd name="connsiteX5" fmla="*/ 88972 w 12107348"/>
              <a:gd name="connsiteY5" fmla="*/ 3523848 h 6231011"/>
              <a:gd name="connsiteX6" fmla="*/ 148480 w 12107348"/>
              <a:gd name="connsiteY6" fmla="*/ 5930841 h 6231011"/>
              <a:gd name="connsiteX7" fmla="*/ 3319168 w 12107348"/>
              <a:gd name="connsiteY7" fmla="*/ 5933377 h 6231011"/>
              <a:gd name="connsiteX8" fmla="*/ 4308929 w 12107348"/>
              <a:gd name="connsiteY8" fmla="*/ 5926717 h 6231011"/>
              <a:gd name="connsiteX9" fmla="*/ 5308288 w 12107348"/>
              <a:gd name="connsiteY9" fmla="*/ 5937810 h 6231011"/>
              <a:gd name="connsiteX10" fmla="*/ 5707509 w 12107348"/>
              <a:gd name="connsiteY10" fmla="*/ 6231011 h 6231011"/>
              <a:gd name="connsiteX11" fmla="*/ 6071394 w 12107348"/>
              <a:gd name="connsiteY11" fmla="*/ 5917114 h 6231011"/>
              <a:gd name="connsiteX12" fmla="*/ 9098386 w 12107348"/>
              <a:gd name="connsiteY12" fmla="*/ 5911624 h 6231011"/>
              <a:gd name="connsiteX13" fmla="*/ 10007288 w 12107348"/>
              <a:gd name="connsiteY13" fmla="*/ 5914499 h 6231011"/>
              <a:gd name="connsiteX14" fmla="*/ 10927227 w 12107348"/>
              <a:gd name="connsiteY14" fmla="*/ 5922366 h 6231011"/>
              <a:gd name="connsiteX15" fmla="*/ 12085310 w 12107348"/>
              <a:gd name="connsiteY15" fmla="*/ 5921320 h 6231011"/>
              <a:gd name="connsiteX16" fmla="*/ 12063456 w 12107348"/>
              <a:gd name="connsiteY16" fmla="*/ 2621674 h 6231011"/>
              <a:gd name="connsiteX17" fmla="*/ 12054104 w 12107348"/>
              <a:gd name="connsiteY17" fmla="*/ 176313 h 6231011"/>
              <a:gd name="connsiteX18" fmla="*/ 11289537 w 12107348"/>
              <a:gd name="connsiteY18" fmla="*/ 107615 h 6231011"/>
              <a:gd name="connsiteX19" fmla="*/ 10259313 w 12107348"/>
              <a:gd name="connsiteY19" fmla="*/ 101059 h 6231011"/>
              <a:gd name="connsiteX20" fmla="*/ 7599878 w 12107348"/>
              <a:gd name="connsiteY20" fmla="*/ 75910 h 6231011"/>
              <a:gd name="connsiteX21" fmla="*/ 1892744 w 12107348"/>
              <a:gd name="connsiteY21" fmla="*/ 0 h 6231011"/>
              <a:gd name="connsiteX0" fmla="*/ 1892744 w 12107348"/>
              <a:gd name="connsiteY0" fmla="*/ 0 h 6231011"/>
              <a:gd name="connsiteX1" fmla="*/ 304663 w 12107348"/>
              <a:gd name="connsiteY1" fmla="*/ 10761 h 6231011"/>
              <a:gd name="connsiteX2" fmla="*/ 0 w 12107348"/>
              <a:gd name="connsiteY2" fmla="*/ 47942 h 6231011"/>
              <a:gd name="connsiteX3" fmla="*/ 0 w 12107348"/>
              <a:gd name="connsiteY3" fmla="*/ 909146 h 6231011"/>
              <a:gd name="connsiteX4" fmla="*/ 4597 w 12107348"/>
              <a:gd name="connsiteY4" fmla="*/ 909146 h 6231011"/>
              <a:gd name="connsiteX5" fmla="*/ 88972 w 12107348"/>
              <a:gd name="connsiteY5" fmla="*/ 3523848 h 6231011"/>
              <a:gd name="connsiteX6" fmla="*/ 148480 w 12107348"/>
              <a:gd name="connsiteY6" fmla="*/ 5930841 h 6231011"/>
              <a:gd name="connsiteX7" fmla="*/ 3319168 w 12107348"/>
              <a:gd name="connsiteY7" fmla="*/ 5933377 h 6231011"/>
              <a:gd name="connsiteX8" fmla="*/ 4308929 w 12107348"/>
              <a:gd name="connsiteY8" fmla="*/ 5926717 h 6231011"/>
              <a:gd name="connsiteX9" fmla="*/ 5308288 w 12107348"/>
              <a:gd name="connsiteY9" fmla="*/ 5937810 h 6231011"/>
              <a:gd name="connsiteX10" fmla="*/ 5707509 w 12107348"/>
              <a:gd name="connsiteY10" fmla="*/ 6231011 h 6231011"/>
              <a:gd name="connsiteX11" fmla="*/ 6071394 w 12107348"/>
              <a:gd name="connsiteY11" fmla="*/ 5917114 h 6231011"/>
              <a:gd name="connsiteX12" fmla="*/ 9098386 w 12107348"/>
              <a:gd name="connsiteY12" fmla="*/ 5911624 h 6231011"/>
              <a:gd name="connsiteX13" fmla="*/ 10007288 w 12107348"/>
              <a:gd name="connsiteY13" fmla="*/ 5914499 h 6231011"/>
              <a:gd name="connsiteX14" fmla="*/ 10927227 w 12107348"/>
              <a:gd name="connsiteY14" fmla="*/ 5922366 h 6231011"/>
              <a:gd name="connsiteX15" fmla="*/ 12085310 w 12107348"/>
              <a:gd name="connsiteY15" fmla="*/ 5921320 h 6231011"/>
              <a:gd name="connsiteX16" fmla="*/ 12063456 w 12107348"/>
              <a:gd name="connsiteY16" fmla="*/ 2621674 h 6231011"/>
              <a:gd name="connsiteX17" fmla="*/ 12054104 w 12107348"/>
              <a:gd name="connsiteY17" fmla="*/ 176313 h 6231011"/>
              <a:gd name="connsiteX18" fmla="*/ 11289537 w 12107348"/>
              <a:gd name="connsiteY18" fmla="*/ 107615 h 6231011"/>
              <a:gd name="connsiteX19" fmla="*/ 10259313 w 12107348"/>
              <a:gd name="connsiteY19" fmla="*/ 101059 h 6231011"/>
              <a:gd name="connsiteX20" fmla="*/ 7599878 w 12107348"/>
              <a:gd name="connsiteY20" fmla="*/ 75910 h 6231011"/>
              <a:gd name="connsiteX21" fmla="*/ 1892744 w 12107348"/>
              <a:gd name="connsiteY21" fmla="*/ 0 h 6231011"/>
              <a:gd name="connsiteX0" fmla="*/ 1892744 w 12113512"/>
              <a:gd name="connsiteY0" fmla="*/ 25991 h 6257002"/>
              <a:gd name="connsiteX1" fmla="*/ 304663 w 12113512"/>
              <a:gd name="connsiteY1" fmla="*/ 36752 h 6257002"/>
              <a:gd name="connsiteX2" fmla="*/ 0 w 12113512"/>
              <a:gd name="connsiteY2" fmla="*/ 73933 h 6257002"/>
              <a:gd name="connsiteX3" fmla="*/ 0 w 12113512"/>
              <a:gd name="connsiteY3" fmla="*/ 935137 h 6257002"/>
              <a:gd name="connsiteX4" fmla="*/ 4597 w 12113512"/>
              <a:gd name="connsiteY4" fmla="*/ 935137 h 6257002"/>
              <a:gd name="connsiteX5" fmla="*/ 88972 w 12113512"/>
              <a:gd name="connsiteY5" fmla="*/ 3549839 h 6257002"/>
              <a:gd name="connsiteX6" fmla="*/ 148480 w 12113512"/>
              <a:gd name="connsiteY6" fmla="*/ 5956832 h 6257002"/>
              <a:gd name="connsiteX7" fmla="*/ 3319168 w 12113512"/>
              <a:gd name="connsiteY7" fmla="*/ 5959368 h 6257002"/>
              <a:gd name="connsiteX8" fmla="*/ 4308929 w 12113512"/>
              <a:gd name="connsiteY8" fmla="*/ 5952708 h 6257002"/>
              <a:gd name="connsiteX9" fmla="*/ 5308288 w 12113512"/>
              <a:gd name="connsiteY9" fmla="*/ 5963801 h 6257002"/>
              <a:gd name="connsiteX10" fmla="*/ 5707509 w 12113512"/>
              <a:gd name="connsiteY10" fmla="*/ 6257002 h 6257002"/>
              <a:gd name="connsiteX11" fmla="*/ 6071394 w 12113512"/>
              <a:gd name="connsiteY11" fmla="*/ 5943105 h 6257002"/>
              <a:gd name="connsiteX12" fmla="*/ 9098386 w 12113512"/>
              <a:gd name="connsiteY12" fmla="*/ 5937615 h 6257002"/>
              <a:gd name="connsiteX13" fmla="*/ 10007288 w 12113512"/>
              <a:gd name="connsiteY13" fmla="*/ 5940490 h 6257002"/>
              <a:gd name="connsiteX14" fmla="*/ 10927227 w 12113512"/>
              <a:gd name="connsiteY14" fmla="*/ 5948357 h 6257002"/>
              <a:gd name="connsiteX15" fmla="*/ 12085310 w 12113512"/>
              <a:gd name="connsiteY15" fmla="*/ 5947311 h 6257002"/>
              <a:gd name="connsiteX16" fmla="*/ 12063456 w 12113512"/>
              <a:gd name="connsiteY16" fmla="*/ 2647665 h 6257002"/>
              <a:gd name="connsiteX17" fmla="*/ 12054104 w 12113512"/>
              <a:gd name="connsiteY17" fmla="*/ 202304 h 6257002"/>
              <a:gd name="connsiteX18" fmla="*/ 11486459 w 12113512"/>
              <a:gd name="connsiteY18" fmla="*/ 141081 h 6257002"/>
              <a:gd name="connsiteX19" fmla="*/ 10259313 w 12113512"/>
              <a:gd name="connsiteY19" fmla="*/ 127050 h 6257002"/>
              <a:gd name="connsiteX20" fmla="*/ 7599878 w 12113512"/>
              <a:gd name="connsiteY20" fmla="*/ 101901 h 6257002"/>
              <a:gd name="connsiteX21" fmla="*/ 1892744 w 12113512"/>
              <a:gd name="connsiteY21" fmla="*/ 25991 h 6257002"/>
              <a:gd name="connsiteX0" fmla="*/ 1892744 w 12117505"/>
              <a:gd name="connsiteY0" fmla="*/ 0 h 6231011"/>
              <a:gd name="connsiteX1" fmla="*/ 304663 w 12117505"/>
              <a:gd name="connsiteY1" fmla="*/ 10761 h 6231011"/>
              <a:gd name="connsiteX2" fmla="*/ 0 w 12117505"/>
              <a:gd name="connsiteY2" fmla="*/ 47942 h 6231011"/>
              <a:gd name="connsiteX3" fmla="*/ 0 w 12117505"/>
              <a:gd name="connsiteY3" fmla="*/ 909146 h 6231011"/>
              <a:gd name="connsiteX4" fmla="*/ 4597 w 12117505"/>
              <a:gd name="connsiteY4" fmla="*/ 909146 h 6231011"/>
              <a:gd name="connsiteX5" fmla="*/ 88972 w 12117505"/>
              <a:gd name="connsiteY5" fmla="*/ 3523848 h 6231011"/>
              <a:gd name="connsiteX6" fmla="*/ 148480 w 12117505"/>
              <a:gd name="connsiteY6" fmla="*/ 5930841 h 6231011"/>
              <a:gd name="connsiteX7" fmla="*/ 3319168 w 12117505"/>
              <a:gd name="connsiteY7" fmla="*/ 5933377 h 6231011"/>
              <a:gd name="connsiteX8" fmla="*/ 4308929 w 12117505"/>
              <a:gd name="connsiteY8" fmla="*/ 5926717 h 6231011"/>
              <a:gd name="connsiteX9" fmla="*/ 5308288 w 12117505"/>
              <a:gd name="connsiteY9" fmla="*/ 5937810 h 6231011"/>
              <a:gd name="connsiteX10" fmla="*/ 5707509 w 12117505"/>
              <a:gd name="connsiteY10" fmla="*/ 6231011 h 6231011"/>
              <a:gd name="connsiteX11" fmla="*/ 6071394 w 12117505"/>
              <a:gd name="connsiteY11" fmla="*/ 5917114 h 6231011"/>
              <a:gd name="connsiteX12" fmla="*/ 9098386 w 12117505"/>
              <a:gd name="connsiteY12" fmla="*/ 5911624 h 6231011"/>
              <a:gd name="connsiteX13" fmla="*/ 10007288 w 12117505"/>
              <a:gd name="connsiteY13" fmla="*/ 5914499 h 6231011"/>
              <a:gd name="connsiteX14" fmla="*/ 10927227 w 12117505"/>
              <a:gd name="connsiteY14" fmla="*/ 5922366 h 6231011"/>
              <a:gd name="connsiteX15" fmla="*/ 12085310 w 12117505"/>
              <a:gd name="connsiteY15" fmla="*/ 5921320 h 6231011"/>
              <a:gd name="connsiteX16" fmla="*/ 12063456 w 12117505"/>
              <a:gd name="connsiteY16" fmla="*/ 2621674 h 6231011"/>
              <a:gd name="connsiteX17" fmla="*/ 12054104 w 12117505"/>
              <a:gd name="connsiteY17" fmla="*/ 176313 h 6231011"/>
              <a:gd name="connsiteX18" fmla="*/ 11486459 w 12117505"/>
              <a:gd name="connsiteY18" fmla="*/ 115090 h 6231011"/>
              <a:gd name="connsiteX19" fmla="*/ 10259313 w 12117505"/>
              <a:gd name="connsiteY19" fmla="*/ 101059 h 6231011"/>
              <a:gd name="connsiteX20" fmla="*/ 7599878 w 12117505"/>
              <a:gd name="connsiteY20" fmla="*/ 75910 h 6231011"/>
              <a:gd name="connsiteX21" fmla="*/ 1892744 w 12117505"/>
              <a:gd name="connsiteY21" fmla="*/ 0 h 6231011"/>
              <a:gd name="connsiteX0" fmla="*/ 1892744 w 12117505"/>
              <a:gd name="connsiteY0" fmla="*/ 0 h 6231011"/>
              <a:gd name="connsiteX1" fmla="*/ 304663 w 12117505"/>
              <a:gd name="connsiteY1" fmla="*/ 10761 h 6231011"/>
              <a:gd name="connsiteX2" fmla="*/ 0 w 12117505"/>
              <a:gd name="connsiteY2" fmla="*/ 47942 h 6231011"/>
              <a:gd name="connsiteX3" fmla="*/ 0 w 12117505"/>
              <a:gd name="connsiteY3" fmla="*/ 909146 h 6231011"/>
              <a:gd name="connsiteX4" fmla="*/ 4597 w 12117505"/>
              <a:gd name="connsiteY4" fmla="*/ 909146 h 6231011"/>
              <a:gd name="connsiteX5" fmla="*/ 88972 w 12117505"/>
              <a:gd name="connsiteY5" fmla="*/ 3523848 h 6231011"/>
              <a:gd name="connsiteX6" fmla="*/ 148480 w 12117505"/>
              <a:gd name="connsiteY6" fmla="*/ 5930841 h 6231011"/>
              <a:gd name="connsiteX7" fmla="*/ 3319168 w 12117505"/>
              <a:gd name="connsiteY7" fmla="*/ 5933377 h 6231011"/>
              <a:gd name="connsiteX8" fmla="*/ 4308929 w 12117505"/>
              <a:gd name="connsiteY8" fmla="*/ 5926717 h 6231011"/>
              <a:gd name="connsiteX9" fmla="*/ 5308288 w 12117505"/>
              <a:gd name="connsiteY9" fmla="*/ 5937810 h 6231011"/>
              <a:gd name="connsiteX10" fmla="*/ 5707509 w 12117505"/>
              <a:gd name="connsiteY10" fmla="*/ 6231011 h 6231011"/>
              <a:gd name="connsiteX11" fmla="*/ 6071394 w 12117505"/>
              <a:gd name="connsiteY11" fmla="*/ 5917114 h 6231011"/>
              <a:gd name="connsiteX12" fmla="*/ 9098386 w 12117505"/>
              <a:gd name="connsiteY12" fmla="*/ 5911624 h 6231011"/>
              <a:gd name="connsiteX13" fmla="*/ 10007288 w 12117505"/>
              <a:gd name="connsiteY13" fmla="*/ 5914499 h 6231011"/>
              <a:gd name="connsiteX14" fmla="*/ 10927227 w 12117505"/>
              <a:gd name="connsiteY14" fmla="*/ 5922366 h 6231011"/>
              <a:gd name="connsiteX15" fmla="*/ 12085310 w 12117505"/>
              <a:gd name="connsiteY15" fmla="*/ 5921320 h 6231011"/>
              <a:gd name="connsiteX16" fmla="*/ 12063456 w 12117505"/>
              <a:gd name="connsiteY16" fmla="*/ 2621674 h 6231011"/>
              <a:gd name="connsiteX17" fmla="*/ 12054104 w 12117505"/>
              <a:gd name="connsiteY17" fmla="*/ 176313 h 6231011"/>
              <a:gd name="connsiteX18" fmla="*/ 11486459 w 12117505"/>
              <a:gd name="connsiteY18" fmla="*/ 115090 h 6231011"/>
              <a:gd name="connsiteX19" fmla="*/ 10223511 w 12117505"/>
              <a:gd name="connsiteY19" fmla="*/ 101059 h 6231011"/>
              <a:gd name="connsiteX20" fmla="*/ 7599878 w 12117505"/>
              <a:gd name="connsiteY20" fmla="*/ 75910 h 6231011"/>
              <a:gd name="connsiteX21" fmla="*/ 1892744 w 12117505"/>
              <a:gd name="connsiteY21" fmla="*/ 0 h 6231011"/>
              <a:gd name="connsiteX0" fmla="*/ 2161267 w 12117505"/>
              <a:gd name="connsiteY0" fmla="*/ 19141 h 6220250"/>
              <a:gd name="connsiteX1" fmla="*/ 304663 w 12117505"/>
              <a:gd name="connsiteY1" fmla="*/ 0 h 6220250"/>
              <a:gd name="connsiteX2" fmla="*/ 0 w 12117505"/>
              <a:gd name="connsiteY2" fmla="*/ 37181 h 6220250"/>
              <a:gd name="connsiteX3" fmla="*/ 0 w 12117505"/>
              <a:gd name="connsiteY3" fmla="*/ 898385 h 6220250"/>
              <a:gd name="connsiteX4" fmla="*/ 4597 w 12117505"/>
              <a:gd name="connsiteY4" fmla="*/ 898385 h 6220250"/>
              <a:gd name="connsiteX5" fmla="*/ 88972 w 12117505"/>
              <a:gd name="connsiteY5" fmla="*/ 3513087 h 6220250"/>
              <a:gd name="connsiteX6" fmla="*/ 148480 w 12117505"/>
              <a:gd name="connsiteY6" fmla="*/ 5920080 h 6220250"/>
              <a:gd name="connsiteX7" fmla="*/ 3319168 w 12117505"/>
              <a:gd name="connsiteY7" fmla="*/ 5922616 h 6220250"/>
              <a:gd name="connsiteX8" fmla="*/ 4308929 w 12117505"/>
              <a:gd name="connsiteY8" fmla="*/ 5915956 h 6220250"/>
              <a:gd name="connsiteX9" fmla="*/ 5308288 w 12117505"/>
              <a:gd name="connsiteY9" fmla="*/ 5927049 h 6220250"/>
              <a:gd name="connsiteX10" fmla="*/ 5707509 w 12117505"/>
              <a:gd name="connsiteY10" fmla="*/ 6220250 h 6220250"/>
              <a:gd name="connsiteX11" fmla="*/ 6071394 w 12117505"/>
              <a:gd name="connsiteY11" fmla="*/ 5906353 h 6220250"/>
              <a:gd name="connsiteX12" fmla="*/ 9098386 w 12117505"/>
              <a:gd name="connsiteY12" fmla="*/ 5900863 h 6220250"/>
              <a:gd name="connsiteX13" fmla="*/ 10007288 w 12117505"/>
              <a:gd name="connsiteY13" fmla="*/ 5903738 h 6220250"/>
              <a:gd name="connsiteX14" fmla="*/ 10927227 w 12117505"/>
              <a:gd name="connsiteY14" fmla="*/ 5911605 h 6220250"/>
              <a:gd name="connsiteX15" fmla="*/ 12085310 w 12117505"/>
              <a:gd name="connsiteY15" fmla="*/ 5910559 h 6220250"/>
              <a:gd name="connsiteX16" fmla="*/ 12063456 w 12117505"/>
              <a:gd name="connsiteY16" fmla="*/ 2610913 h 6220250"/>
              <a:gd name="connsiteX17" fmla="*/ 12054104 w 12117505"/>
              <a:gd name="connsiteY17" fmla="*/ 165552 h 6220250"/>
              <a:gd name="connsiteX18" fmla="*/ 11486459 w 12117505"/>
              <a:gd name="connsiteY18" fmla="*/ 104329 h 6220250"/>
              <a:gd name="connsiteX19" fmla="*/ 10223511 w 12117505"/>
              <a:gd name="connsiteY19" fmla="*/ 90298 h 6220250"/>
              <a:gd name="connsiteX20" fmla="*/ 7599878 w 12117505"/>
              <a:gd name="connsiteY20" fmla="*/ 65149 h 6220250"/>
              <a:gd name="connsiteX21" fmla="*/ 2161267 w 12117505"/>
              <a:gd name="connsiteY21" fmla="*/ 19141 h 6220250"/>
              <a:gd name="connsiteX0" fmla="*/ 2161267 w 12117505"/>
              <a:gd name="connsiteY0" fmla="*/ 19141 h 6220250"/>
              <a:gd name="connsiteX1" fmla="*/ 304663 w 12117505"/>
              <a:gd name="connsiteY1" fmla="*/ 0 h 6220250"/>
              <a:gd name="connsiteX2" fmla="*/ 0 w 12117505"/>
              <a:gd name="connsiteY2" fmla="*/ 140095 h 6220250"/>
              <a:gd name="connsiteX3" fmla="*/ 0 w 12117505"/>
              <a:gd name="connsiteY3" fmla="*/ 898385 h 6220250"/>
              <a:gd name="connsiteX4" fmla="*/ 4597 w 12117505"/>
              <a:gd name="connsiteY4" fmla="*/ 898385 h 6220250"/>
              <a:gd name="connsiteX5" fmla="*/ 88972 w 12117505"/>
              <a:gd name="connsiteY5" fmla="*/ 3513087 h 6220250"/>
              <a:gd name="connsiteX6" fmla="*/ 148480 w 12117505"/>
              <a:gd name="connsiteY6" fmla="*/ 5920080 h 6220250"/>
              <a:gd name="connsiteX7" fmla="*/ 3319168 w 12117505"/>
              <a:gd name="connsiteY7" fmla="*/ 5922616 h 6220250"/>
              <a:gd name="connsiteX8" fmla="*/ 4308929 w 12117505"/>
              <a:gd name="connsiteY8" fmla="*/ 5915956 h 6220250"/>
              <a:gd name="connsiteX9" fmla="*/ 5308288 w 12117505"/>
              <a:gd name="connsiteY9" fmla="*/ 5927049 h 6220250"/>
              <a:gd name="connsiteX10" fmla="*/ 5707509 w 12117505"/>
              <a:gd name="connsiteY10" fmla="*/ 6220250 h 6220250"/>
              <a:gd name="connsiteX11" fmla="*/ 6071394 w 12117505"/>
              <a:gd name="connsiteY11" fmla="*/ 5906353 h 6220250"/>
              <a:gd name="connsiteX12" fmla="*/ 9098386 w 12117505"/>
              <a:gd name="connsiteY12" fmla="*/ 5900863 h 6220250"/>
              <a:gd name="connsiteX13" fmla="*/ 10007288 w 12117505"/>
              <a:gd name="connsiteY13" fmla="*/ 5903738 h 6220250"/>
              <a:gd name="connsiteX14" fmla="*/ 10927227 w 12117505"/>
              <a:gd name="connsiteY14" fmla="*/ 5911605 h 6220250"/>
              <a:gd name="connsiteX15" fmla="*/ 12085310 w 12117505"/>
              <a:gd name="connsiteY15" fmla="*/ 5910559 h 6220250"/>
              <a:gd name="connsiteX16" fmla="*/ 12063456 w 12117505"/>
              <a:gd name="connsiteY16" fmla="*/ 2610913 h 6220250"/>
              <a:gd name="connsiteX17" fmla="*/ 12054104 w 12117505"/>
              <a:gd name="connsiteY17" fmla="*/ 165552 h 6220250"/>
              <a:gd name="connsiteX18" fmla="*/ 11486459 w 12117505"/>
              <a:gd name="connsiteY18" fmla="*/ 104329 h 6220250"/>
              <a:gd name="connsiteX19" fmla="*/ 10223511 w 12117505"/>
              <a:gd name="connsiteY19" fmla="*/ 90298 h 6220250"/>
              <a:gd name="connsiteX20" fmla="*/ 7599878 w 12117505"/>
              <a:gd name="connsiteY20" fmla="*/ 65149 h 6220250"/>
              <a:gd name="connsiteX21" fmla="*/ 2161267 w 12117505"/>
              <a:gd name="connsiteY21" fmla="*/ 19141 h 6220250"/>
              <a:gd name="connsiteX0" fmla="*/ 2161267 w 12117505"/>
              <a:gd name="connsiteY0" fmla="*/ 0 h 6201109"/>
              <a:gd name="connsiteX1" fmla="*/ 705111 w 12117505"/>
              <a:gd name="connsiteY1" fmla="*/ 15164 h 6201109"/>
              <a:gd name="connsiteX2" fmla="*/ 0 w 12117505"/>
              <a:gd name="connsiteY2" fmla="*/ 120954 h 6201109"/>
              <a:gd name="connsiteX3" fmla="*/ 0 w 12117505"/>
              <a:gd name="connsiteY3" fmla="*/ 879244 h 6201109"/>
              <a:gd name="connsiteX4" fmla="*/ 4597 w 12117505"/>
              <a:gd name="connsiteY4" fmla="*/ 879244 h 6201109"/>
              <a:gd name="connsiteX5" fmla="*/ 88972 w 12117505"/>
              <a:gd name="connsiteY5" fmla="*/ 3493946 h 6201109"/>
              <a:gd name="connsiteX6" fmla="*/ 148480 w 12117505"/>
              <a:gd name="connsiteY6" fmla="*/ 5900939 h 6201109"/>
              <a:gd name="connsiteX7" fmla="*/ 3319168 w 12117505"/>
              <a:gd name="connsiteY7" fmla="*/ 5903475 h 6201109"/>
              <a:gd name="connsiteX8" fmla="*/ 4308929 w 12117505"/>
              <a:gd name="connsiteY8" fmla="*/ 5896815 h 6201109"/>
              <a:gd name="connsiteX9" fmla="*/ 5308288 w 12117505"/>
              <a:gd name="connsiteY9" fmla="*/ 5907908 h 6201109"/>
              <a:gd name="connsiteX10" fmla="*/ 5707509 w 12117505"/>
              <a:gd name="connsiteY10" fmla="*/ 6201109 h 6201109"/>
              <a:gd name="connsiteX11" fmla="*/ 6071394 w 12117505"/>
              <a:gd name="connsiteY11" fmla="*/ 5887212 h 6201109"/>
              <a:gd name="connsiteX12" fmla="*/ 9098386 w 12117505"/>
              <a:gd name="connsiteY12" fmla="*/ 5881722 h 6201109"/>
              <a:gd name="connsiteX13" fmla="*/ 10007288 w 12117505"/>
              <a:gd name="connsiteY13" fmla="*/ 5884597 h 6201109"/>
              <a:gd name="connsiteX14" fmla="*/ 10927227 w 12117505"/>
              <a:gd name="connsiteY14" fmla="*/ 5892464 h 6201109"/>
              <a:gd name="connsiteX15" fmla="*/ 12085310 w 12117505"/>
              <a:gd name="connsiteY15" fmla="*/ 5891418 h 6201109"/>
              <a:gd name="connsiteX16" fmla="*/ 12063456 w 12117505"/>
              <a:gd name="connsiteY16" fmla="*/ 2591772 h 6201109"/>
              <a:gd name="connsiteX17" fmla="*/ 12054104 w 12117505"/>
              <a:gd name="connsiteY17" fmla="*/ 146411 h 6201109"/>
              <a:gd name="connsiteX18" fmla="*/ 11486459 w 12117505"/>
              <a:gd name="connsiteY18" fmla="*/ 85188 h 6201109"/>
              <a:gd name="connsiteX19" fmla="*/ 10223511 w 12117505"/>
              <a:gd name="connsiteY19" fmla="*/ 71157 h 6201109"/>
              <a:gd name="connsiteX20" fmla="*/ 7599878 w 12117505"/>
              <a:gd name="connsiteY20" fmla="*/ 46008 h 6201109"/>
              <a:gd name="connsiteX21" fmla="*/ 2161267 w 12117505"/>
              <a:gd name="connsiteY21" fmla="*/ 0 h 6201109"/>
              <a:gd name="connsiteX0" fmla="*/ 2695196 w 12117505"/>
              <a:gd name="connsiteY0" fmla="*/ 36292 h 6185945"/>
              <a:gd name="connsiteX1" fmla="*/ 705111 w 12117505"/>
              <a:gd name="connsiteY1" fmla="*/ 0 h 6185945"/>
              <a:gd name="connsiteX2" fmla="*/ 0 w 12117505"/>
              <a:gd name="connsiteY2" fmla="*/ 105790 h 6185945"/>
              <a:gd name="connsiteX3" fmla="*/ 0 w 12117505"/>
              <a:gd name="connsiteY3" fmla="*/ 864080 h 6185945"/>
              <a:gd name="connsiteX4" fmla="*/ 4597 w 12117505"/>
              <a:gd name="connsiteY4" fmla="*/ 864080 h 6185945"/>
              <a:gd name="connsiteX5" fmla="*/ 88972 w 12117505"/>
              <a:gd name="connsiteY5" fmla="*/ 3478782 h 6185945"/>
              <a:gd name="connsiteX6" fmla="*/ 148480 w 12117505"/>
              <a:gd name="connsiteY6" fmla="*/ 5885775 h 6185945"/>
              <a:gd name="connsiteX7" fmla="*/ 3319168 w 12117505"/>
              <a:gd name="connsiteY7" fmla="*/ 5888311 h 6185945"/>
              <a:gd name="connsiteX8" fmla="*/ 4308929 w 12117505"/>
              <a:gd name="connsiteY8" fmla="*/ 5881651 h 6185945"/>
              <a:gd name="connsiteX9" fmla="*/ 5308288 w 12117505"/>
              <a:gd name="connsiteY9" fmla="*/ 5892744 h 6185945"/>
              <a:gd name="connsiteX10" fmla="*/ 5707509 w 12117505"/>
              <a:gd name="connsiteY10" fmla="*/ 6185945 h 6185945"/>
              <a:gd name="connsiteX11" fmla="*/ 6071394 w 12117505"/>
              <a:gd name="connsiteY11" fmla="*/ 5872048 h 6185945"/>
              <a:gd name="connsiteX12" fmla="*/ 9098386 w 12117505"/>
              <a:gd name="connsiteY12" fmla="*/ 5866558 h 6185945"/>
              <a:gd name="connsiteX13" fmla="*/ 10007288 w 12117505"/>
              <a:gd name="connsiteY13" fmla="*/ 5869433 h 6185945"/>
              <a:gd name="connsiteX14" fmla="*/ 10927227 w 12117505"/>
              <a:gd name="connsiteY14" fmla="*/ 5877300 h 6185945"/>
              <a:gd name="connsiteX15" fmla="*/ 12085310 w 12117505"/>
              <a:gd name="connsiteY15" fmla="*/ 5876254 h 6185945"/>
              <a:gd name="connsiteX16" fmla="*/ 12063456 w 12117505"/>
              <a:gd name="connsiteY16" fmla="*/ 2576608 h 6185945"/>
              <a:gd name="connsiteX17" fmla="*/ 12054104 w 12117505"/>
              <a:gd name="connsiteY17" fmla="*/ 131247 h 6185945"/>
              <a:gd name="connsiteX18" fmla="*/ 11486459 w 12117505"/>
              <a:gd name="connsiteY18" fmla="*/ 70024 h 6185945"/>
              <a:gd name="connsiteX19" fmla="*/ 10223511 w 12117505"/>
              <a:gd name="connsiteY19" fmla="*/ 55993 h 6185945"/>
              <a:gd name="connsiteX20" fmla="*/ 7599878 w 12117505"/>
              <a:gd name="connsiteY20" fmla="*/ 30844 h 6185945"/>
              <a:gd name="connsiteX21" fmla="*/ 2695196 w 12117505"/>
              <a:gd name="connsiteY21" fmla="*/ 36292 h 6185945"/>
              <a:gd name="connsiteX0" fmla="*/ 2695196 w 12117505"/>
              <a:gd name="connsiteY0" fmla="*/ 5448 h 6155101"/>
              <a:gd name="connsiteX1" fmla="*/ 604999 w 12117505"/>
              <a:gd name="connsiteY1" fmla="*/ 37768 h 6155101"/>
              <a:gd name="connsiteX2" fmla="*/ 0 w 12117505"/>
              <a:gd name="connsiteY2" fmla="*/ 74946 h 6155101"/>
              <a:gd name="connsiteX3" fmla="*/ 0 w 12117505"/>
              <a:gd name="connsiteY3" fmla="*/ 833236 h 6155101"/>
              <a:gd name="connsiteX4" fmla="*/ 4597 w 12117505"/>
              <a:gd name="connsiteY4" fmla="*/ 833236 h 6155101"/>
              <a:gd name="connsiteX5" fmla="*/ 88972 w 12117505"/>
              <a:gd name="connsiteY5" fmla="*/ 3447938 h 6155101"/>
              <a:gd name="connsiteX6" fmla="*/ 148480 w 12117505"/>
              <a:gd name="connsiteY6" fmla="*/ 5854931 h 6155101"/>
              <a:gd name="connsiteX7" fmla="*/ 3319168 w 12117505"/>
              <a:gd name="connsiteY7" fmla="*/ 5857467 h 6155101"/>
              <a:gd name="connsiteX8" fmla="*/ 4308929 w 12117505"/>
              <a:gd name="connsiteY8" fmla="*/ 5850807 h 6155101"/>
              <a:gd name="connsiteX9" fmla="*/ 5308288 w 12117505"/>
              <a:gd name="connsiteY9" fmla="*/ 5861900 h 6155101"/>
              <a:gd name="connsiteX10" fmla="*/ 5707509 w 12117505"/>
              <a:gd name="connsiteY10" fmla="*/ 6155101 h 6155101"/>
              <a:gd name="connsiteX11" fmla="*/ 6071394 w 12117505"/>
              <a:gd name="connsiteY11" fmla="*/ 5841204 h 6155101"/>
              <a:gd name="connsiteX12" fmla="*/ 9098386 w 12117505"/>
              <a:gd name="connsiteY12" fmla="*/ 5835714 h 6155101"/>
              <a:gd name="connsiteX13" fmla="*/ 10007288 w 12117505"/>
              <a:gd name="connsiteY13" fmla="*/ 5838589 h 6155101"/>
              <a:gd name="connsiteX14" fmla="*/ 10927227 w 12117505"/>
              <a:gd name="connsiteY14" fmla="*/ 5846456 h 6155101"/>
              <a:gd name="connsiteX15" fmla="*/ 12085310 w 12117505"/>
              <a:gd name="connsiteY15" fmla="*/ 5845410 h 6155101"/>
              <a:gd name="connsiteX16" fmla="*/ 12063456 w 12117505"/>
              <a:gd name="connsiteY16" fmla="*/ 2545764 h 6155101"/>
              <a:gd name="connsiteX17" fmla="*/ 12054104 w 12117505"/>
              <a:gd name="connsiteY17" fmla="*/ 100403 h 6155101"/>
              <a:gd name="connsiteX18" fmla="*/ 11486459 w 12117505"/>
              <a:gd name="connsiteY18" fmla="*/ 39180 h 6155101"/>
              <a:gd name="connsiteX19" fmla="*/ 10223511 w 12117505"/>
              <a:gd name="connsiteY19" fmla="*/ 25149 h 6155101"/>
              <a:gd name="connsiteX20" fmla="*/ 7599878 w 12117505"/>
              <a:gd name="connsiteY20" fmla="*/ 0 h 6155101"/>
              <a:gd name="connsiteX21" fmla="*/ 2695196 w 12117505"/>
              <a:gd name="connsiteY21" fmla="*/ 5448 h 6155101"/>
              <a:gd name="connsiteX0" fmla="*/ 2695196 w 12117505"/>
              <a:gd name="connsiteY0" fmla="*/ 5448 h 6155101"/>
              <a:gd name="connsiteX1" fmla="*/ 604999 w 12117505"/>
              <a:gd name="connsiteY1" fmla="*/ 37768 h 6155101"/>
              <a:gd name="connsiteX2" fmla="*/ 0 w 12117505"/>
              <a:gd name="connsiteY2" fmla="*/ 74946 h 6155101"/>
              <a:gd name="connsiteX3" fmla="*/ 0 w 12117505"/>
              <a:gd name="connsiteY3" fmla="*/ 833236 h 6155101"/>
              <a:gd name="connsiteX4" fmla="*/ 4597 w 12117505"/>
              <a:gd name="connsiteY4" fmla="*/ 833236 h 6155101"/>
              <a:gd name="connsiteX5" fmla="*/ 88972 w 12117505"/>
              <a:gd name="connsiteY5" fmla="*/ 3447938 h 6155101"/>
              <a:gd name="connsiteX6" fmla="*/ 148480 w 12117505"/>
              <a:gd name="connsiteY6" fmla="*/ 5854931 h 6155101"/>
              <a:gd name="connsiteX7" fmla="*/ 3319168 w 12117505"/>
              <a:gd name="connsiteY7" fmla="*/ 5857467 h 6155101"/>
              <a:gd name="connsiteX8" fmla="*/ 4308929 w 12117505"/>
              <a:gd name="connsiteY8" fmla="*/ 5850807 h 6155101"/>
              <a:gd name="connsiteX9" fmla="*/ 5308288 w 12117505"/>
              <a:gd name="connsiteY9" fmla="*/ 5861900 h 6155101"/>
              <a:gd name="connsiteX10" fmla="*/ 5707509 w 12117505"/>
              <a:gd name="connsiteY10" fmla="*/ 6155101 h 6155101"/>
              <a:gd name="connsiteX11" fmla="*/ 6254140 w 12117505"/>
              <a:gd name="connsiteY11" fmla="*/ 5841204 h 6155101"/>
              <a:gd name="connsiteX12" fmla="*/ 9098386 w 12117505"/>
              <a:gd name="connsiteY12" fmla="*/ 5835714 h 6155101"/>
              <a:gd name="connsiteX13" fmla="*/ 10007288 w 12117505"/>
              <a:gd name="connsiteY13" fmla="*/ 5838589 h 6155101"/>
              <a:gd name="connsiteX14" fmla="*/ 10927227 w 12117505"/>
              <a:gd name="connsiteY14" fmla="*/ 5846456 h 6155101"/>
              <a:gd name="connsiteX15" fmla="*/ 12085310 w 12117505"/>
              <a:gd name="connsiteY15" fmla="*/ 5845410 h 6155101"/>
              <a:gd name="connsiteX16" fmla="*/ 12063456 w 12117505"/>
              <a:gd name="connsiteY16" fmla="*/ 2545764 h 6155101"/>
              <a:gd name="connsiteX17" fmla="*/ 12054104 w 12117505"/>
              <a:gd name="connsiteY17" fmla="*/ 100403 h 6155101"/>
              <a:gd name="connsiteX18" fmla="*/ 11486459 w 12117505"/>
              <a:gd name="connsiteY18" fmla="*/ 39180 h 6155101"/>
              <a:gd name="connsiteX19" fmla="*/ 10223511 w 12117505"/>
              <a:gd name="connsiteY19" fmla="*/ 25149 h 6155101"/>
              <a:gd name="connsiteX20" fmla="*/ 7599878 w 12117505"/>
              <a:gd name="connsiteY20" fmla="*/ 0 h 6155101"/>
              <a:gd name="connsiteX21" fmla="*/ 2695196 w 12117505"/>
              <a:gd name="connsiteY21" fmla="*/ 5448 h 6155101"/>
              <a:gd name="connsiteX0" fmla="*/ 2695196 w 12117505"/>
              <a:gd name="connsiteY0" fmla="*/ 5448 h 6210525"/>
              <a:gd name="connsiteX1" fmla="*/ 604999 w 12117505"/>
              <a:gd name="connsiteY1" fmla="*/ 37768 h 6210525"/>
              <a:gd name="connsiteX2" fmla="*/ 0 w 12117505"/>
              <a:gd name="connsiteY2" fmla="*/ 74946 h 6210525"/>
              <a:gd name="connsiteX3" fmla="*/ 0 w 12117505"/>
              <a:gd name="connsiteY3" fmla="*/ 833236 h 6210525"/>
              <a:gd name="connsiteX4" fmla="*/ 4597 w 12117505"/>
              <a:gd name="connsiteY4" fmla="*/ 833236 h 6210525"/>
              <a:gd name="connsiteX5" fmla="*/ 88972 w 12117505"/>
              <a:gd name="connsiteY5" fmla="*/ 3447938 h 6210525"/>
              <a:gd name="connsiteX6" fmla="*/ 148480 w 12117505"/>
              <a:gd name="connsiteY6" fmla="*/ 5854931 h 6210525"/>
              <a:gd name="connsiteX7" fmla="*/ 3319168 w 12117505"/>
              <a:gd name="connsiteY7" fmla="*/ 5857467 h 6210525"/>
              <a:gd name="connsiteX8" fmla="*/ 4308929 w 12117505"/>
              <a:gd name="connsiteY8" fmla="*/ 5850807 h 6210525"/>
              <a:gd name="connsiteX9" fmla="*/ 5308288 w 12117505"/>
              <a:gd name="connsiteY9" fmla="*/ 5861900 h 6210525"/>
              <a:gd name="connsiteX10" fmla="*/ 5877202 w 12117505"/>
              <a:gd name="connsiteY10" fmla="*/ 6210525 h 6210525"/>
              <a:gd name="connsiteX11" fmla="*/ 6254140 w 12117505"/>
              <a:gd name="connsiteY11" fmla="*/ 5841204 h 6210525"/>
              <a:gd name="connsiteX12" fmla="*/ 9098386 w 12117505"/>
              <a:gd name="connsiteY12" fmla="*/ 5835714 h 6210525"/>
              <a:gd name="connsiteX13" fmla="*/ 10007288 w 12117505"/>
              <a:gd name="connsiteY13" fmla="*/ 5838589 h 6210525"/>
              <a:gd name="connsiteX14" fmla="*/ 10927227 w 12117505"/>
              <a:gd name="connsiteY14" fmla="*/ 5846456 h 6210525"/>
              <a:gd name="connsiteX15" fmla="*/ 12085310 w 12117505"/>
              <a:gd name="connsiteY15" fmla="*/ 5845410 h 6210525"/>
              <a:gd name="connsiteX16" fmla="*/ 12063456 w 12117505"/>
              <a:gd name="connsiteY16" fmla="*/ 2545764 h 6210525"/>
              <a:gd name="connsiteX17" fmla="*/ 12054104 w 12117505"/>
              <a:gd name="connsiteY17" fmla="*/ 100403 h 6210525"/>
              <a:gd name="connsiteX18" fmla="*/ 11486459 w 12117505"/>
              <a:gd name="connsiteY18" fmla="*/ 39180 h 6210525"/>
              <a:gd name="connsiteX19" fmla="*/ 10223511 w 12117505"/>
              <a:gd name="connsiteY19" fmla="*/ 25149 h 6210525"/>
              <a:gd name="connsiteX20" fmla="*/ 7599878 w 12117505"/>
              <a:gd name="connsiteY20" fmla="*/ 0 h 6210525"/>
              <a:gd name="connsiteX21" fmla="*/ 2695196 w 12117505"/>
              <a:gd name="connsiteY21" fmla="*/ 5448 h 6210525"/>
              <a:gd name="connsiteX0" fmla="*/ 2695196 w 12117505"/>
              <a:gd name="connsiteY0" fmla="*/ 5448 h 6259020"/>
              <a:gd name="connsiteX1" fmla="*/ 604999 w 12117505"/>
              <a:gd name="connsiteY1" fmla="*/ 37768 h 6259020"/>
              <a:gd name="connsiteX2" fmla="*/ 0 w 12117505"/>
              <a:gd name="connsiteY2" fmla="*/ 74946 h 6259020"/>
              <a:gd name="connsiteX3" fmla="*/ 0 w 12117505"/>
              <a:gd name="connsiteY3" fmla="*/ 833236 h 6259020"/>
              <a:gd name="connsiteX4" fmla="*/ 4597 w 12117505"/>
              <a:gd name="connsiteY4" fmla="*/ 833236 h 6259020"/>
              <a:gd name="connsiteX5" fmla="*/ 88972 w 12117505"/>
              <a:gd name="connsiteY5" fmla="*/ 3447938 h 6259020"/>
              <a:gd name="connsiteX6" fmla="*/ 148480 w 12117505"/>
              <a:gd name="connsiteY6" fmla="*/ 5854931 h 6259020"/>
              <a:gd name="connsiteX7" fmla="*/ 3319168 w 12117505"/>
              <a:gd name="connsiteY7" fmla="*/ 5857467 h 6259020"/>
              <a:gd name="connsiteX8" fmla="*/ 4308929 w 12117505"/>
              <a:gd name="connsiteY8" fmla="*/ 5850807 h 6259020"/>
              <a:gd name="connsiteX9" fmla="*/ 5308288 w 12117505"/>
              <a:gd name="connsiteY9" fmla="*/ 5861900 h 6259020"/>
              <a:gd name="connsiteX10" fmla="*/ 5903311 w 12117505"/>
              <a:gd name="connsiteY10" fmla="*/ 6259020 h 6259020"/>
              <a:gd name="connsiteX11" fmla="*/ 6254140 w 12117505"/>
              <a:gd name="connsiteY11" fmla="*/ 5841204 h 6259020"/>
              <a:gd name="connsiteX12" fmla="*/ 9098386 w 12117505"/>
              <a:gd name="connsiteY12" fmla="*/ 5835714 h 6259020"/>
              <a:gd name="connsiteX13" fmla="*/ 10007288 w 12117505"/>
              <a:gd name="connsiteY13" fmla="*/ 5838589 h 6259020"/>
              <a:gd name="connsiteX14" fmla="*/ 10927227 w 12117505"/>
              <a:gd name="connsiteY14" fmla="*/ 5846456 h 6259020"/>
              <a:gd name="connsiteX15" fmla="*/ 12085310 w 12117505"/>
              <a:gd name="connsiteY15" fmla="*/ 5845410 h 6259020"/>
              <a:gd name="connsiteX16" fmla="*/ 12063456 w 12117505"/>
              <a:gd name="connsiteY16" fmla="*/ 2545764 h 6259020"/>
              <a:gd name="connsiteX17" fmla="*/ 12054104 w 12117505"/>
              <a:gd name="connsiteY17" fmla="*/ 100403 h 6259020"/>
              <a:gd name="connsiteX18" fmla="*/ 11486459 w 12117505"/>
              <a:gd name="connsiteY18" fmla="*/ 39180 h 6259020"/>
              <a:gd name="connsiteX19" fmla="*/ 10223511 w 12117505"/>
              <a:gd name="connsiteY19" fmla="*/ 25149 h 6259020"/>
              <a:gd name="connsiteX20" fmla="*/ 7599878 w 12117505"/>
              <a:gd name="connsiteY20" fmla="*/ 0 h 6259020"/>
              <a:gd name="connsiteX21" fmla="*/ 2695196 w 12117505"/>
              <a:gd name="connsiteY21" fmla="*/ 5448 h 6259020"/>
              <a:gd name="connsiteX0" fmla="*/ 2695196 w 12117505"/>
              <a:gd name="connsiteY0" fmla="*/ 5448 h 6259020"/>
              <a:gd name="connsiteX1" fmla="*/ 604999 w 12117505"/>
              <a:gd name="connsiteY1" fmla="*/ 37768 h 6259020"/>
              <a:gd name="connsiteX2" fmla="*/ 0 w 12117505"/>
              <a:gd name="connsiteY2" fmla="*/ 74946 h 6259020"/>
              <a:gd name="connsiteX3" fmla="*/ 0 w 12117505"/>
              <a:gd name="connsiteY3" fmla="*/ 833236 h 6259020"/>
              <a:gd name="connsiteX4" fmla="*/ 4597 w 12117505"/>
              <a:gd name="connsiteY4" fmla="*/ 833236 h 6259020"/>
              <a:gd name="connsiteX5" fmla="*/ 88972 w 12117505"/>
              <a:gd name="connsiteY5" fmla="*/ 3447938 h 6259020"/>
              <a:gd name="connsiteX6" fmla="*/ 148480 w 12117505"/>
              <a:gd name="connsiteY6" fmla="*/ 5854931 h 6259020"/>
              <a:gd name="connsiteX7" fmla="*/ 3319168 w 12117505"/>
              <a:gd name="connsiteY7" fmla="*/ 5857467 h 6259020"/>
              <a:gd name="connsiteX8" fmla="*/ 4308929 w 12117505"/>
              <a:gd name="connsiteY8" fmla="*/ 5850807 h 6259020"/>
              <a:gd name="connsiteX9" fmla="*/ 5308288 w 12117505"/>
              <a:gd name="connsiteY9" fmla="*/ 5861900 h 6259020"/>
              <a:gd name="connsiteX10" fmla="*/ 5903311 w 12117505"/>
              <a:gd name="connsiteY10" fmla="*/ 6259020 h 6259020"/>
              <a:gd name="connsiteX11" fmla="*/ 6358569 w 12117505"/>
              <a:gd name="connsiteY11" fmla="*/ 5841208 h 6259020"/>
              <a:gd name="connsiteX12" fmla="*/ 9098386 w 12117505"/>
              <a:gd name="connsiteY12" fmla="*/ 5835714 h 6259020"/>
              <a:gd name="connsiteX13" fmla="*/ 10007288 w 12117505"/>
              <a:gd name="connsiteY13" fmla="*/ 5838589 h 6259020"/>
              <a:gd name="connsiteX14" fmla="*/ 10927227 w 12117505"/>
              <a:gd name="connsiteY14" fmla="*/ 5846456 h 6259020"/>
              <a:gd name="connsiteX15" fmla="*/ 12085310 w 12117505"/>
              <a:gd name="connsiteY15" fmla="*/ 5845410 h 6259020"/>
              <a:gd name="connsiteX16" fmla="*/ 12063456 w 12117505"/>
              <a:gd name="connsiteY16" fmla="*/ 2545764 h 6259020"/>
              <a:gd name="connsiteX17" fmla="*/ 12054104 w 12117505"/>
              <a:gd name="connsiteY17" fmla="*/ 100403 h 6259020"/>
              <a:gd name="connsiteX18" fmla="*/ 11486459 w 12117505"/>
              <a:gd name="connsiteY18" fmla="*/ 39180 h 6259020"/>
              <a:gd name="connsiteX19" fmla="*/ 10223511 w 12117505"/>
              <a:gd name="connsiteY19" fmla="*/ 25149 h 6259020"/>
              <a:gd name="connsiteX20" fmla="*/ 7599878 w 12117505"/>
              <a:gd name="connsiteY20" fmla="*/ 0 h 6259020"/>
              <a:gd name="connsiteX21" fmla="*/ 2695196 w 12117505"/>
              <a:gd name="connsiteY21" fmla="*/ 5448 h 6259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2117505" h="6259020">
                <a:moveTo>
                  <a:pt x="2695196" y="5448"/>
                </a:moveTo>
                <a:lnTo>
                  <a:pt x="604999" y="37768"/>
                </a:lnTo>
                <a:cubicBezTo>
                  <a:pt x="485777" y="44401"/>
                  <a:pt x="30881" y="27994"/>
                  <a:pt x="0" y="74946"/>
                </a:cubicBezTo>
                <a:lnTo>
                  <a:pt x="0" y="833236"/>
                </a:lnTo>
                <a:lnTo>
                  <a:pt x="4597" y="833236"/>
                </a:lnTo>
                <a:cubicBezTo>
                  <a:pt x="19426" y="1269020"/>
                  <a:pt x="64992" y="2610989"/>
                  <a:pt x="88972" y="3447938"/>
                </a:cubicBezTo>
                <a:cubicBezTo>
                  <a:pt x="105117" y="5555727"/>
                  <a:pt x="7283" y="5882511"/>
                  <a:pt x="148480" y="5854931"/>
                </a:cubicBezTo>
                <a:cubicBezTo>
                  <a:pt x="1104834" y="5841902"/>
                  <a:pt x="1937287" y="5880951"/>
                  <a:pt x="3319168" y="5857467"/>
                </a:cubicBezTo>
                <a:lnTo>
                  <a:pt x="4308929" y="5850807"/>
                </a:lnTo>
                <a:lnTo>
                  <a:pt x="5308288" y="5861900"/>
                </a:lnTo>
                <a:cubicBezTo>
                  <a:pt x="5547231" y="6002161"/>
                  <a:pt x="5692022" y="6126648"/>
                  <a:pt x="5903311" y="6259020"/>
                </a:cubicBezTo>
                <a:cubicBezTo>
                  <a:pt x="6036995" y="6157144"/>
                  <a:pt x="6233063" y="5970792"/>
                  <a:pt x="6358569" y="5841208"/>
                </a:cubicBezTo>
                <a:cubicBezTo>
                  <a:pt x="6445558" y="5838468"/>
                  <a:pt x="8737174" y="5842629"/>
                  <a:pt x="9098386" y="5835714"/>
                </a:cubicBezTo>
                <a:lnTo>
                  <a:pt x="10007288" y="5838589"/>
                </a:lnTo>
                <a:lnTo>
                  <a:pt x="10927227" y="5846456"/>
                </a:lnTo>
                <a:cubicBezTo>
                  <a:pt x="11284890" y="5836792"/>
                  <a:pt x="12058379" y="5889163"/>
                  <a:pt x="12085310" y="5845410"/>
                </a:cubicBezTo>
                <a:cubicBezTo>
                  <a:pt x="12123753" y="5639890"/>
                  <a:pt x="12050112" y="4331065"/>
                  <a:pt x="12063456" y="2545764"/>
                </a:cubicBezTo>
                <a:cubicBezTo>
                  <a:pt x="12111817" y="1464496"/>
                  <a:pt x="12159998" y="515808"/>
                  <a:pt x="12054104" y="100403"/>
                </a:cubicBezTo>
                <a:cubicBezTo>
                  <a:pt x="12029550" y="4082"/>
                  <a:pt x="11791558" y="51722"/>
                  <a:pt x="11486459" y="39180"/>
                </a:cubicBezTo>
                <a:cubicBezTo>
                  <a:pt x="11181360" y="26638"/>
                  <a:pt x="10644494" y="29826"/>
                  <a:pt x="10223511" y="25149"/>
                </a:cubicBezTo>
                <a:lnTo>
                  <a:pt x="7599878" y="0"/>
                </a:lnTo>
                <a:lnTo>
                  <a:pt x="2695196" y="5448"/>
                </a:lnTo>
                <a:close/>
              </a:path>
            </a:pathLst>
          </a:custGeom>
          <a:noFill/>
          <a:ln w="19050" cap="flat">
            <a:solidFill>
              <a:schemeClr val="tx1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0075AE5-573C-407A-8F1E-38868159C8B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92579407"/>
              </p:ext>
            </p:extLst>
          </p:nvPr>
        </p:nvGraphicFramePr>
        <p:xfrm>
          <a:off x="5814712" y="345989"/>
          <a:ext cx="5924207" cy="61042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463180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Graphical user interface, application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2999C0C1-9F7D-B84B-96E1-67A7EC10FF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270" y="889685"/>
            <a:ext cx="11315102" cy="47303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Graphic 5" descr="Link with solid fill">
            <a:extLst>
              <a:ext uri="{FF2B5EF4-FFF2-40B4-BE49-F238E27FC236}">
                <a16:creationId xmlns:a16="http://schemas.microsoft.com/office/drawing/2014/main" id="{6710AD71-FE65-8140-A5E9-F3AA44CFCB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556789" y="5453353"/>
            <a:ext cx="914400" cy="9144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0827FC95-C808-814B-9898-12581E7C72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3038" y="5307526"/>
            <a:ext cx="10333075" cy="1414131"/>
          </a:xfrm>
        </p:spPr>
        <p:txBody>
          <a:bodyPr/>
          <a:lstStyle/>
          <a:p>
            <a:r>
              <a:rPr lang="en-US"/>
              <a:t>Be extra</a:t>
            </a:r>
          </a:p>
        </p:txBody>
      </p:sp>
    </p:spTree>
    <p:extLst>
      <p:ext uri="{BB962C8B-B14F-4D97-AF65-F5344CB8AC3E}">
        <p14:creationId xmlns:p14="http://schemas.microsoft.com/office/powerpoint/2010/main" val="18519129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96A35EAA-ED80-4FF1-942C-82B1D483AF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133683" flipH="1">
            <a:off x="977627" y="481134"/>
            <a:ext cx="9378187" cy="5238589"/>
          </a:xfrm>
          <a:custGeom>
            <a:avLst/>
            <a:gdLst/>
            <a:ahLst/>
            <a:cxnLst/>
            <a:rect l="l" t="t" r="r" b="b"/>
            <a:pathLst>
              <a:path w="1237972" h="852489">
                <a:moveTo>
                  <a:pt x="633056" y="852489"/>
                </a:moveTo>
                <a:cubicBezTo>
                  <a:pt x="716495" y="841059"/>
                  <a:pt x="733789" y="812455"/>
                  <a:pt x="825461" y="773218"/>
                </a:cubicBezTo>
                <a:cubicBezTo>
                  <a:pt x="917133" y="733981"/>
                  <a:pt x="1120276" y="716959"/>
                  <a:pt x="1183087" y="617069"/>
                </a:cubicBezTo>
                <a:cubicBezTo>
                  <a:pt x="1245898" y="517180"/>
                  <a:pt x="1258148" y="283568"/>
                  <a:pt x="1202325" y="173881"/>
                </a:cubicBezTo>
                <a:cubicBezTo>
                  <a:pt x="1146502" y="64194"/>
                  <a:pt x="1083676" y="36572"/>
                  <a:pt x="981005" y="19225"/>
                </a:cubicBezTo>
                <a:cubicBezTo>
                  <a:pt x="823274" y="-7425"/>
                  <a:pt x="446352" y="-23746"/>
                  <a:pt x="245994" y="92349"/>
                </a:cubicBezTo>
                <a:cubicBezTo>
                  <a:pt x="45636" y="208444"/>
                  <a:pt x="-47145" y="246094"/>
                  <a:pt x="23501" y="568036"/>
                </a:cubicBezTo>
                <a:cubicBezTo>
                  <a:pt x="51046" y="756743"/>
                  <a:pt x="510357" y="722029"/>
                  <a:pt x="552172" y="730697"/>
                </a:cubicBezTo>
                <a:cubicBezTo>
                  <a:pt x="733623" y="767368"/>
                  <a:pt x="633056" y="852489"/>
                  <a:pt x="633056" y="852489"/>
                </a:cubicBezTo>
                <a:close/>
              </a:path>
            </a:pathLst>
          </a:custGeom>
          <a:solidFill>
            <a:schemeClr val="bg1"/>
          </a:solidFill>
          <a:ln w="190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415F49B-3CBC-46CF-AFB5-988852D047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133683" flipH="1">
            <a:off x="1010574" y="456230"/>
            <a:ext cx="9378187" cy="5238589"/>
          </a:xfrm>
          <a:custGeom>
            <a:avLst/>
            <a:gdLst/>
            <a:ahLst/>
            <a:cxnLst/>
            <a:rect l="l" t="t" r="r" b="b"/>
            <a:pathLst>
              <a:path w="1237972" h="852489">
                <a:moveTo>
                  <a:pt x="633056" y="852489"/>
                </a:moveTo>
                <a:cubicBezTo>
                  <a:pt x="716495" y="841059"/>
                  <a:pt x="733789" y="812455"/>
                  <a:pt x="825461" y="773218"/>
                </a:cubicBezTo>
                <a:cubicBezTo>
                  <a:pt x="917133" y="733981"/>
                  <a:pt x="1120276" y="716959"/>
                  <a:pt x="1183087" y="617069"/>
                </a:cubicBezTo>
                <a:cubicBezTo>
                  <a:pt x="1245898" y="517180"/>
                  <a:pt x="1258148" y="283568"/>
                  <a:pt x="1202325" y="173881"/>
                </a:cubicBezTo>
                <a:cubicBezTo>
                  <a:pt x="1146502" y="64194"/>
                  <a:pt x="1083676" y="36572"/>
                  <a:pt x="981005" y="19225"/>
                </a:cubicBezTo>
                <a:cubicBezTo>
                  <a:pt x="823274" y="-7425"/>
                  <a:pt x="446352" y="-23746"/>
                  <a:pt x="245994" y="92349"/>
                </a:cubicBezTo>
                <a:cubicBezTo>
                  <a:pt x="45636" y="208444"/>
                  <a:pt x="-47145" y="246094"/>
                  <a:pt x="23501" y="568036"/>
                </a:cubicBezTo>
                <a:cubicBezTo>
                  <a:pt x="51046" y="756743"/>
                  <a:pt x="510357" y="722029"/>
                  <a:pt x="552172" y="730697"/>
                </a:cubicBezTo>
                <a:cubicBezTo>
                  <a:pt x="733623" y="767368"/>
                  <a:pt x="633056" y="852489"/>
                  <a:pt x="633056" y="852489"/>
                </a:cubicBezTo>
                <a:close/>
              </a:path>
            </a:pathLst>
          </a:custGeom>
          <a:noFill/>
          <a:ln w="1905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4293528E-0CA3-4E56-B7A0-091C0AB0CB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A3947C-D59D-49B8-A27D-0C75C8781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940" y="4976537"/>
            <a:ext cx="10658121" cy="87598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/>
              <a:t>Accessibility in audio and video</a:t>
            </a: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F778232E-C75B-4B3C-9201-81C0775715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21711" y="313659"/>
            <a:ext cx="11418399" cy="4399017"/>
          </a:xfrm>
          <a:custGeom>
            <a:avLst/>
            <a:gdLst>
              <a:gd name="connsiteX0" fmla="*/ 7142118 w 7680682"/>
              <a:gd name="connsiteY0" fmla="*/ 6405352 h 6405386"/>
              <a:gd name="connsiteX1" fmla="*/ 6552830 w 7680682"/>
              <a:gd name="connsiteY1" fmla="*/ 6396252 h 6405386"/>
              <a:gd name="connsiteX2" fmla="*/ 987782 w 7680682"/>
              <a:gd name="connsiteY2" fmla="*/ 6365722 h 6405386"/>
              <a:gd name="connsiteX3" fmla="*/ 0 w 7680682"/>
              <a:gd name="connsiteY3" fmla="*/ 6336938 h 6405386"/>
              <a:gd name="connsiteX4" fmla="*/ 0 w 7680682"/>
              <a:gd name="connsiteY4" fmla="*/ 32372 h 6405386"/>
              <a:gd name="connsiteX5" fmla="*/ 157934 w 7680682"/>
              <a:gd name="connsiteY5" fmla="*/ 32797 h 6405386"/>
              <a:gd name="connsiteX6" fmla="*/ 6431319 w 7680682"/>
              <a:gd name="connsiteY6" fmla="*/ 0 h 6405386"/>
              <a:gd name="connsiteX7" fmla="*/ 7631470 w 7680682"/>
              <a:gd name="connsiteY7" fmla="*/ 30531 h 6405386"/>
              <a:gd name="connsiteX8" fmla="*/ 7560032 w 7680682"/>
              <a:gd name="connsiteY8" fmla="*/ 6274128 h 6405386"/>
              <a:gd name="connsiteX9" fmla="*/ 7394324 w 7680682"/>
              <a:gd name="connsiteY9" fmla="*/ 6402154 h 6405386"/>
              <a:gd name="connsiteX10" fmla="*/ 7142118 w 7680682"/>
              <a:gd name="connsiteY10" fmla="*/ 6405352 h 6405386"/>
              <a:gd name="connsiteX0" fmla="*/ 7142118 w 7680682"/>
              <a:gd name="connsiteY0" fmla="*/ 6433518 h 6433552"/>
              <a:gd name="connsiteX1" fmla="*/ 6552830 w 7680682"/>
              <a:gd name="connsiteY1" fmla="*/ 6424418 h 6433552"/>
              <a:gd name="connsiteX2" fmla="*/ 987782 w 7680682"/>
              <a:gd name="connsiteY2" fmla="*/ 6393888 h 6433552"/>
              <a:gd name="connsiteX3" fmla="*/ 0 w 7680682"/>
              <a:gd name="connsiteY3" fmla="*/ 6365104 h 6433552"/>
              <a:gd name="connsiteX4" fmla="*/ 0 w 7680682"/>
              <a:gd name="connsiteY4" fmla="*/ 60538 h 6433552"/>
              <a:gd name="connsiteX5" fmla="*/ 233782 w 7680682"/>
              <a:gd name="connsiteY5" fmla="*/ 0 h 6433552"/>
              <a:gd name="connsiteX6" fmla="*/ 6431319 w 7680682"/>
              <a:gd name="connsiteY6" fmla="*/ 28166 h 6433552"/>
              <a:gd name="connsiteX7" fmla="*/ 7631470 w 7680682"/>
              <a:gd name="connsiteY7" fmla="*/ 58697 h 6433552"/>
              <a:gd name="connsiteX8" fmla="*/ 7560032 w 7680682"/>
              <a:gd name="connsiteY8" fmla="*/ 6302294 h 6433552"/>
              <a:gd name="connsiteX9" fmla="*/ 7394324 w 7680682"/>
              <a:gd name="connsiteY9" fmla="*/ 6430320 h 6433552"/>
              <a:gd name="connsiteX10" fmla="*/ 7142118 w 7680682"/>
              <a:gd name="connsiteY10" fmla="*/ 6433518 h 6433552"/>
              <a:gd name="connsiteX0" fmla="*/ 7142118 w 7680682"/>
              <a:gd name="connsiteY0" fmla="*/ 6433518 h 6433552"/>
              <a:gd name="connsiteX1" fmla="*/ 6552830 w 7680682"/>
              <a:gd name="connsiteY1" fmla="*/ 6424418 h 6433552"/>
              <a:gd name="connsiteX2" fmla="*/ 987782 w 7680682"/>
              <a:gd name="connsiteY2" fmla="*/ 6393888 h 6433552"/>
              <a:gd name="connsiteX3" fmla="*/ 0 w 7680682"/>
              <a:gd name="connsiteY3" fmla="*/ 6365104 h 6433552"/>
              <a:gd name="connsiteX4" fmla="*/ 42138 w 7680682"/>
              <a:gd name="connsiteY4" fmla="*/ 40219 h 6433552"/>
              <a:gd name="connsiteX5" fmla="*/ 233782 w 7680682"/>
              <a:gd name="connsiteY5" fmla="*/ 0 h 6433552"/>
              <a:gd name="connsiteX6" fmla="*/ 6431319 w 7680682"/>
              <a:gd name="connsiteY6" fmla="*/ 28166 h 6433552"/>
              <a:gd name="connsiteX7" fmla="*/ 7631470 w 7680682"/>
              <a:gd name="connsiteY7" fmla="*/ 58697 h 6433552"/>
              <a:gd name="connsiteX8" fmla="*/ 7560032 w 7680682"/>
              <a:gd name="connsiteY8" fmla="*/ 6302294 h 6433552"/>
              <a:gd name="connsiteX9" fmla="*/ 7394324 w 7680682"/>
              <a:gd name="connsiteY9" fmla="*/ 6430320 h 6433552"/>
              <a:gd name="connsiteX10" fmla="*/ 7142118 w 7680682"/>
              <a:gd name="connsiteY10" fmla="*/ 6433518 h 6433552"/>
              <a:gd name="connsiteX0" fmla="*/ 7149875 w 7688439"/>
              <a:gd name="connsiteY0" fmla="*/ 6433518 h 6433552"/>
              <a:gd name="connsiteX1" fmla="*/ 6560587 w 7688439"/>
              <a:gd name="connsiteY1" fmla="*/ 6424418 h 6433552"/>
              <a:gd name="connsiteX2" fmla="*/ 995539 w 7688439"/>
              <a:gd name="connsiteY2" fmla="*/ 6393888 h 6433552"/>
              <a:gd name="connsiteX3" fmla="*/ 7757 w 7688439"/>
              <a:gd name="connsiteY3" fmla="*/ 6365104 h 6433552"/>
              <a:gd name="connsiteX4" fmla="*/ 49895 w 7688439"/>
              <a:gd name="connsiteY4" fmla="*/ 40219 h 6433552"/>
              <a:gd name="connsiteX5" fmla="*/ 241539 w 7688439"/>
              <a:gd name="connsiteY5" fmla="*/ 0 h 6433552"/>
              <a:gd name="connsiteX6" fmla="*/ 6439076 w 7688439"/>
              <a:gd name="connsiteY6" fmla="*/ 28166 h 6433552"/>
              <a:gd name="connsiteX7" fmla="*/ 7639227 w 7688439"/>
              <a:gd name="connsiteY7" fmla="*/ 58697 h 6433552"/>
              <a:gd name="connsiteX8" fmla="*/ 7567789 w 7688439"/>
              <a:gd name="connsiteY8" fmla="*/ 6302294 h 6433552"/>
              <a:gd name="connsiteX9" fmla="*/ 7402081 w 7688439"/>
              <a:gd name="connsiteY9" fmla="*/ 6430320 h 6433552"/>
              <a:gd name="connsiteX10" fmla="*/ 7149875 w 7688439"/>
              <a:gd name="connsiteY10" fmla="*/ 6433518 h 6433552"/>
              <a:gd name="connsiteX0" fmla="*/ 7149875 w 7664186"/>
              <a:gd name="connsiteY0" fmla="*/ 6433518 h 6433552"/>
              <a:gd name="connsiteX1" fmla="*/ 6560587 w 7664186"/>
              <a:gd name="connsiteY1" fmla="*/ 6424418 h 6433552"/>
              <a:gd name="connsiteX2" fmla="*/ 995539 w 7664186"/>
              <a:gd name="connsiteY2" fmla="*/ 6393888 h 6433552"/>
              <a:gd name="connsiteX3" fmla="*/ 7757 w 7664186"/>
              <a:gd name="connsiteY3" fmla="*/ 6365104 h 6433552"/>
              <a:gd name="connsiteX4" fmla="*/ 49895 w 7664186"/>
              <a:gd name="connsiteY4" fmla="*/ 40219 h 6433552"/>
              <a:gd name="connsiteX5" fmla="*/ 241539 w 7664186"/>
              <a:gd name="connsiteY5" fmla="*/ 0 h 6433552"/>
              <a:gd name="connsiteX6" fmla="*/ 6439076 w 7664186"/>
              <a:gd name="connsiteY6" fmla="*/ 28166 h 6433552"/>
              <a:gd name="connsiteX7" fmla="*/ 7639227 w 7664186"/>
              <a:gd name="connsiteY7" fmla="*/ 58697 h 6433552"/>
              <a:gd name="connsiteX8" fmla="*/ 7567789 w 7664186"/>
              <a:gd name="connsiteY8" fmla="*/ 6302294 h 6433552"/>
              <a:gd name="connsiteX9" fmla="*/ 7402081 w 7664186"/>
              <a:gd name="connsiteY9" fmla="*/ 6430320 h 6433552"/>
              <a:gd name="connsiteX10" fmla="*/ 7149875 w 7664186"/>
              <a:gd name="connsiteY10" fmla="*/ 6433518 h 6433552"/>
              <a:gd name="connsiteX0" fmla="*/ 7149875 w 7657158"/>
              <a:gd name="connsiteY0" fmla="*/ 6433518 h 6433552"/>
              <a:gd name="connsiteX1" fmla="*/ 6560587 w 7657158"/>
              <a:gd name="connsiteY1" fmla="*/ 6424418 h 6433552"/>
              <a:gd name="connsiteX2" fmla="*/ 995539 w 7657158"/>
              <a:gd name="connsiteY2" fmla="*/ 6393888 h 6433552"/>
              <a:gd name="connsiteX3" fmla="*/ 7757 w 7657158"/>
              <a:gd name="connsiteY3" fmla="*/ 6365104 h 6433552"/>
              <a:gd name="connsiteX4" fmla="*/ 49895 w 7657158"/>
              <a:gd name="connsiteY4" fmla="*/ 40219 h 6433552"/>
              <a:gd name="connsiteX5" fmla="*/ 241539 w 7657158"/>
              <a:gd name="connsiteY5" fmla="*/ 0 h 6433552"/>
              <a:gd name="connsiteX6" fmla="*/ 6439076 w 7657158"/>
              <a:gd name="connsiteY6" fmla="*/ 28166 h 6433552"/>
              <a:gd name="connsiteX7" fmla="*/ 7639227 w 7657158"/>
              <a:gd name="connsiteY7" fmla="*/ 58697 h 6433552"/>
              <a:gd name="connsiteX8" fmla="*/ 7567789 w 7657158"/>
              <a:gd name="connsiteY8" fmla="*/ 6302294 h 6433552"/>
              <a:gd name="connsiteX9" fmla="*/ 7402081 w 7657158"/>
              <a:gd name="connsiteY9" fmla="*/ 6430320 h 6433552"/>
              <a:gd name="connsiteX10" fmla="*/ 7149875 w 7657158"/>
              <a:gd name="connsiteY10" fmla="*/ 6433518 h 6433552"/>
              <a:gd name="connsiteX0" fmla="*/ 7149875 w 7661310"/>
              <a:gd name="connsiteY0" fmla="*/ 6433518 h 6452113"/>
              <a:gd name="connsiteX1" fmla="*/ 6560587 w 7661310"/>
              <a:gd name="connsiteY1" fmla="*/ 6424418 h 6452113"/>
              <a:gd name="connsiteX2" fmla="*/ 995539 w 7661310"/>
              <a:gd name="connsiteY2" fmla="*/ 6393888 h 6452113"/>
              <a:gd name="connsiteX3" fmla="*/ 7757 w 7661310"/>
              <a:gd name="connsiteY3" fmla="*/ 6365104 h 6452113"/>
              <a:gd name="connsiteX4" fmla="*/ 49895 w 7661310"/>
              <a:gd name="connsiteY4" fmla="*/ 40219 h 6452113"/>
              <a:gd name="connsiteX5" fmla="*/ 241539 w 7661310"/>
              <a:gd name="connsiteY5" fmla="*/ 0 h 6452113"/>
              <a:gd name="connsiteX6" fmla="*/ 6439076 w 7661310"/>
              <a:gd name="connsiteY6" fmla="*/ 28166 h 6452113"/>
              <a:gd name="connsiteX7" fmla="*/ 7639227 w 7661310"/>
              <a:gd name="connsiteY7" fmla="*/ 58697 h 6452113"/>
              <a:gd name="connsiteX8" fmla="*/ 7589645 w 7661310"/>
              <a:gd name="connsiteY8" fmla="*/ 6366021 h 6452113"/>
              <a:gd name="connsiteX9" fmla="*/ 7402081 w 7661310"/>
              <a:gd name="connsiteY9" fmla="*/ 6430320 h 6452113"/>
              <a:gd name="connsiteX10" fmla="*/ 7149875 w 7661310"/>
              <a:gd name="connsiteY10" fmla="*/ 6433518 h 6452113"/>
              <a:gd name="connsiteX0" fmla="*/ 7149875 w 7657523"/>
              <a:gd name="connsiteY0" fmla="*/ 6433518 h 6452112"/>
              <a:gd name="connsiteX1" fmla="*/ 6560587 w 7657523"/>
              <a:gd name="connsiteY1" fmla="*/ 6424418 h 6452112"/>
              <a:gd name="connsiteX2" fmla="*/ 995539 w 7657523"/>
              <a:gd name="connsiteY2" fmla="*/ 6393888 h 6452112"/>
              <a:gd name="connsiteX3" fmla="*/ 7757 w 7657523"/>
              <a:gd name="connsiteY3" fmla="*/ 6365104 h 6452112"/>
              <a:gd name="connsiteX4" fmla="*/ 49895 w 7657523"/>
              <a:gd name="connsiteY4" fmla="*/ 40219 h 6452112"/>
              <a:gd name="connsiteX5" fmla="*/ 241539 w 7657523"/>
              <a:gd name="connsiteY5" fmla="*/ 0 h 6452112"/>
              <a:gd name="connsiteX6" fmla="*/ 6439076 w 7657523"/>
              <a:gd name="connsiteY6" fmla="*/ 28166 h 6452112"/>
              <a:gd name="connsiteX7" fmla="*/ 7639227 w 7657523"/>
              <a:gd name="connsiteY7" fmla="*/ 58697 h 6452112"/>
              <a:gd name="connsiteX8" fmla="*/ 7589645 w 7657523"/>
              <a:gd name="connsiteY8" fmla="*/ 6366021 h 6452112"/>
              <a:gd name="connsiteX9" fmla="*/ 7402081 w 7657523"/>
              <a:gd name="connsiteY9" fmla="*/ 6430320 h 6452112"/>
              <a:gd name="connsiteX10" fmla="*/ 7149875 w 7657523"/>
              <a:gd name="connsiteY10" fmla="*/ 6433518 h 6452112"/>
              <a:gd name="connsiteX0" fmla="*/ 7149875 w 7639227"/>
              <a:gd name="connsiteY0" fmla="*/ 6433518 h 6452112"/>
              <a:gd name="connsiteX1" fmla="*/ 6560587 w 7639227"/>
              <a:gd name="connsiteY1" fmla="*/ 6424418 h 6452112"/>
              <a:gd name="connsiteX2" fmla="*/ 995539 w 7639227"/>
              <a:gd name="connsiteY2" fmla="*/ 6393888 h 6452112"/>
              <a:gd name="connsiteX3" fmla="*/ 7757 w 7639227"/>
              <a:gd name="connsiteY3" fmla="*/ 6365104 h 6452112"/>
              <a:gd name="connsiteX4" fmla="*/ 49895 w 7639227"/>
              <a:gd name="connsiteY4" fmla="*/ 40219 h 6452112"/>
              <a:gd name="connsiteX5" fmla="*/ 241539 w 7639227"/>
              <a:gd name="connsiteY5" fmla="*/ 0 h 6452112"/>
              <a:gd name="connsiteX6" fmla="*/ 6439076 w 7639227"/>
              <a:gd name="connsiteY6" fmla="*/ 28166 h 6452112"/>
              <a:gd name="connsiteX7" fmla="*/ 7639227 w 7639227"/>
              <a:gd name="connsiteY7" fmla="*/ 58697 h 6452112"/>
              <a:gd name="connsiteX8" fmla="*/ 7589645 w 7639227"/>
              <a:gd name="connsiteY8" fmla="*/ 6366021 h 6452112"/>
              <a:gd name="connsiteX9" fmla="*/ 7402081 w 7639227"/>
              <a:gd name="connsiteY9" fmla="*/ 6430320 h 6452112"/>
              <a:gd name="connsiteX10" fmla="*/ 7149875 w 7639227"/>
              <a:gd name="connsiteY10" fmla="*/ 6433518 h 6452112"/>
              <a:gd name="connsiteX0" fmla="*/ 7149875 w 7641711"/>
              <a:gd name="connsiteY0" fmla="*/ 6433518 h 6473199"/>
              <a:gd name="connsiteX1" fmla="*/ 6560587 w 7641711"/>
              <a:gd name="connsiteY1" fmla="*/ 6424418 h 6473199"/>
              <a:gd name="connsiteX2" fmla="*/ 995539 w 7641711"/>
              <a:gd name="connsiteY2" fmla="*/ 6393888 h 6473199"/>
              <a:gd name="connsiteX3" fmla="*/ 7757 w 7641711"/>
              <a:gd name="connsiteY3" fmla="*/ 6365104 h 6473199"/>
              <a:gd name="connsiteX4" fmla="*/ 49895 w 7641711"/>
              <a:gd name="connsiteY4" fmla="*/ 40219 h 6473199"/>
              <a:gd name="connsiteX5" fmla="*/ 241539 w 7641711"/>
              <a:gd name="connsiteY5" fmla="*/ 0 h 6473199"/>
              <a:gd name="connsiteX6" fmla="*/ 6439076 w 7641711"/>
              <a:gd name="connsiteY6" fmla="*/ 28166 h 6473199"/>
              <a:gd name="connsiteX7" fmla="*/ 7639227 w 7641711"/>
              <a:gd name="connsiteY7" fmla="*/ 58697 h 6473199"/>
              <a:gd name="connsiteX8" fmla="*/ 7618786 w 7641711"/>
              <a:gd name="connsiteY8" fmla="*/ 6397885 h 6473199"/>
              <a:gd name="connsiteX9" fmla="*/ 7402081 w 7641711"/>
              <a:gd name="connsiteY9" fmla="*/ 6430320 h 6473199"/>
              <a:gd name="connsiteX10" fmla="*/ 7149875 w 7641711"/>
              <a:gd name="connsiteY10" fmla="*/ 6433518 h 6473199"/>
              <a:gd name="connsiteX0" fmla="*/ 7149875 w 7641711"/>
              <a:gd name="connsiteY0" fmla="*/ 6433518 h 6438168"/>
              <a:gd name="connsiteX1" fmla="*/ 6560587 w 7641711"/>
              <a:gd name="connsiteY1" fmla="*/ 6424418 h 6438168"/>
              <a:gd name="connsiteX2" fmla="*/ 995539 w 7641711"/>
              <a:gd name="connsiteY2" fmla="*/ 6393888 h 6438168"/>
              <a:gd name="connsiteX3" fmla="*/ 7757 w 7641711"/>
              <a:gd name="connsiteY3" fmla="*/ 6365104 h 6438168"/>
              <a:gd name="connsiteX4" fmla="*/ 49895 w 7641711"/>
              <a:gd name="connsiteY4" fmla="*/ 40219 h 6438168"/>
              <a:gd name="connsiteX5" fmla="*/ 241539 w 7641711"/>
              <a:gd name="connsiteY5" fmla="*/ 0 h 6438168"/>
              <a:gd name="connsiteX6" fmla="*/ 6439076 w 7641711"/>
              <a:gd name="connsiteY6" fmla="*/ 28166 h 6438168"/>
              <a:gd name="connsiteX7" fmla="*/ 7639227 w 7641711"/>
              <a:gd name="connsiteY7" fmla="*/ 58697 h 6438168"/>
              <a:gd name="connsiteX8" fmla="*/ 7618786 w 7641711"/>
              <a:gd name="connsiteY8" fmla="*/ 6397885 h 6438168"/>
              <a:gd name="connsiteX9" fmla="*/ 7402081 w 7641711"/>
              <a:gd name="connsiteY9" fmla="*/ 6430320 h 6438168"/>
              <a:gd name="connsiteX10" fmla="*/ 7149875 w 7641711"/>
              <a:gd name="connsiteY10" fmla="*/ 6433518 h 643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641711" h="6438168">
                <a:moveTo>
                  <a:pt x="7149875" y="6433518"/>
                </a:moveTo>
                <a:cubicBezTo>
                  <a:pt x="6975114" y="6433129"/>
                  <a:pt x="6756136" y="6429491"/>
                  <a:pt x="6560587" y="6424418"/>
                </a:cubicBezTo>
                <a:lnTo>
                  <a:pt x="995539" y="6393888"/>
                </a:lnTo>
                <a:lnTo>
                  <a:pt x="7757" y="6365104"/>
                </a:lnTo>
                <a:cubicBezTo>
                  <a:pt x="-20334" y="4216169"/>
                  <a:pt x="35849" y="2148514"/>
                  <a:pt x="49895" y="40219"/>
                </a:cubicBezTo>
                <a:lnTo>
                  <a:pt x="241539" y="0"/>
                </a:lnTo>
                <a:lnTo>
                  <a:pt x="6439076" y="28166"/>
                </a:lnTo>
                <a:cubicBezTo>
                  <a:pt x="6939139" y="58697"/>
                  <a:pt x="7296327" y="28165"/>
                  <a:pt x="7639227" y="58697"/>
                </a:cubicBezTo>
                <a:cubicBezTo>
                  <a:pt x="7638435" y="2070139"/>
                  <a:pt x="7653203" y="4107561"/>
                  <a:pt x="7618786" y="6397885"/>
                </a:cubicBezTo>
                <a:cubicBezTo>
                  <a:pt x="7625166" y="6478264"/>
                  <a:pt x="7566387" y="6409966"/>
                  <a:pt x="7402081" y="6430320"/>
                </a:cubicBezTo>
                <a:cubicBezTo>
                  <a:pt x="7343671" y="6432816"/>
                  <a:pt x="7254732" y="6433752"/>
                  <a:pt x="7149875" y="6433518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Content Placeholder 4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813EC7A1-3EC7-E64E-83D7-7B01101067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601" y="509581"/>
            <a:ext cx="9963537" cy="4010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099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0C8453-A139-4AA7-9F50-CDBFFA5D0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Leveraging IDs to help faculty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4CC0D2-5F72-40D0-9190-F5BCE375D3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457200" indent="-457200">
              <a:buFont typeface="Arial"/>
              <a:buChar char="•"/>
            </a:pPr>
            <a:r>
              <a:rPr lang="en-US"/>
              <a:t>Trainings</a:t>
            </a:r>
          </a:p>
          <a:p>
            <a:pPr marL="457200" indent="-457200">
              <a:buFont typeface="Arial"/>
              <a:buChar char="•"/>
            </a:pPr>
            <a:r>
              <a:rPr lang="en-US"/>
              <a:t>Newsletter</a:t>
            </a:r>
          </a:p>
          <a:p>
            <a:pPr marL="457200" indent="-457200">
              <a:buFont typeface="Arial"/>
              <a:buChar char="•"/>
            </a:pPr>
            <a:r>
              <a:rPr lang="en-US"/>
              <a:t>PDC</a:t>
            </a:r>
          </a:p>
          <a:p>
            <a:pPr marL="457200" indent="-457200">
              <a:buFont typeface="Arial"/>
              <a:buChar char="•"/>
            </a:pPr>
            <a:r>
              <a:rPr lang="en-US"/>
              <a:t>Office hours</a:t>
            </a:r>
          </a:p>
          <a:p>
            <a:pPr marL="457200" indent="-457200">
              <a:buFont typeface="Arial"/>
              <a:buChar char="•"/>
            </a:pPr>
            <a:r>
              <a:rPr lang="en-US"/>
              <a:t>Team email address</a:t>
            </a:r>
          </a:p>
          <a:p>
            <a:pPr marL="457200" indent="-457200">
              <a:buFont typeface="Arial"/>
              <a:buChar char="•"/>
            </a:pPr>
            <a:r>
              <a:rPr lang="en-US"/>
              <a:t>Cross training</a:t>
            </a:r>
          </a:p>
          <a:p>
            <a:endParaRPr lang="en-US"/>
          </a:p>
        </p:txBody>
      </p:sp>
      <p:pic>
        <p:nvPicPr>
          <p:cNvPr id="4" name="Picture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E3BE14B6-3BEE-4723-886D-7A052C8A82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8421" y="1664603"/>
            <a:ext cx="5211369" cy="42481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967182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8">
            <a:extLst>
              <a:ext uri="{FF2B5EF4-FFF2-40B4-BE49-F238E27FC236}">
                <a16:creationId xmlns:a16="http://schemas.microsoft.com/office/drawing/2014/main" id="{E2A96188-384C-4341-9EEB-967A9341C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F0D8A2-9B01-4567-9CFE-9BA9FC739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171" y="604801"/>
            <a:ext cx="5502203" cy="1693899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Resources for audio and video</a:t>
            </a:r>
          </a:p>
        </p:txBody>
      </p:sp>
      <p:sp>
        <p:nvSpPr>
          <p:cNvPr id="22" name="Freeform: Shape 20">
            <a:extLst>
              <a:ext uri="{FF2B5EF4-FFF2-40B4-BE49-F238E27FC236}">
                <a16:creationId xmlns:a16="http://schemas.microsoft.com/office/drawing/2014/main" id="{759E7E4E-81AC-4FFE-A96F-B398ED3E94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 flipV="1">
            <a:off x="6457307" y="1250519"/>
            <a:ext cx="5689735" cy="4339710"/>
          </a:xfrm>
          <a:custGeom>
            <a:avLst/>
            <a:gdLst>
              <a:gd name="connsiteX0" fmla="*/ 1892744 w 11603130"/>
              <a:gd name="connsiteY0" fmla="*/ 0 h 6362961"/>
              <a:gd name="connsiteX1" fmla="*/ 304663 w 11603130"/>
              <a:gd name="connsiteY1" fmla="*/ 10761 h 6362961"/>
              <a:gd name="connsiteX2" fmla="*/ 0 w 11603130"/>
              <a:gd name="connsiteY2" fmla="*/ 47942 h 6362961"/>
              <a:gd name="connsiteX3" fmla="*/ 0 w 11603130"/>
              <a:gd name="connsiteY3" fmla="*/ 909146 h 6362961"/>
              <a:gd name="connsiteX4" fmla="*/ 4597 w 11603130"/>
              <a:gd name="connsiteY4" fmla="*/ 909146 h 6362961"/>
              <a:gd name="connsiteX5" fmla="*/ 8568 w 11603130"/>
              <a:gd name="connsiteY5" fmla="*/ 1088908 h 6362961"/>
              <a:gd name="connsiteX6" fmla="*/ 88972 w 11603130"/>
              <a:gd name="connsiteY6" fmla="*/ 3523848 h 6362961"/>
              <a:gd name="connsiteX7" fmla="*/ 148480 w 11603130"/>
              <a:gd name="connsiteY7" fmla="*/ 5930841 h 6362961"/>
              <a:gd name="connsiteX8" fmla="*/ 5623915 w 11603130"/>
              <a:gd name="connsiteY8" fmla="*/ 5947064 h 6362961"/>
              <a:gd name="connsiteX9" fmla="*/ 8143603 w 11603130"/>
              <a:gd name="connsiteY9" fmla="*/ 5913030 h 6362961"/>
              <a:gd name="connsiteX10" fmla="*/ 8168400 w 11603130"/>
              <a:gd name="connsiteY10" fmla="*/ 5914173 h 6362961"/>
              <a:gd name="connsiteX11" fmla="*/ 8334742 w 11603130"/>
              <a:gd name="connsiteY11" fmla="*/ 5912754 h 6362961"/>
              <a:gd name="connsiteX12" fmla="*/ 8343333 w 11603130"/>
              <a:gd name="connsiteY12" fmla="*/ 6362961 h 6362961"/>
              <a:gd name="connsiteX13" fmla="*/ 8951337 w 11603130"/>
              <a:gd name="connsiteY13" fmla="*/ 5912879 h 6362961"/>
              <a:gd name="connsiteX14" fmla="*/ 9710371 w 11603130"/>
              <a:gd name="connsiteY14" fmla="*/ 5911624 h 6362961"/>
              <a:gd name="connsiteX15" fmla="*/ 9804791 w 11603130"/>
              <a:gd name="connsiteY15" fmla="*/ 5908320 h 6362961"/>
              <a:gd name="connsiteX16" fmla="*/ 9863784 w 11603130"/>
              <a:gd name="connsiteY16" fmla="*/ 5909115 h 6362961"/>
              <a:gd name="connsiteX17" fmla="*/ 10007288 w 11603130"/>
              <a:gd name="connsiteY17" fmla="*/ 5914499 h 6362961"/>
              <a:gd name="connsiteX18" fmla="*/ 10927227 w 11603130"/>
              <a:gd name="connsiteY18" fmla="*/ 5922366 h 6362961"/>
              <a:gd name="connsiteX19" fmla="*/ 11562333 w 11603130"/>
              <a:gd name="connsiteY19" fmla="*/ 5906085 h 6362961"/>
              <a:gd name="connsiteX20" fmla="*/ 11571244 w 11603130"/>
              <a:gd name="connsiteY20" fmla="*/ 2621674 h 6362961"/>
              <a:gd name="connsiteX21" fmla="*/ 11561892 w 11603130"/>
              <a:gd name="connsiteY21" fmla="*/ 176313 h 6362961"/>
              <a:gd name="connsiteX22" fmla="*/ 11289537 w 11603130"/>
              <a:gd name="connsiteY22" fmla="*/ 107615 h 6362961"/>
              <a:gd name="connsiteX23" fmla="*/ 10689999 w 11603130"/>
              <a:gd name="connsiteY23" fmla="*/ 70591 h 6362961"/>
              <a:gd name="connsiteX24" fmla="*/ 7599878 w 11603130"/>
              <a:gd name="connsiteY24" fmla="*/ 75910 h 6362961"/>
              <a:gd name="connsiteX0" fmla="*/ 1892744 w 11603130"/>
              <a:gd name="connsiteY0" fmla="*/ 0 h 6362961"/>
              <a:gd name="connsiteX1" fmla="*/ 304663 w 11603130"/>
              <a:gd name="connsiteY1" fmla="*/ 10761 h 6362961"/>
              <a:gd name="connsiteX2" fmla="*/ 0 w 11603130"/>
              <a:gd name="connsiteY2" fmla="*/ 47942 h 6362961"/>
              <a:gd name="connsiteX3" fmla="*/ 0 w 11603130"/>
              <a:gd name="connsiteY3" fmla="*/ 909146 h 6362961"/>
              <a:gd name="connsiteX4" fmla="*/ 4597 w 11603130"/>
              <a:gd name="connsiteY4" fmla="*/ 909146 h 6362961"/>
              <a:gd name="connsiteX5" fmla="*/ 8568 w 11603130"/>
              <a:gd name="connsiteY5" fmla="*/ 1088908 h 6362961"/>
              <a:gd name="connsiteX6" fmla="*/ 88972 w 11603130"/>
              <a:gd name="connsiteY6" fmla="*/ 3523848 h 6362961"/>
              <a:gd name="connsiteX7" fmla="*/ 148480 w 11603130"/>
              <a:gd name="connsiteY7" fmla="*/ 5930841 h 6362961"/>
              <a:gd name="connsiteX8" fmla="*/ 5623915 w 11603130"/>
              <a:gd name="connsiteY8" fmla="*/ 5947064 h 6362961"/>
              <a:gd name="connsiteX9" fmla="*/ 8143603 w 11603130"/>
              <a:gd name="connsiteY9" fmla="*/ 5913030 h 6362961"/>
              <a:gd name="connsiteX10" fmla="*/ 8168400 w 11603130"/>
              <a:gd name="connsiteY10" fmla="*/ 5914173 h 6362961"/>
              <a:gd name="connsiteX11" fmla="*/ 8343333 w 11603130"/>
              <a:gd name="connsiteY11" fmla="*/ 6362961 h 6362961"/>
              <a:gd name="connsiteX12" fmla="*/ 8951337 w 11603130"/>
              <a:gd name="connsiteY12" fmla="*/ 5912879 h 6362961"/>
              <a:gd name="connsiteX13" fmla="*/ 9710371 w 11603130"/>
              <a:gd name="connsiteY13" fmla="*/ 5911624 h 6362961"/>
              <a:gd name="connsiteX14" fmla="*/ 9804791 w 11603130"/>
              <a:gd name="connsiteY14" fmla="*/ 5908320 h 6362961"/>
              <a:gd name="connsiteX15" fmla="*/ 9863784 w 11603130"/>
              <a:gd name="connsiteY15" fmla="*/ 5909115 h 6362961"/>
              <a:gd name="connsiteX16" fmla="*/ 10007288 w 11603130"/>
              <a:gd name="connsiteY16" fmla="*/ 5914499 h 6362961"/>
              <a:gd name="connsiteX17" fmla="*/ 10927227 w 11603130"/>
              <a:gd name="connsiteY17" fmla="*/ 5922366 h 6362961"/>
              <a:gd name="connsiteX18" fmla="*/ 11562333 w 11603130"/>
              <a:gd name="connsiteY18" fmla="*/ 5906085 h 6362961"/>
              <a:gd name="connsiteX19" fmla="*/ 11571244 w 11603130"/>
              <a:gd name="connsiteY19" fmla="*/ 2621674 h 6362961"/>
              <a:gd name="connsiteX20" fmla="*/ 11561892 w 11603130"/>
              <a:gd name="connsiteY20" fmla="*/ 176313 h 6362961"/>
              <a:gd name="connsiteX21" fmla="*/ 11289537 w 11603130"/>
              <a:gd name="connsiteY21" fmla="*/ 107615 h 6362961"/>
              <a:gd name="connsiteX22" fmla="*/ 10689999 w 11603130"/>
              <a:gd name="connsiteY22" fmla="*/ 70591 h 6362961"/>
              <a:gd name="connsiteX23" fmla="*/ 7599878 w 11603130"/>
              <a:gd name="connsiteY23" fmla="*/ 75910 h 6362961"/>
              <a:gd name="connsiteX24" fmla="*/ 1892744 w 11603130"/>
              <a:gd name="connsiteY24" fmla="*/ 0 h 6362961"/>
              <a:gd name="connsiteX0" fmla="*/ 1892744 w 11603130"/>
              <a:gd name="connsiteY0" fmla="*/ 0 h 6362961"/>
              <a:gd name="connsiteX1" fmla="*/ 304663 w 11603130"/>
              <a:gd name="connsiteY1" fmla="*/ 10761 h 6362961"/>
              <a:gd name="connsiteX2" fmla="*/ 0 w 11603130"/>
              <a:gd name="connsiteY2" fmla="*/ 47942 h 6362961"/>
              <a:gd name="connsiteX3" fmla="*/ 0 w 11603130"/>
              <a:gd name="connsiteY3" fmla="*/ 909146 h 6362961"/>
              <a:gd name="connsiteX4" fmla="*/ 4597 w 11603130"/>
              <a:gd name="connsiteY4" fmla="*/ 909146 h 6362961"/>
              <a:gd name="connsiteX5" fmla="*/ 8568 w 11603130"/>
              <a:gd name="connsiteY5" fmla="*/ 1088908 h 6362961"/>
              <a:gd name="connsiteX6" fmla="*/ 88972 w 11603130"/>
              <a:gd name="connsiteY6" fmla="*/ 3523848 h 6362961"/>
              <a:gd name="connsiteX7" fmla="*/ 148480 w 11603130"/>
              <a:gd name="connsiteY7" fmla="*/ 5930841 h 6362961"/>
              <a:gd name="connsiteX8" fmla="*/ 5623915 w 11603130"/>
              <a:gd name="connsiteY8" fmla="*/ 5947064 h 6362961"/>
              <a:gd name="connsiteX9" fmla="*/ 8143603 w 11603130"/>
              <a:gd name="connsiteY9" fmla="*/ 5913030 h 6362961"/>
              <a:gd name="connsiteX10" fmla="*/ 8444794 w 11603130"/>
              <a:gd name="connsiteY10" fmla="*/ 5914172 h 6362961"/>
              <a:gd name="connsiteX11" fmla="*/ 8343333 w 11603130"/>
              <a:gd name="connsiteY11" fmla="*/ 6362961 h 6362961"/>
              <a:gd name="connsiteX12" fmla="*/ 8951337 w 11603130"/>
              <a:gd name="connsiteY12" fmla="*/ 5912879 h 6362961"/>
              <a:gd name="connsiteX13" fmla="*/ 9710371 w 11603130"/>
              <a:gd name="connsiteY13" fmla="*/ 5911624 h 6362961"/>
              <a:gd name="connsiteX14" fmla="*/ 9804791 w 11603130"/>
              <a:gd name="connsiteY14" fmla="*/ 5908320 h 6362961"/>
              <a:gd name="connsiteX15" fmla="*/ 9863784 w 11603130"/>
              <a:gd name="connsiteY15" fmla="*/ 5909115 h 6362961"/>
              <a:gd name="connsiteX16" fmla="*/ 10007288 w 11603130"/>
              <a:gd name="connsiteY16" fmla="*/ 5914499 h 6362961"/>
              <a:gd name="connsiteX17" fmla="*/ 10927227 w 11603130"/>
              <a:gd name="connsiteY17" fmla="*/ 5922366 h 6362961"/>
              <a:gd name="connsiteX18" fmla="*/ 11562333 w 11603130"/>
              <a:gd name="connsiteY18" fmla="*/ 5906085 h 6362961"/>
              <a:gd name="connsiteX19" fmla="*/ 11571244 w 11603130"/>
              <a:gd name="connsiteY19" fmla="*/ 2621674 h 6362961"/>
              <a:gd name="connsiteX20" fmla="*/ 11561892 w 11603130"/>
              <a:gd name="connsiteY20" fmla="*/ 176313 h 6362961"/>
              <a:gd name="connsiteX21" fmla="*/ 11289537 w 11603130"/>
              <a:gd name="connsiteY21" fmla="*/ 107615 h 6362961"/>
              <a:gd name="connsiteX22" fmla="*/ 10689999 w 11603130"/>
              <a:gd name="connsiteY22" fmla="*/ 70591 h 6362961"/>
              <a:gd name="connsiteX23" fmla="*/ 7599878 w 11603130"/>
              <a:gd name="connsiteY23" fmla="*/ 75910 h 6362961"/>
              <a:gd name="connsiteX24" fmla="*/ 1892744 w 11603130"/>
              <a:gd name="connsiteY24" fmla="*/ 0 h 6362961"/>
              <a:gd name="connsiteX0" fmla="*/ 1892744 w 11603130"/>
              <a:gd name="connsiteY0" fmla="*/ 0 h 6362961"/>
              <a:gd name="connsiteX1" fmla="*/ 304663 w 11603130"/>
              <a:gd name="connsiteY1" fmla="*/ 10761 h 6362961"/>
              <a:gd name="connsiteX2" fmla="*/ 0 w 11603130"/>
              <a:gd name="connsiteY2" fmla="*/ 47942 h 6362961"/>
              <a:gd name="connsiteX3" fmla="*/ 0 w 11603130"/>
              <a:gd name="connsiteY3" fmla="*/ 909146 h 6362961"/>
              <a:gd name="connsiteX4" fmla="*/ 4597 w 11603130"/>
              <a:gd name="connsiteY4" fmla="*/ 909146 h 6362961"/>
              <a:gd name="connsiteX5" fmla="*/ 8568 w 11603130"/>
              <a:gd name="connsiteY5" fmla="*/ 1088908 h 6362961"/>
              <a:gd name="connsiteX6" fmla="*/ 88972 w 11603130"/>
              <a:gd name="connsiteY6" fmla="*/ 3523848 h 6362961"/>
              <a:gd name="connsiteX7" fmla="*/ 148480 w 11603130"/>
              <a:gd name="connsiteY7" fmla="*/ 5930841 h 6362961"/>
              <a:gd name="connsiteX8" fmla="*/ 5623915 w 11603130"/>
              <a:gd name="connsiteY8" fmla="*/ 5947064 h 6362961"/>
              <a:gd name="connsiteX9" fmla="*/ 6347077 w 11603130"/>
              <a:gd name="connsiteY9" fmla="*/ 5954091 h 6362961"/>
              <a:gd name="connsiteX10" fmla="*/ 8444794 w 11603130"/>
              <a:gd name="connsiteY10" fmla="*/ 5914172 h 6362961"/>
              <a:gd name="connsiteX11" fmla="*/ 8343333 w 11603130"/>
              <a:gd name="connsiteY11" fmla="*/ 6362961 h 6362961"/>
              <a:gd name="connsiteX12" fmla="*/ 8951337 w 11603130"/>
              <a:gd name="connsiteY12" fmla="*/ 5912879 h 6362961"/>
              <a:gd name="connsiteX13" fmla="*/ 9710371 w 11603130"/>
              <a:gd name="connsiteY13" fmla="*/ 5911624 h 6362961"/>
              <a:gd name="connsiteX14" fmla="*/ 9804791 w 11603130"/>
              <a:gd name="connsiteY14" fmla="*/ 5908320 h 6362961"/>
              <a:gd name="connsiteX15" fmla="*/ 9863784 w 11603130"/>
              <a:gd name="connsiteY15" fmla="*/ 5909115 h 6362961"/>
              <a:gd name="connsiteX16" fmla="*/ 10007288 w 11603130"/>
              <a:gd name="connsiteY16" fmla="*/ 5914499 h 6362961"/>
              <a:gd name="connsiteX17" fmla="*/ 10927227 w 11603130"/>
              <a:gd name="connsiteY17" fmla="*/ 5922366 h 6362961"/>
              <a:gd name="connsiteX18" fmla="*/ 11562333 w 11603130"/>
              <a:gd name="connsiteY18" fmla="*/ 5906085 h 6362961"/>
              <a:gd name="connsiteX19" fmla="*/ 11571244 w 11603130"/>
              <a:gd name="connsiteY19" fmla="*/ 2621674 h 6362961"/>
              <a:gd name="connsiteX20" fmla="*/ 11561892 w 11603130"/>
              <a:gd name="connsiteY20" fmla="*/ 176313 h 6362961"/>
              <a:gd name="connsiteX21" fmla="*/ 11289537 w 11603130"/>
              <a:gd name="connsiteY21" fmla="*/ 107615 h 6362961"/>
              <a:gd name="connsiteX22" fmla="*/ 10689999 w 11603130"/>
              <a:gd name="connsiteY22" fmla="*/ 70591 h 6362961"/>
              <a:gd name="connsiteX23" fmla="*/ 7599878 w 11603130"/>
              <a:gd name="connsiteY23" fmla="*/ 75910 h 6362961"/>
              <a:gd name="connsiteX24" fmla="*/ 1892744 w 11603130"/>
              <a:gd name="connsiteY24" fmla="*/ 0 h 6362961"/>
              <a:gd name="connsiteX0" fmla="*/ 1892744 w 11603130"/>
              <a:gd name="connsiteY0" fmla="*/ 0 h 6362961"/>
              <a:gd name="connsiteX1" fmla="*/ 304663 w 11603130"/>
              <a:gd name="connsiteY1" fmla="*/ 10761 h 6362961"/>
              <a:gd name="connsiteX2" fmla="*/ 0 w 11603130"/>
              <a:gd name="connsiteY2" fmla="*/ 47942 h 6362961"/>
              <a:gd name="connsiteX3" fmla="*/ 0 w 11603130"/>
              <a:gd name="connsiteY3" fmla="*/ 909146 h 6362961"/>
              <a:gd name="connsiteX4" fmla="*/ 4597 w 11603130"/>
              <a:gd name="connsiteY4" fmla="*/ 909146 h 6362961"/>
              <a:gd name="connsiteX5" fmla="*/ 8568 w 11603130"/>
              <a:gd name="connsiteY5" fmla="*/ 1088908 h 6362961"/>
              <a:gd name="connsiteX6" fmla="*/ 88972 w 11603130"/>
              <a:gd name="connsiteY6" fmla="*/ 3523848 h 6362961"/>
              <a:gd name="connsiteX7" fmla="*/ 148480 w 11603130"/>
              <a:gd name="connsiteY7" fmla="*/ 5930841 h 6362961"/>
              <a:gd name="connsiteX8" fmla="*/ 2638911 w 11603130"/>
              <a:gd name="connsiteY8" fmla="*/ 5933377 h 6362961"/>
              <a:gd name="connsiteX9" fmla="*/ 6347077 w 11603130"/>
              <a:gd name="connsiteY9" fmla="*/ 5954091 h 6362961"/>
              <a:gd name="connsiteX10" fmla="*/ 8444794 w 11603130"/>
              <a:gd name="connsiteY10" fmla="*/ 5914172 h 6362961"/>
              <a:gd name="connsiteX11" fmla="*/ 8343333 w 11603130"/>
              <a:gd name="connsiteY11" fmla="*/ 6362961 h 6362961"/>
              <a:gd name="connsiteX12" fmla="*/ 8951337 w 11603130"/>
              <a:gd name="connsiteY12" fmla="*/ 5912879 h 6362961"/>
              <a:gd name="connsiteX13" fmla="*/ 9710371 w 11603130"/>
              <a:gd name="connsiteY13" fmla="*/ 5911624 h 6362961"/>
              <a:gd name="connsiteX14" fmla="*/ 9804791 w 11603130"/>
              <a:gd name="connsiteY14" fmla="*/ 5908320 h 6362961"/>
              <a:gd name="connsiteX15" fmla="*/ 9863784 w 11603130"/>
              <a:gd name="connsiteY15" fmla="*/ 5909115 h 6362961"/>
              <a:gd name="connsiteX16" fmla="*/ 10007288 w 11603130"/>
              <a:gd name="connsiteY16" fmla="*/ 5914499 h 6362961"/>
              <a:gd name="connsiteX17" fmla="*/ 10927227 w 11603130"/>
              <a:gd name="connsiteY17" fmla="*/ 5922366 h 6362961"/>
              <a:gd name="connsiteX18" fmla="*/ 11562333 w 11603130"/>
              <a:gd name="connsiteY18" fmla="*/ 5906085 h 6362961"/>
              <a:gd name="connsiteX19" fmla="*/ 11571244 w 11603130"/>
              <a:gd name="connsiteY19" fmla="*/ 2621674 h 6362961"/>
              <a:gd name="connsiteX20" fmla="*/ 11561892 w 11603130"/>
              <a:gd name="connsiteY20" fmla="*/ 176313 h 6362961"/>
              <a:gd name="connsiteX21" fmla="*/ 11289537 w 11603130"/>
              <a:gd name="connsiteY21" fmla="*/ 107615 h 6362961"/>
              <a:gd name="connsiteX22" fmla="*/ 10689999 w 11603130"/>
              <a:gd name="connsiteY22" fmla="*/ 70591 h 6362961"/>
              <a:gd name="connsiteX23" fmla="*/ 7599878 w 11603130"/>
              <a:gd name="connsiteY23" fmla="*/ 75910 h 6362961"/>
              <a:gd name="connsiteX24" fmla="*/ 1892744 w 11603130"/>
              <a:gd name="connsiteY24" fmla="*/ 0 h 6362961"/>
              <a:gd name="connsiteX0" fmla="*/ 1892744 w 11603130"/>
              <a:gd name="connsiteY0" fmla="*/ 0 h 6362961"/>
              <a:gd name="connsiteX1" fmla="*/ 304663 w 11603130"/>
              <a:gd name="connsiteY1" fmla="*/ 10761 h 6362961"/>
              <a:gd name="connsiteX2" fmla="*/ 0 w 11603130"/>
              <a:gd name="connsiteY2" fmla="*/ 47942 h 6362961"/>
              <a:gd name="connsiteX3" fmla="*/ 0 w 11603130"/>
              <a:gd name="connsiteY3" fmla="*/ 909146 h 6362961"/>
              <a:gd name="connsiteX4" fmla="*/ 4597 w 11603130"/>
              <a:gd name="connsiteY4" fmla="*/ 909146 h 6362961"/>
              <a:gd name="connsiteX5" fmla="*/ 8568 w 11603130"/>
              <a:gd name="connsiteY5" fmla="*/ 1088908 h 6362961"/>
              <a:gd name="connsiteX6" fmla="*/ 88972 w 11603130"/>
              <a:gd name="connsiteY6" fmla="*/ 3523848 h 6362961"/>
              <a:gd name="connsiteX7" fmla="*/ 148480 w 11603130"/>
              <a:gd name="connsiteY7" fmla="*/ 5930841 h 6362961"/>
              <a:gd name="connsiteX8" fmla="*/ 2638911 w 11603130"/>
              <a:gd name="connsiteY8" fmla="*/ 5933377 h 6362961"/>
              <a:gd name="connsiteX9" fmla="*/ 4080684 w 11603130"/>
              <a:gd name="connsiteY9" fmla="*/ 5926717 h 6362961"/>
              <a:gd name="connsiteX10" fmla="*/ 8444794 w 11603130"/>
              <a:gd name="connsiteY10" fmla="*/ 5914172 h 6362961"/>
              <a:gd name="connsiteX11" fmla="*/ 8343333 w 11603130"/>
              <a:gd name="connsiteY11" fmla="*/ 6362961 h 6362961"/>
              <a:gd name="connsiteX12" fmla="*/ 8951337 w 11603130"/>
              <a:gd name="connsiteY12" fmla="*/ 5912879 h 6362961"/>
              <a:gd name="connsiteX13" fmla="*/ 9710371 w 11603130"/>
              <a:gd name="connsiteY13" fmla="*/ 5911624 h 6362961"/>
              <a:gd name="connsiteX14" fmla="*/ 9804791 w 11603130"/>
              <a:gd name="connsiteY14" fmla="*/ 5908320 h 6362961"/>
              <a:gd name="connsiteX15" fmla="*/ 9863784 w 11603130"/>
              <a:gd name="connsiteY15" fmla="*/ 5909115 h 6362961"/>
              <a:gd name="connsiteX16" fmla="*/ 10007288 w 11603130"/>
              <a:gd name="connsiteY16" fmla="*/ 5914499 h 6362961"/>
              <a:gd name="connsiteX17" fmla="*/ 10927227 w 11603130"/>
              <a:gd name="connsiteY17" fmla="*/ 5922366 h 6362961"/>
              <a:gd name="connsiteX18" fmla="*/ 11562333 w 11603130"/>
              <a:gd name="connsiteY18" fmla="*/ 5906085 h 6362961"/>
              <a:gd name="connsiteX19" fmla="*/ 11571244 w 11603130"/>
              <a:gd name="connsiteY19" fmla="*/ 2621674 h 6362961"/>
              <a:gd name="connsiteX20" fmla="*/ 11561892 w 11603130"/>
              <a:gd name="connsiteY20" fmla="*/ 176313 h 6362961"/>
              <a:gd name="connsiteX21" fmla="*/ 11289537 w 11603130"/>
              <a:gd name="connsiteY21" fmla="*/ 107615 h 6362961"/>
              <a:gd name="connsiteX22" fmla="*/ 10689999 w 11603130"/>
              <a:gd name="connsiteY22" fmla="*/ 70591 h 6362961"/>
              <a:gd name="connsiteX23" fmla="*/ 7599878 w 11603130"/>
              <a:gd name="connsiteY23" fmla="*/ 75910 h 6362961"/>
              <a:gd name="connsiteX24" fmla="*/ 1892744 w 11603130"/>
              <a:gd name="connsiteY24" fmla="*/ 0 h 6362961"/>
              <a:gd name="connsiteX0" fmla="*/ 1892744 w 11603130"/>
              <a:gd name="connsiteY0" fmla="*/ 0 h 6362961"/>
              <a:gd name="connsiteX1" fmla="*/ 304663 w 11603130"/>
              <a:gd name="connsiteY1" fmla="*/ 10761 h 6362961"/>
              <a:gd name="connsiteX2" fmla="*/ 0 w 11603130"/>
              <a:gd name="connsiteY2" fmla="*/ 47942 h 6362961"/>
              <a:gd name="connsiteX3" fmla="*/ 0 w 11603130"/>
              <a:gd name="connsiteY3" fmla="*/ 909146 h 6362961"/>
              <a:gd name="connsiteX4" fmla="*/ 4597 w 11603130"/>
              <a:gd name="connsiteY4" fmla="*/ 909146 h 6362961"/>
              <a:gd name="connsiteX5" fmla="*/ 8568 w 11603130"/>
              <a:gd name="connsiteY5" fmla="*/ 1088908 h 6362961"/>
              <a:gd name="connsiteX6" fmla="*/ 88972 w 11603130"/>
              <a:gd name="connsiteY6" fmla="*/ 3523848 h 6362961"/>
              <a:gd name="connsiteX7" fmla="*/ 148480 w 11603130"/>
              <a:gd name="connsiteY7" fmla="*/ 5930841 h 6362961"/>
              <a:gd name="connsiteX8" fmla="*/ 2638911 w 11603130"/>
              <a:gd name="connsiteY8" fmla="*/ 5933377 h 6362961"/>
              <a:gd name="connsiteX9" fmla="*/ 4080684 w 11603130"/>
              <a:gd name="connsiteY9" fmla="*/ 5926717 h 6362961"/>
              <a:gd name="connsiteX10" fmla="*/ 5045206 w 11603130"/>
              <a:gd name="connsiteY10" fmla="*/ 5927859 h 6362961"/>
              <a:gd name="connsiteX11" fmla="*/ 8343333 w 11603130"/>
              <a:gd name="connsiteY11" fmla="*/ 6362961 h 6362961"/>
              <a:gd name="connsiteX12" fmla="*/ 8951337 w 11603130"/>
              <a:gd name="connsiteY12" fmla="*/ 5912879 h 6362961"/>
              <a:gd name="connsiteX13" fmla="*/ 9710371 w 11603130"/>
              <a:gd name="connsiteY13" fmla="*/ 5911624 h 6362961"/>
              <a:gd name="connsiteX14" fmla="*/ 9804791 w 11603130"/>
              <a:gd name="connsiteY14" fmla="*/ 5908320 h 6362961"/>
              <a:gd name="connsiteX15" fmla="*/ 9863784 w 11603130"/>
              <a:gd name="connsiteY15" fmla="*/ 5909115 h 6362961"/>
              <a:gd name="connsiteX16" fmla="*/ 10007288 w 11603130"/>
              <a:gd name="connsiteY16" fmla="*/ 5914499 h 6362961"/>
              <a:gd name="connsiteX17" fmla="*/ 10927227 w 11603130"/>
              <a:gd name="connsiteY17" fmla="*/ 5922366 h 6362961"/>
              <a:gd name="connsiteX18" fmla="*/ 11562333 w 11603130"/>
              <a:gd name="connsiteY18" fmla="*/ 5906085 h 6362961"/>
              <a:gd name="connsiteX19" fmla="*/ 11571244 w 11603130"/>
              <a:gd name="connsiteY19" fmla="*/ 2621674 h 6362961"/>
              <a:gd name="connsiteX20" fmla="*/ 11561892 w 11603130"/>
              <a:gd name="connsiteY20" fmla="*/ 176313 h 6362961"/>
              <a:gd name="connsiteX21" fmla="*/ 11289537 w 11603130"/>
              <a:gd name="connsiteY21" fmla="*/ 107615 h 6362961"/>
              <a:gd name="connsiteX22" fmla="*/ 10689999 w 11603130"/>
              <a:gd name="connsiteY22" fmla="*/ 70591 h 6362961"/>
              <a:gd name="connsiteX23" fmla="*/ 7599878 w 11603130"/>
              <a:gd name="connsiteY23" fmla="*/ 75910 h 6362961"/>
              <a:gd name="connsiteX24" fmla="*/ 1892744 w 11603130"/>
              <a:gd name="connsiteY24" fmla="*/ 0 h 6362961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8951337 w 11603130"/>
              <a:gd name="connsiteY12" fmla="*/ 5912879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9863784 w 11603130"/>
              <a:gd name="connsiteY15" fmla="*/ 5909115 h 6335587"/>
              <a:gd name="connsiteX16" fmla="*/ 10007288 w 11603130"/>
              <a:gd name="connsiteY16" fmla="*/ 5914499 h 6335587"/>
              <a:gd name="connsiteX17" fmla="*/ 10927227 w 11603130"/>
              <a:gd name="connsiteY17" fmla="*/ 5922366 h 6335587"/>
              <a:gd name="connsiteX18" fmla="*/ 11562333 w 11603130"/>
              <a:gd name="connsiteY18" fmla="*/ 5906085 h 6335587"/>
              <a:gd name="connsiteX19" fmla="*/ 11571244 w 11603130"/>
              <a:gd name="connsiteY19" fmla="*/ 2621674 h 6335587"/>
              <a:gd name="connsiteX20" fmla="*/ 11561892 w 11603130"/>
              <a:gd name="connsiteY20" fmla="*/ 176313 h 6335587"/>
              <a:gd name="connsiteX21" fmla="*/ 11289537 w 11603130"/>
              <a:gd name="connsiteY21" fmla="*/ 107615 h 6335587"/>
              <a:gd name="connsiteX22" fmla="*/ 10689999 w 11603130"/>
              <a:gd name="connsiteY22" fmla="*/ 70591 h 6335587"/>
              <a:gd name="connsiteX23" fmla="*/ 7599878 w 11603130"/>
              <a:gd name="connsiteY23" fmla="*/ 75910 h 6335587"/>
              <a:gd name="connsiteX24" fmla="*/ 1892744 w 11603130"/>
              <a:gd name="connsiteY24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242722 w 11603130"/>
              <a:gd name="connsiteY12" fmla="*/ 5885506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9863784 w 11603130"/>
              <a:gd name="connsiteY15" fmla="*/ 5909115 h 6335587"/>
              <a:gd name="connsiteX16" fmla="*/ 10007288 w 11603130"/>
              <a:gd name="connsiteY16" fmla="*/ 5914499 h 6335587"/>
              <a:gd name="connsiteX17" fmla="*/ 10927227 w 11603130"/>
              <a:gd name="connsiteY17" fmla="*/ 5922366 h 6335587"/>
              <a:gd name="connsiteX18" fmla="*/ 11562333 w 11603130"/>
              <a:gd name="connsiteY18" fmla="*/ 5906085 h 6335587"/>
              <a:gd name="connsiteX19" fmla="*/ 11571244 w 11603130"/>
              <a:gd name="connsiteY19" fmla="*/ 2621674 h 6335587"/>
              <a:gd name="connsiteX20" fmla="*/ 11561892 w 11603130"/>
              <a:gd name="connsiteY20" fmla="*/ 176313 h 6335587"/>
              <a:gd name="connsiteX21" fmla="*/ 11289537 w 11603130"/>
              <a:gd name="connsiteY21" fmla="*/ 107615 h 6335587"/>
              <a:gd name="connsiteX22" fmla="*/ 10689999 w 11603130"/>
              <a:gd name="connsiteY22" fmla="*/ 70591 h 6335587"/>
              <a:gd name="connsiteX23" fmla="*/ 7599878 w 11603130"/>
              <a:gd name="connsiteY23" fmla="*/ 75910 h 6335587"/>
              <a:gd name="connsiteX24" fmla="*/ 1892744 w 11603130"/>
              <a:gd name="connsiteY24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408556 w 11603130"/>
              <a:gd name="connsiteY12" fmla="*/ 5899194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9863784 w 11603130"/>
              <a:gd name="connsiteY15" fmla="*/ 5909115 h 6335587"/>
              <a:gd name="connsiteX16" fmla="*/ 10007288 w 11603130"/>
              <a:gd name="connsiteY16" fmla="*/ 5914499 h 6335587"/>
              <a:gd name="connsiteX17" fmla="*/ 10927227 w 11603130"/>
              <a:gd name="connsiteY17" fmla="*/ 5922366 h 6335587"/>
              <a:gd name="connsiteX18" fmla="*/ 11562333 w 11603130"/>
              <a:gd name="connsiteY18" fmla="*/ 5906085 h 6335587"/>
              <a:gd name="connsiteX19" fmla="*/ 11571244 w 11603130"/>
              <a:gd name="connsiteY19" fmla="*/ 2621674 h 6335587"/>
              <a:gd name="connsiteX20" fmla="*/ 11561892 w 11603130"/>
              <a:gd name="connsiteY20" fmla="*/ 176313 h 6335587"/>
              <a:gd name="connsiteX21" fmla="*/ 11289537 w 11603130"/>
              <a:gd name="connsiteY21" fmla="*/ 107615 h 6335587"/>
              <a:gd name="connsiteX22" fmla="*/ 10689999 w 11603130"/>
              <a:gd name="connsiteY22" fmla="*/ 70591 h 6335587"/>
              <a:gd name="connsiteX23" fmla="*/ 7599878 w 11603130"/>
              <a:gd name="connsiteY23" fmla="*/ 75910 h 6335587"/>
              <a:gd name="connsiteX24" fmla="*/ 1892744 w 11603130"/>
              <a:gd name="connsiteY24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408556 w 11603130"/>
              <a:gd name="connsiteY12" fmla="*/ 5899194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10007288 w 11603130"/>
              <a:gd name="connsiteY15" fmla="*/ 5914499 h 6335587"/>
              <a:gd name="connsiteX16" fmla="*/ 10927227 w 11603130"/>
              <a:gd name="connsiteY16" fmla="*/ 5922366 h 6335587"/>
              <a:gd name="connsiteX17" fmla="*/ 11562333 w 11603130"/>
              <a:gd name="connsiteY17" fmla="*/ 5906085 h 6335587"/>
              <a:gd name="connsiteX18" fmla="*/ 11571244 w 11603130"/>
              <a:gd name="connsiteY18" fmla="*/ 2621674 h 6335587"/>
              <a:gd name="connsiteX19" fmla="*/ 11561892 w 11603130"/>
              <a:gd name="connsiteY19" fmla="*/ 176313 h 6335587"/>
              <a:gd name="connsiteX20" fmla="*/ 11289537 w 11603130"/>
              <a:gd name="connsiteY20" fmla="*/ 107615 h 6335587"/>
              <a:gd name="connsiteX21" fmla="*/ 10689999 w 11603130"/>
              <a:gd name="connsiteY21" fmla="*/ 70591 h 6335587"/>
              <a:gd name="connsiteX22" fmla="*/ 7599878 w 11603130"/>
              <a:gd name="connsiteY22" fmla="*/ 75910 h 6335587"/>
              <a:gd name="connsiteX23" fmla="*/ 1892744 w 11603130"/>
              <a:gd name="connsiteY23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408556 w 11603130"/>
              <a:gd name="connsiteY12" fmla="*/ 5899194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10007288 w 11603130"/>
              <a:gd name="connsiteY15" fmla="*/ 5914499 h 6335587"/>
              <a:gd name="connsiteX16" fmla="*/ 10927227 w 11603130"/>
              <a:gd name="connsiteY16" fmla="*/ 5922366 h 6335587"/>
              <a:gd name="connsiteX17" fmla="*/ 11562333 w 11603130"/>
              <a:gd name="connsiteY17" fmla="*/ 5906085 h 6335587"/>
              <a:gd name="connsiteX18" fmla="*/ 11571244 w 11603130"/>
              <a:gd name="connsiteY18" fmla="*/ 2621674 h 6335587"/>
              <a:gd name="connsiteX19" fmla="*/ 11561892 w 11603130"/>
              <a:gd name="connsiteY19" fmla="*/ 176313 h 6335587"/>
              <a:gd name="connsiteX20" fmla="*/ 11289537 w 11603130"/>
              <a:gd name="connsiteY20" fmla="*/ 107615 h 6335587"/>
              <a:gd name="connsiteX21" fmla="*/ 10689999 w 11603130"/>
              <a:gd name="connsiteY21" fmla="*/ 70591 h 6335587"/>
              <a:gd name="connsiteX22" fmla="*/ 7599878 w 11603130"/>
              <a:gd name="connsiteY22" fmla="*/ 75910 h 6335587"/>
              <a:gd name="connsiteX23" fmla="*/ 1892744 w 11603130"/>
              <a:gd name="connsiteY23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408556 w 11603130"/>
              <a:gd name="connsiteY12" fmla="*/ 5899194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10007288 w 11603130"/>
              <a:gd name="connsiteY15" fmla="*/ 5914499 h 6335587"/>
              <a:gd name="connsiteX16" fmla="*/ 10927227 w 11603130"/>
              <a:gd name="connsiteY16" fmla="*/ 5922366 h 6335587"/>
              <a:gd name="connsiteX17" fmla="*/ 11562333 w 11603130"/>
              <a:gd name="connsiteY17" fmla="*/ 5906085 h 6335587"/>
              <a:gd name="connsiteX18" fmla="*/ 11571244 w 11603130"/>
              <a:gd name="connsiteY18" fmla="*/ 2621674 h 6335587"/>
              <a:gd name="connsiteX19" fmla="*/ 11561892 w 11603130"/>
              <a:gd name="connsiteY19" fmla="*/ 176313 h 6335587"/>
              <a:gd name="connsiteX20" fmla="*/ 11289537 w 11603130"/>
              <a:gd name="connsiteY20" fmla="*/ 107615 h 6335587"/>
              <a:gd name="connsiteX21" fmla="*/ 10689999 w 11603130"/>
              <a:gd name="connsiteY21" fmla="*/ 70591 h 6335587"/>
              <a:gd name="connsiteX22" fmla="*/ 7599878 w 11603130"/>
              <a:gd name="connsiteY22" fmla="*/ 75910 h 6335587"/>
              <a:gd name="connsiteX23" fmla="*/ 1892744 w 11603130"/>
              <a:gd name="connsiteY23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408556 w 11603130"/>
              <a:gd name="connsiteY12" fmla="*/ 5899194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10007288 w 11603130"/>
              <a:gd name="connsiteY15" fmla="*/ 5914499 h 6335587"/>
              <a:gd name="connsiteX16" fmla="*/ 10927227 w 11603130"/>
              <a:gd name="connsiteY16" fmla="*/ 5922366 h 6335587"/>
              <a:gd name="connsiteX17" fmla="*/ 11562333 w 11603130"/>
              <a:gd name="connsiteY17" fmla="*/ 5906085 h 6335587"/>
              <a:gd name="connsiteX18" fmla="*/ 11571244 w 11603130"/>
              <a:gd name="connsiteY18" fmla="*/ 2621674 h 6335587"/>
              <a:gd name="connsiteX19" fmla="*/ 11561892 w 11603130"/>
              <a:gd name="connsiteY19" fmla="*/ 176313 h 6335587"/>
              <a:gd name="connsiteX20" fmla="*/ 11289537 w 11603130"/>
              <a:gd name="connsiteY20" fmla="*/ 107615 h 6335587"/>
              <a:gd name="connsiteX21" fmla="*/ 10689999 w 11603130"/>
              <a:gd name="connsiteY21" fmla="*/ 70591 h 6335587"/>
              <a:gd name="connsiteX22" fmla="*/ 7599878 w 11603130"/>
              <a:gd name="connsiteY22" fmla="*/ 75910 h 6335587"/>
              <a:gd name="connsiteX23" fmla="*/ 1892744 w 11603130"/>
              <a:gd name="connsiteY23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274422 w 11603130"/>
              <a:gd name="connsiteY12" fmla="*/ 5903346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10007288 w 11603130"/>
              <a:gd name="connsiteY15" fmla="*/ 5914499 h 6335587"/>
              <a:gd name="connsiteX16" fmla="*/ 10927227 w 11603130"/>
              <a:gd name="connsiteY16" fmla="*/ 5922366 h 6335587"/>
              <a:gd name="connsiteX17" fmla="*/ 11562333 w 11603130"/>
              <a:gd name="connsiteY17" fmla="*/ 5906085 h 6335587"/>
              <a:gd name="connsiteX18" fmla="*/ 11571244 w 11603130"/>
              <a:gd name="connsiteY18" fmla="*/ 2621674 h 6335587"/>
              <a:gd name="connsiteX19" fmla="*/ 11561892 w 11603130"/>
              <a:gd name="connsiteY19" fmla="*/ 176313 h 6335587"/>
              <a:gd name="connsiteX20" fmla="*/ 11289537 w 11603130"/>
              <a:gd name="connsiteY20" fmla="*/ 107615 h 6335587"/>
              <a:gd name="connsiteX21" fmla="*/ 10689999 w 11603130"/>
              <a:gd name="connsiteY21" fmla="*/ 70591 h 6335587"/>
              <a:gd name="connsiteX22" fmla="*/ 7599878 w 11603130"/>
              <a:gd name="connsiteY22" fmla="*/ 75910 h 6335587"/>
              <a:gd name="connsiteX23" fmla="*/ 1892744 w 11603130"/>
              <a:gd name="connsiteY23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274422 w 11603130"/>
              <a:gd name="connsiteY12" fmla="*/ 5903346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10007288 w 11603130"/>
              <a:gd name="connsiteY15" fmla="*/ 5914499 h 6335587"/>
              <a:gd name="connsiteX16" fmla="*/ 10927227 w 11603130"/>
              <a:gd name="connsiteY16" fmla="*/ 5922366 h 6335587"/>
              <a:gd name="connsiteX17" fmla="*/ 11562333 w 11603130"/>
              <a:gd name="connsiteY17" fmla="*/ 5906085 h 6335587"/>
              <a:gd name="connsiteX18" fmla="*/ 11571244 w 11603130"/>
              <a:gd name="connsiteY18" fmla="*/ 2621674 h 6335587"/>
              <a:gd name="connsiteX19" fmla="*/ 11561892 w 11603130"/>
              <a:gd name="connsiteY19" fmla="*/ 176313 h 6335587"/>
              <a:gd name="connsiteX20" fmla="*/ 11289537 w 11603130"/>
              <a:gd name="connsiteY20" fmla="*/ 107615 h 6335587"/>
              <a:gd name="connsiteX21" fmla="*/ 10689999 w 11603130"/>
              <a:gd name="connsiteY21" fmla="*/ 70591 h 6335587"/>
              <a:gd name="connsiteX22" fmla="*/ 7599878 w 11603130"/>
              <a:gd name="connsiteY22" fmla="*/ 75910 h 6335587"/>
              <a:gd name="connsiteX23" fmla="*/ 1892744 w 11603130"/>
              <a:gd name="connsiteY23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274422 w 11603130"/>
              <a:gd name="connsiteY12" fmla="*/ 5903346 h 6335587"/>
              <a:gd name="connsiteX13" fmla="*/ 9710371 w 11603130"/>
              <a:gd name="connsiteY13" fmla="*/ 5911624 h 6335587"/>
              <a:gd name="connsiteX14" fmla="*/ 10007288 w 11603130"/>
              <a:gd name="connsiteY14" fmla="*/ 5914499 h 6335587"/>
              <a:gd name="connsiteX15" fmla="*/ 10927227 w 11603130"/>
              <a:gd name="connsiteY15" fmla="*/ 5922366 h 6335587"/>
              <a:gd name="connsiteX16" fmla="*/ 11562333 w 11603130"/>
              <a:gd name="connsiteY16" fmla="*/ 5906085 h 6335587"/>
              <a:gd name="connsiteX17" fmla="*/ 11571244 w 11603130"/>
              <a:gd name="connsiteY17" fmla="*/ 2621674 h 6335587"/>
              <a:gd name="connsiteX18" fmla="*/ 11561892 w 11603130"/>
              <a:gd name="connsiteY18" fmla="*/ 176313 h 6335587"/>
              <a:gd name="connsiteX19" fmla="*/ 11289537 w 11603130"/>
              <a:gd name="connsiteY19" fmla="*/ 107615 h 6335587"/>
              <a:gd name="connsiteX20" fmla="*/ 10689999 w 11603130"/>
              <a:gd name="connsiteY20" fmla="*/ 70591 h 6335587"/>
              <a:gd name="connsiteX21" fmla="*/ 7599878 w 11603130"/>
              <a:gd name="connsiteY21" fmla="*/ 75910 h 6335587"/>
              <a:gd name="connsiteX22" fmla="*/ 1892744 w 11603130"/>
              <a:gd name="connsiteY22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274422 w 11603130"/>
              <a:gd name="connsiteY12" fmla="*/ 5903346 h 6335587"/>
              <a:gd name="connsiteX13" fmla="*/ 9710371 w 11603130"/>
              <a:gd name="connsiteY13" fmla="*/ 5911624 h 6335587"/>
              <a:gd name="connsiteX14" fmla="*/ 10007288 w 11603130"/>
              <a:gd name="connsiteY14" fmla="*/ 5914499 h 6335587"/>
              <a:gd name="connsiteX15" fmla="*/ 10927227 w 11603130"/>
              <a:gd name="connsiteY15" fmla="*/ 5922366 h 6335587"/>
              <a:gd name="connsiteX16" fmla="*/ 11562333 w 11603130"/>
              <a:gd name="connsiteY16" fmla="*/ 5906085 h 6335587"/>
              <a:gd name="connsiteX17" fmla="*/ 11571244 w 11603130"/>
              <a:gd name="connsiteY17" fmla="*/ 2621674 h 6335587"/>
              <a:gd name="connsiteX18" fmla="*/ 11561892 w 11603130"/>
              <a:gd name="connsiteY18" fmla="*/ 176313 h 6335587"/>
              <a:gd name="connsiteX19" fmla="*/ 11289537 w 11603130"/>
              <a:gd name="connsiteY19" fmla="*/ 107615 h 6335587"/>
              <a:gd name="connsiteX20" fmla="*/ 10689999 w 11603130"/>
              <a:gd name="connsiteY20" fmla="*/ 70591 h 6335587"/>
              <a:gd name="connsiteX21" fmla="*/ 7599878 w 11603130"/>
              <a:gd name="connsiteY21" fmla="*/ 75910 h 6335587"/>
              <a:gd name="connsiteX22" fmla="*/ 1892744 w 11603130"/>
              <a:gd name="connsiteY22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274422 w 11603130"/>
              <a:gd name="connsiteY12" fmla="*/ 5903346 h 6335587"/>
              <a:gd name="connsiteX13" fmla="*/ 9710371 w 11603130"/>
              <a:gd name="connsiteY13" fmla="*/ 5911624 h 6335587"/>
              <a:gd name="connsiteX14" fmla="*/ 10007288 w 11603130"/>
              <a:gd name="connsiteY14" fmla="*/ 5914499 h 6335587"/>
              <a:gd name="connsiteX15" fmla="*/ 10927227 w 11603130"/>
              <a:gd name="connsiteY15" fmla="*/ 5922366 h 6335587"/>
              <a:gd name="connsiteX16" fmla="*/ 11562333 w 11603130"/>
              <a:gd name="connsiteY16" fmla="*/ 5906085 h 6335587"/>
              <a:gd name="connsiteX17" fmla="*/ 11571244 w 11603130"/>
              <a:gd name="connsiteY17" fmla="*/ 2621674 h 6335587"/>
              <a:gd name="connsiteX18" fmla="*/ 11561892 w 11603130"/>
              <a:gd name="connsiteY18" fmla="*/ 176313 h 6335587"/>
              <a:gd name="connsiteX19" fmla="*/ 11289537 w 11603130"/>
              <a:gd name="connsiteY19" fmla="*/ 107615 h 6335587"/>
              <a:gd name="connsiteX20" fmla="*/ 10689999 w 11603130"/>
              <a:gd name="connsiteY20" fmla="*/ 70591 h 6335587"/>
              <a:gd name="connsiteX21" fmla="*/ 7599878 w 11603130"/>
              <a:gd name="connsiteY21" fmla="*/ 75910 h 6335587"/>
              <a:gd name="connsiteX22" fmla="*/ 1892744 w 11603130"/>
              <a:gd name="connsiteY22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274422 w 11603130"/>
              <a:gd name="connsiteY12" fmla="*/ 5903346 h 6335587"/>
              <a:gd name="connsiteX13" fmla="*/ 9098386 w 11603130"/>
              <a:gd name="connsiteY13" fmla="*/ 5911624 h 6335587"/>
              <a:gd name="connsiteX14" fmla="*/ 10007288 w 11603130"/>
              <a:gd name="connsiteY14" fmla="*/ 5914499 h 6335587"/>
              <a:gd name="connsiteX15" fmla="*/ 10927227 w 11603130"/>
              <a:gd name="connsiteY15" fmla="*/ 5922366 h 6335587"/>
              <a:gd name="connsiteX16" fmla="*/ 11562333 w 11603130"/>
              <a:gd name="connsiteY16" fmla="*/ 5906085 h 6335587"/>
              <a:gd name="connsiteX17" fmla="*/ 11571244 w 11603130"/>
              <a:gd name="connsiteY17" fmla="*/ 2621674 h 6335587"/>
              <a:gd name="connsiteX18" fmla="*/ 11561892 w 11603130"/>
              <a:gd name="connsiteY18" fmla="*/ 176313 h 6335587"/>
              <a:gd name="connsiteX19" fmla="*/ 11289537 w 11603130"/>
              <a:gd name="connsiteY19" fmla="*/ 107615 h 6335587"/>
              <a:gd name="connsiteX20" fmla="*/ 10689999 w 11603130"/>
              <a:gd name="connsiteY20" fmla="*/ 70591 h 6335587"/>
              <a:gd name="connsiteX21" fmla="*/ 7599878 w 11603130"/>
              <a:gd name="connsiteY21" fmla="*/ 75910 h 6335587"/>
              <a:gd name="connsiteX22" fmla="*/ 1892744 w 11603130"/>
              <a:gd name="connsiteY22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8972 w 11603130"/>
              <a:gd name="connsiteY5" fmla="*/ 3523848 h 6335587"/>
              <a:gd name="connsiteX6" fmla="*/ 148480 w 11603130"/>
              <a:gd name="connsiteY6" fmla="*/ 5930841 h 6335587"/>
              <a:gd name="connsiteX7" fmla="*/ 2638911 w 11603130"/>
              <a:gd name="connsiteY7" fmla="*/ 5933377 h 6335587"/>
              <a:gd name="connsiteX8" fmla="*/ 4080684 w 11603130"/>
              <a:gd name="connsiteY8" fmla="*/ 5926717 h 6335587"/>
              <a:gd name="connsiteX9" fmla="*/ 5045206 w 11603130"/>
              <a:gd name="connsiteY9" fmla="*/ 5927859 h 6335587"/>
              <a:gd name="connsiteX10" fmla="*/ 5855834 w 11603130"/>
              <a:gd name="connsiteY10" fmla="*/ 6335587 h 6335587"/>
              <a:gd name="connsiteX11" fmla="*/ 6274422 w 11603130"/>
              <a:gd name="connsiteY11" fmla="*/ 5903346 h 6335587"/>
              <a:gd name="connsiteX12" fmla="*/ 9098386 w 11603130"/>
              <a:gd name="connsiteY12" fmla="*/ 5911624 h 6335587"/>
              <a:gd name="connsiteX13" fmla="*/ 10007288 w 11603130"/>
              <a:gd name="connsiteY13" fmla="*/ 5914499 h 6335587"/>
              <a:gd name="connsiteX14" fmla="*/ 10927227 w 11603130"/>
              <a:gd name="connsiteY14" fmla="*/ 5922366 h 6335587"/>
              <a:gd name="connsiteX15" fmla="*/ 11562333 w 11603130"/>
              <a:gd name="connsiteY15" fmla="*/ 5906085 h 6335587"/>
              <a:gd name="connsiteX16" fmla="*/ 11571244 w 11603130"/>
              <a:gd name="connsiteY16" fmla="*/ 2621674 h 6335587"/>
              <a:gd name="connsiteX17" fmla="*/ 11561892 w 11603130"/>
              <a:gd name="connsiteY17" fmla="*/ 176313 h 6335587"/>
              <a:gd name="connsiteX18" fmla="*/ 11289537 w 11603130"/>
              <a:gd name="connsiteY18" fmla="*/ 107615 h 6335587"/>
              <a:gd name="connsiteX19" fmla="*/ 10689999 w 11603130"/>
              <a:gd name="connsiteY19" fmla="*/ 70591 h 6335587"/>
              <a:gd name="connsiteX20" fmla="*/ 7599878 w 11603130"/>
              <a:gd name="connsiteY20" fmla="*/ 75910 h 6335587"/>
              <a:gd name="connsiteX21" fmla="*/ 1892744 w 11603130"/>
              <a:gd name="connsiteY21" fmla="*/ 0 h 6335587"/>
              <a:gd name="connsiteX0" fmla="*/ 1892744 w 12087184"/>
              <a:gd name="connsiteY0" fmla="*/ 0 h 6335587"/>
              <a:gd name="connsiteX1" fmla="*/ 304663 w 12087184"/>
              <a:gd name="connsiteY1" fmla="*/ 10761 h 6335587"/>
              <a:gd name="connsiteX2" fmla="*/ 0 w 12087184"/>
              <a:gd name="connsiteY2" fmla="*/ 47942 h 6335587"/>
              <a:gd name="connsiteX3" fmla="*/ 0 w 12087184"/>
              <a:gd name="connsiteY3" fmla="*/ 909146 h 6335587"/>
              <a:gd name="connsiteX4" fmla="*/ 4597 w 12087184"/>
              <a:gd name="connsiteY4" fmla="*/ 909146 h 6335587"/>
              <a:gd name="connsiteX5" fmla="*/ 88972 w 12087184"/>
              <a:gd name="connsiteY5" fmla="*/ 3523848 h 6335587"/>
              <a:gd name="connsiteX6" fmla="*/ 148480 w 12087184"/>
              <a:gd name="connsiteY6" fmla="*/ 5930841 h 6335587"/>
              <a:gd name="connsiteX7" fmla="*/ 2638911 w 12087184"/>
              <a:gd name="connsiteY7" fmla="*/ 5933377 h 6335587"/>
              <a:gd name="connsiteX8" fmla="*/ 4080684 w 12087184"/>
              <a:gd name="connsiteY8" fmla="*/ 5926717 h 6335587"/>
              <a:gd name="connsiteX9" fmla="*/ 5045206 w 12087184"/>
              <a:gd name="connsiteY9" fmla="*/ 5927859 h 6335587"/>
              <a:gd name="connsiteX10" fmla="*/ 5855834 w 12087184"/>
              <a:gd name="connsiteY10" fmla="*/ 6335587 h 6335587"/>
              <a:gd name="connsiteX11" fmla="*/ 6274422 w 12087184"/>
              <a:gd name="connsiteY11" fmla="*/ 5903346 h 6335587"/>
              <a:gd name="connsiteX12" fmla="*/ 9098386 w 12087184"/>
              <a:gd name="connsiteY12" fmla="*/ 5911624 h 6335587"/>
              <a:gd name="connsiteX13" fmla="*/ 10007288 w 12087184"/>
              <a:gd name="connsiteY13" fmla="*/ 5914499 h 6335587"/>
              <a:gd name="connsiteX14" fmla="*/ 10927227 w 12087184"/>
              <a:gd name="connsiteY14" fmla="*/ 5922366 h 6335587"/>
              <a:gd name="connsiteX15" fmla="*/ 12085310 w 12087184"/>
              <a:gd name="connsiteY15" fmla="*/ 5921320 h 6335587"/>
              <a:gd name="connsiteX16" fmla="*/ 11571244 w 12087184"/>
              <a:gd name="connsiteY16" fmla="*/ 2621674 h 6335587"/>
              <a:gd name="connsiteX17" fmla="*/ 11561892 w 12087184"/>
              <a:gd name="connsiteY17" fmla="*/ 176313 h 6335587"/>
              <a:gd name="connsiteX18" fmla="*/ 11289537 w 12087184"/>
              <a:gd name="connsiteY18" fmla="*/ 107615 h 6335587"/>
              <a:gd name="connsiteX19" fmla="*/ 10689999 w 12087184"/>
              <a:gd name="connsiteY19" fmla="*/ 70591 h 6335587"/>
              <a:gd name="connsiteX20" fmla="*/ 7599878 w 12087184"/>
              <a:gd name="connsiteY20" fmla="*/ 75910 h 6335587"/>
              <a:gd name="connsiteX21" fmla="*/ 1892744 w 12087184"/>
              <a:gd name="connsiteY21" fmla="*/ 0 h 6335587"/>
              <a:gd name="connsiteX0" fmla="*/ 1892744 w 12096545"/>
              <a:gd name="connsiteY0" fmla="*/ 24998 h 6360585"/>
              <a:gd name="connsiteX1" fmla="*/ 304663 w 12096545"/>
              <a:gd name="connsiteY1" fmla="*/ 35759 h 6360585"/>
              <a:gd name="connsiteX2" fmla="*/ 0 w 12096545"/>
              <a:gd name="connsiteY2" fmla="*/ 72940 h 6360585"/>
              <a:gd name="connsiteX3" fmla="*/ 0 w 12096545"/>
              <a:gd name="connsiteY3" fmla="*/ 934144 h 6360585"/>
              <a:gd name="connsiteX4" fmla="*/ 4597 w 12096545"/>
              <a:gd name="connsiteY4" fmla="*/ 934144 h 6360585"/>
              <a:gd name="connsiteX5" fmla="*/ 88972 w 12096545"/>
              <a:gd name="connsiteY5" fmla="*/ 3548846 h 6360585"/>
              <a:gd name="connsiteX6" fmla="*/ 148480 w 12096545"/>
              <a:gd name="connsiteY6" fmla="*/ 5955839 h 6360585"/>
              <a:gd name="connsiteX7" fmla="*/ 2638911 w 12096545"/>
              <a:gd name="connsiteY7" fmla="*/ 5958375 h 6360585"/>
              <a:gd name="connsiteX8" fmla="*/ 4080684 w 12096545"/>
              <a:gd name="connsiteY8" fmla="*/ 5951715 h 6360585"/>
              <a:gd name="connsiteX9" fmla="*/ 5045206 w 12096545"/>
              <a:gd name="connsiteY9" fmla="*/ 5952857 h 6360585"/>
              <a:gd name="connsiteX10" fmla="*/ 5855834 w 12096545"/>
              <a:gd name="connsiteY10" fmla="*/ 6360585 h 6360585"/>
              <a:gd name="connsiteX11" fmla="*/ 6274422 w 12096545"/>
              <a:gd name="connsiteY11" fmla="*/ 5928344 h 6360585"/>
              <a:gd name="connsiteX12" fmla="*/ 9098386 w 12096545"/>
              <a:gd name="connsiteY12" fmla="*/ 5936622 h 6360585"/>
              <a:gd name="connsiteX13" fmla="*/ 10007288 w 12096545"/>
              <a:gd name="connsiteY13" fmla="*/ 5939497 h 6360585"/>
              <a:gd name="connsiteX14" fmla="*/ 10927227 w 12096545"/>
              <a:gd name="connsiteY14" fmla="*/ 5947364 h 6360585"/>
              <a:gd name="connsiteX15" fmla="*/ 12085310 w 12096545"/>
              <a:gd name="connsiteY15" fmla="*/ 5946318 h 6360585"/>
              <a:gd name="connsiteX16" fmla="*/ 12063456 w 12096545"/>
              <a:gd name="connsiteY16" fmla="*/ 2646672 h 6360585"/>
              <a:gd name="connsiteX17" fmla="*/ 11561892 w 12096545"/>
              <a:gd name="connsiteY17" fmla="*/ 201311 h 6360585"/>
              <a:gd name="connsiteX18" fmla="*/ 11289537 w 12096545"/>
              <a:gd name="connsiteY18" fmla="*/ 132613 h 6360585"/>
              <a:gd name="connsiteX19" fmla="*/ 10689999 w 12096545"/>
              <a:gd name="connsiteY19" fmla="*/ 95589 h 6360585"/>
              <a:gd name="connsiteX20" fmla="*/ 7599878 w 12096545"/>
              <a:gd name="connsiteY20" fmla="*/ 100908 h 6360585"/>
              <a:gd name="connsiteX21" fmla="*/ 1892744 w 12096545"/>
              <a:gd name="connsiteY21" fmla="*/ 24998 h 6360585"/>
              <a:gd name="connsiteX0" fmla="*/ 1892744 w 12127183"/>
              <a:gd name="connsiteY0" fmla="*/ 24998 h 6360585"/>
              <a:gd name="connsiteX1" fmla="*/ 304663 w 12127183"/>
              <a:gd name="connsiteY1" fmla="*/ 35759 h 6360585"/>
              <a:gd name="connsiteX2" fmla="*/ 0 w 12127183"/>
              <a:gd name="connsiteY2" fmla="*/ 72940 h 6360585"/>
              <a:gd name="connsiteX3" fmla="*/ 0 w 12127183"/>
              <a:gd name="connsiteY3" fmla="*/ 934144 h 6360585"/>
              <a:gd name="connsiteX4" fmla="*/ 4597 w 12127183"/>
              <a:gd name="connsiteY4" fmla="*/ 934144 h 6360585"/>
              <a:gd name="connsiteX5" fmla="*/ 88972 w 12127183"/>
              <a:gd name="connsiteY5" fmla="*/ 3548846 h 6360585"/>
              <a:gd name="connsiteX6" fmla="*/ 148480 w 12127183"/>
              <a:gd name="connsiteY6" fmla="*/ 5955839 h 6360585"/>
              <a:gd name="connsiteX7" fmla="*/ 2638911 w 12127183"/>
              <a:gd name="connsiteY7" fmla="*/ 5958375 h 6360585"/>
              <a:gd name="connsiteX8" fmla="*/ 4080684 w 12127183"/>
              <a:gd name="connsiteY8" fmla="*/ 5951715 h 6360585"/>
              <a:gd name="connsiteX9" fmla="*/ 5045206 w 12127183"/>
              <a:gd name="connsiteY9" fmla="*/ 5952857 h 6360585"/>
              <a:gd name="connsiteX10" fmla="*/ 5855834 w 12127183"/>
              <a:gd name="connsiteY10" fmla="*/ 6360585 h 6360585"/>
              <a:gd name="connsiteX11" fmla="*/ 6274422 w 12127183"/>
              <a:gd name="connsiteY11" fmla="*/ 5928344 h 6360585"/>
              <a:gd name="connsiteX12" fmla="*/ 9098386 w 12127183"/>
              <a:gd name="connsiteY12" fmla="*/ 5936622 h 6360585"/>
              <a:gd name="connsiteX13" fmla="*/ 10007288 w 12127183"/>
              <a:gd name="connsiteY13" fmla="*/ 5939497 h 6360585"/>
              <a:gd name="connsiteX14" fmla="*/ 10927227 w 12127183"/>
              <a:gd name="connsiteY14" fmla="*/ 5947364 h 6360585"/>
              <a:gd name="connsiteX15" fmla="*/ 12085310 w 12127183"/>
              <a:gd name="connsiteY15" fmla="*/ 5946318 h 6360585"/>
              <a:gd name="connsiteX16" fmla="*/ 12063456 w 12127183"/>
              <a:gd name="connsiteY16" fmla="*/ 2646672 h 6360585"/>
              <a:gd name="connsiteX17" fmla="*/ 12054104 w 12127183"/>
              <a:gd name="connsiteY17" fmla="*/ 201311 h 6360585"/>
              <a:gd name="connsiteX18" fmla="*/ 11289537 w 12127183"/>
              <a:gd name="connsiteY18" fmla="*/ 132613 h 6360585"/>
              <a:gd name="connsiteX19" fmla="*/ 10689999 w 12127183"/>
              <a:gd name="connsiteY19" fmla="*/ 95589 h 6360585"/>
              <a:gd name="connsiteX20" fmla="*/ 7599878 w 12127183"/>
              <a:gd name="connsiteY20" fmla="*/ 100908 h 6360585"/>
              <a:gd name="connsiteX21" fmla="*/ 1892744 w 12127183"/>
              <a:gd name="connsiteY21" fmla="*/ 24998 h 6360585"/>
              <a:gd name="connsiteX0" fmla="*/ 1892744 w 12114255"/>
              <a:gd name="connsiteY0" fmla="*/ 0 h 6335587"/>
              <a:gd name="connsiteX1" fmla="*/ 304663 w 12114255"/>
              <a:gd name="connsiteY1" fmla="*/ 10761 h 6335587"/>
              <a:gd name="connsiteX2" fmla="*/ 0 w 12114255"/>
              <a:gd name="connsiteY2" fmla="*/ 47942 h 6335587"/>
              <a:gd name="connsiteX3" fmla="*/ 0 w 12114255"/>
              <a:gd name="connsiteY3" fmla="*/ 909146 h 6335587"/>
              <a:gd name="connsiteX4" fmla="*/ 4597 w 12114255"/>
              <a:gd name="connsiteY4" fmla="*/ 909146 h 6335587"/>
              <a:gd name="connsiteX5" fmla="*/ 88972 w 12114255"/>
              <a:gd name="connsiteY5" fmla="*/ 3523848 h 6335587"/>
              <a:gd name="connsiteX6" fmla="*/ 148480 w 12114255"/>
              <a:gd name="connsiteY6" fmla="*/ 5930841 h 6335587"/>
              <a:gd name="connsiteX7" fmla="*/ 2638911 w 12114255"/>
              <a:gd name="connsiteY7" fmla="*/ 5933377 h 6335587"/>
              <a:gd name="connsiteX8" fmla="*/ 4080684 w 12114255"/>
              <a:gd name="connsiteY8" fmla="*/ 5926717 h 6335587"/>
              <a:gd name="connsiteX9" fmla="*/ 5045206 w 12114255"/>
              <a:gd name="connsiteY9" fmla="*/ 5927859 h 6335587"/>
              <a:gd name="connsiteX10" fmla="*/ 5855834 w 12114255"/>
              <a:gd name="connsiteY10" fmla="*/ 6335587 h 6335587"/>
              <a:gd name="connsiteX11" fmla="*/ 6274422 w 12114255"/>
              <a:gd name="connsiteY11" fmla="*/ 5903346 h 6335587"/>
              <a:gd name="connsiteX12" fmla="*/ 9098386 w 12114255"/>
              <a:gd name="connsiteY12" fmla="*/ 5911624 h 6335587"/>
              <a:gd name="connsiteX13" fmla="*/ 10007288 w 12114255"/>
              <a:gd name="connsiteY13" fmla="*/ 5914499 h 6335587"/>
              <a:gd name="connsiteX14" fmla="*/ 10927227 w 12114255"/>
              <a:gd name="connsiteY14" fmla="*/ 5922366 h 6335587"/>
              <a:gd name="connsiteX15" fmla="*/ 12085310 w 12114255"/>
              <a:gd name="connsiteY15" fmla="*/ 5921320 h 6335587"/>
              <a:gd name="connsiteX16" fmla="*/ 12063456 w 12114255"/>
              <a:gd name="connsiteY16" fmla="*/ 2621674 h 6335587"/>
              <a:gd name="connsiteX17" fmla="*/ 12054104 w 12114255"/>
              <a:gd name="connsiteY17" fmla="*/ 176313 h 6335587"/>
              <a:gd name="connsiteX18" fmla="*/ 11289537 w 12114255"/>
              <a:gd name="connsiteY18" fmla="*/ 107615 h 6335587"/>
              <a:gd name="connsiteX19" fmla="*/ 10689999 w 12114255"/>
              <a:gd name="connsiteY19" fmla="*/ 70591 h 6335587"/>
              <a:gd name="connsiteX20" fmla="*/ 7599878 w 12114255"/>
              <a:gd name="connsiteY20" fmla="*/ 75910 h 6335587"/>
              <a:gd name="connsiteX21" fmla="*/ 1892744 w 12114255"/>
              <a:gd name="connsiteY21" fmla="*/ 0 h 6335587"/>
              <a:gd name="connsiteX0" fmla="*/ 1892744 w 12114253"/>
              <a:gd name="connsiteY0" fmla="*/ 0 h 6335587"/>
              <a:gd name="connsiteX1" fmla="*/ 304663 w 12114253"/>
              <a:gd name="connsiteY1" fmla="*/ 10761 h 6335587"/>
              <a:gd name="connsiteX2" fmla="*/ 0 w 12114253"/>
              <a:gd name="connsiteY2" fmla="*/ 47942 h 6335587"/>
              <a:gd name="connsiteX3" fmla="*/ 0 w 12114253"/>
              <a:gd name="connsiteY3" fmla="*/ 909146 h 6335587"/>
              <a:gd name="connsiteX4" fmla="*/ 4597 w 12114253"/>
              <a:gd name="connsiteY4" fmla="*/ 909146 h 6335587"/>
              <a:gd name="connsiteX5" fmla="*/ 88972 w 12114253"/>
              <a:gd name="connsiteY5" fmla="*/ 3523848 h 6335587"/>
              <a:gd name="connsiteX6" fmla="*/ 148480 w 12114253"/>
              <a:gd name="connsiteY6" fmla="*/ 5930841 h 6335587"/>
              <a:gd name="connsiteX7" fmla="*/ 2638911 w 12114253"/>
              <a:gd name="connsiteY7" fmla="*/ 5933377 h 6335587"/>
              <a:gd name="connsiteX8" fmla="*/ 4080684 w 12114253"/>
              <a:gd name="connsiteY8" fmla="*/ 5926717 h 6335587"/>
              <a:gd name="connsiteX9" fmla="*/ 5045206 w 12114253"/>
              <a:gd name="connsiteY9" fmla="*/ 5927859 h 6335587"/>
              <a:gd name="connsiteX10" fmla="*/ 5855834 w 12114253"/>
              <a:gd name="connsiteY10" fmla="*/ 6335587 h 6335587"/>
              <a:gd name="connsiteX11" fmla="*/ 6274422 w 12114253"/>
              <a:gd name="connsiteY11" fmla="*/ 5903346 h 6335587"/>
              <a:gd name="connsiteX12" fmla="*/ 9098386 w 12114253"/>
              <a:gd name="connsiteY12" fmla="*/ 5911624 h 6335587"/>
              <a:gd name="connsiteX13" fmla="*/ 10007288 w 12114253"/>
              <a:gd name="connsiteY13" fmla="*/ 5914499 h 6335587"/>
              <a:gd name="connsiteX14" fmla="*/ 10927227 w 12114253"/>
              <a:gd name="connsiteY14" fmla="*/ 5922366 h 6335587"/>
              <a:gd name="connsiteX15" fmla="*/ 12085310 w 12114253"/>
              <a:gd name="connsiteY15" fmla="*/ 5921320 h 6335587"/>
              <a:gd name="connsiteX16" fmla="*/ 12063456 w 12114253"/>
              <a:gd name="connsiteY16" fmla="*/ 2621674 h 6335587"/>
              <a:gd name="connsiteX17" fmla="*/ 12054104 w 12114253"/>
              <a:gd name="connsiteY17" fmla="*/ 176313 h 6335587"/>
              <a:gd name="connsiteX18" fmla="*/ 11289537 w 12114253"/>
              <a:gd name="connsiteY18" fmla="*/ 107615 h 6335587"/>
              <a:gd name="connsiteX19" fmla="*/ 10259313 w 12114253"/>
              <a:gd name="connsiteY19" fmla="*/ 101059 h 6335587"/>
              <a:gd name="connsiteX20" fmla="*/ 7599878 w 12114253"/>
              <a:gd name="connsiteY20" fmla="*/ 75910 h 6335587"/>
              <a:gd name="connsiteX21" fmla="*/ 1892744 w 12114253"/>
              <a:gd name="connsiteY21" fmla="*/ 0 h 6335587"/>
              <a:gd name="connsiteX0" fmla="*/ 1892744 w 12114255"/>
              <a:gd name="connsiteY0" fmla="*/ 0 h 6335587"/>
              <a:gd name="connsiteX1" fmla="*/ 304663 w 12114255"/>
              <a:gd name="connsiteY1" fmla="*/ 10761 h 6335587"/>
              <a:gd name="connsiteX2" fmla="*/ 0 w 12114255"/>
              <a:gd name="connsiteY2" fmla="*/ 47942 h 6335587"/>
              <a:gd name="connsiteX3" fmla="*/ 0 w 12114255"/>
              <a:gd name="connsiteY3" fmla="*/ 909146 h 6335587"/>
              <a:gd name="connsiteX4" fmla="*/ 4597 w 12114255"/>
              <a:gd name="connsiteY4" fmla="*/ 909146 h 6335587"/>
              <a:gd name="connsiteX5" fmla="*/ 88972 w 12114255"/>
              <a:gd name="connsiteY5" fmla="*/ 3523848 h 6335587"/>
              <a:gd name="connsiteX6" fmla="*/ 148480 w 12114255"/>
              <a:gd name="connsiteY6" fmla="*/ 5930841 h 6335587"/>
              <a:gd name="connsiteX7" fmla="*/ 2638911 w 12114255"/>
              <a:gd name="connsiteY7" fmla="*/ 5933377 h 6335587"/>
              <a:gd name="connsiteX8" fmla="*/ 4080684 w 12114255"/>
              <a:gd name="connsiteY8" fmla="*/ 5926717 h 6335587"/>
              <a:gd name="connsiteX9" fmla="*/ 5045206 w 12114255"/>
              <a:gd name="connsiteY9" fmla="*/ 5927859 h 6335587"/>
              <a:gd name="connsiteX10" fmla="*/ 5855834 w 12114255"/>
              <a:gd name="connsiteY10" fmla="*/ 6335587 h 6335587"/>
              <a:gd name="connsiteX11" fmla="*/ 6274422 w 12114255"/>
              <a:gd name="connsiteY11" fmla="*/ 5903346 h 6335587"/>
              <a:gd name="connsiteX12" fmla="*/ 9098386 w 12114255"/>
              <a:gd name="connsiteY12" fmla="*/ 5911624 h 6335587"/>
              <a:gd name="connsiteX13" fmla="*/ 10007288 w 12114255"/>
              <a:gd name="connsiteY13" fmla="*/ 5914499 h 6335587"/>
              <a:gd name="connsiteX14" fmla="*/ 10927227 w 12114255"/>
              <a:gd name="connsiteY14" fmla="*/ 5922366 h 6335587"/>
              <a:gd name="connsiteX15" fmla="*/ 12085310 w 12114255"/>
              <a:gd name="connsiteY15" fmla="*/ 5921320 h 6335587"/>
              <a:gd name="connsiteX16" fmla="*/ 12063456 w 12114255"/>
              <a:gd name="connsiteY16" fmla="*/ 2621674 h 6335587"/>
              <a:gd name="connsiteX17" fmla="*/ 12054104 w 12114255"/>
              <a:gd name="connsiteY17" fmla="*/ 176313 h 6335587"/>
              <a:gd name="connsiteX18" fmla="*/ 11289537 w 12114255"/>
              <a:gd name="connsiteY18" fmla="*/ 107615 h 6335587"/>
              <a:gd name="connsiteX19" fmla="*/ 10259313 w 12114255"/>
              <a:gd name="connsiteY19" fmla="*/ 101059 h 6335587"/>
              <a:gd name="connsiteX20" fmla="*/ 7599878 w 12114255"/>
              <a:gd name="connsiteY20" fmla="*/ 75910 h 6335587"/>
              <a:gd name="connsiteX21" fmla="*/ 1892744 w 12114255"/>
              <a:gd name="connsiteY21" fmla="*/ 0 h 6335587"/>
              <a:gd name="connsiteX0" fmla="*/ 1892744 w 12114253"/>
              <a:gd name="connsiteY0" fmla="*/ 0 h 6330524"/>
              <a:gd name="connsiteX1" fmla="*/ 304663 w 12114253"/>
              <a:gd name="connsiteY1" fmla="*/ 10761 h 6330524"/>
              <a:gd name="connsiteX2" fmla="*/ 0 w 12114253"/>
              <a:gd name="connsiteY2" fmla="*/ 47942 h 6330524"/>
              <a:gd name="connsiteX3" fmla="*/ 0 w 12114253"/>
              <a:gd name="connsiteY3" fmla="*/ 909146 h 6330524"/>
              <a:gd name="connsiteX4" fmla="*/ 4597 w 12114253"/>
              <a:gd name="connsiteY4" fmla="*/ 909146 h 6330524"/>
              <a:gd name="connsiteX5" fmla="*/ 88972 w 12114253"/>
              <a:gd name="connsiteY5" fmla="*/ 3523848 h 6330524"/>
              <a:gd name="connsiteX6" fmla="*/ 148480 w 12114253"/>
              <a:gd name="connsiteY6" fmla="*/ 5930841 h 6330524"/>
              <a:gd name="connsiteX7" fmla="*/ 2638911 w 12114253"/>
              <a:gd name="connsiteY7" fmla="*/ 5933377 h 6330524"/>
              <a:gd name="connsiteX8" fmla="*/ 4080684 w 12114253"/>
              <a:gd name="connsiteY8" fmla="*/ 5926717 h 6330524"/>
              <a:gd name="connsiteX9" fmla="*/ 5045206 w 12114253"/>
              <a:gd name="connsiteY9" fmla="*/ 5927859 h 6330524"/>
              <a:gd name="connsiteX10" fmla="*/ 5731339 w 12114253"/>
              <a:gd name="connsiteY10" fmla="*/ 6330524 h 6330524"/>
              <a:gd name="connsiteX11" fmla="*/ 6274422 w 12114253"/>
              <a:gd name="connsiteY11" fmla="*/ 5903346 h 6330524"/>
              <a:gd name="connsiteX12" fmla="*/ 9098386 w 12114253"/>
              <a:gd name="connsiteY12" fmla="*/ 5911624 h 6330524"/>
              <a:gd name="connsiteX13" fmla="*/ 10007288 w 12114253"/>
              <a:gd name="connsiteY13" fmla="*/ 5914499 h 6330524"/>
              <a:gd name="connsiteX14" fmla="*/ 10927227 w 12114253"/>
              <a:gd name="connsiteY14" fmla="*/ 5922366 h 6330524"/>
              <a:gd name="connsiteX15" fmla="*/ 12085310 w 12114253"/>
              <a:gd name="connsiteY15" fmla="*/ 5921320 h 6330524"/>
              <a:gd name="connsiteX16" fmla="*/ 12063456 w 12114253"/>
              <a:gd name="connsiteY16" fmla="*/ 2621674 h 6330524"/>
              <a:gd name="connsiteX17" fmla="*/ 12054104 w 12114253"/>
              <a:gd name="connsiteY17" fmla="*/ 176313 h 6330524"/>
              <a:gd name="connsiteX18" fmla="*/ 11289537 w 12114253"/>
              <a:gd name="connsiteY18" fmla="*/ 107615 h 6330524"/>
              <a:gd name="connsiteX19" fmla="*/ 10259313 w 12114253"/>
              <a:gd name="connsiteY19" fmla="*/ 101059 h 6330524"/>
              <a:gd name="connsiteX20" fmla="*/ 7599878 w 12114253"/>
              <a:gd name="connsiteY20" fmla="*/ 75910 h 6330524"/>
              <a:gd name="connsiteX21" fmla="*/ 1892744 w 12114253"/>
              <a:gd name="connsiteY21" fmla="*/ 0 h 6330524"/>
              <a:gd name="connsiteX0" fmla="*/ 1892744 w 12114255"/>
              <a:gd name="connsiteY0" fmla="*/ 0 h 6330524"/>
              <a:gd name="connsiteX1" fmla="*/ 304663 w 12114255"/>
              <a:gd name="connsiteY1" fmla="*/ 10761 h 6330524"/>
              <a:gd name="connsiteX2" fmla="*/ 0 w 12114255"/>
              <a:gd name="connsiteY2" fmla="*/ 47942 h 6330524"/>
              <a:gd name="connsiteX3" fmla="*/ 0 w 12114255"/>
              <a:gd name="connsiteY3" fmla="*/ 909146 h 6330524"/>
              <a:gd name="connsiteX4" fmla="*/ 4597 w 12114255"/>
              <a:gd name="connsiteY4" fmla="*/ 909146 h 6330524"/>
              <a:gd name="connsiteX5" fmla="*/ 88972 w 12114255"/>
              <a:gd name="connsiteY5" fmla="*/ 3523848 h 6330524"/>
              <a:gd name="connsiteX6" fmla="*/ 148480 w 12114255"/>
              <a:gd name="connsiteY6" fmla="*/ 5930841 h 6330524"/>
              <a:gd name="connsiteX7" fmla="*/ 2638911 w 12114255"/>
              <a:gd name="connsiteY7" fmla="*/ 5933377 h 6330524"/>
              <a:gd name="connsiteX8" fmla="*/ 4080684 w 12114255"/>
              <a:gd name="connsiteY8" fmla="*/ 5926717 h 6330524"/>
              <a:gd name="connsiteX9" fmla="*/ 5045206 w 12114255"/>
              <a:gd name="connsiteY9" fmla="*/ 5927859 h 6330524"/>
              <a:gd name="connsiteX10" fmla="*/ 5731339 w 12114255"/>
              <a:gd name="connsiteY10" fmla="*/ 6330524 h 6330524"/>
              <a:gd name="connsiteX11" fmla="*/ 6077302 w 12114255"/>
              <a:gd name="connsiteY11" fmla="*/ 5908409 h 6330524"/>
              <a:gd name="connsiteX12" fmla="*/ 9098386 w 12114255"/>
              <a:gd name="connsiteY12" fmla="*/ 5911624 h 6330524"/>
              <a:gd name="connsiteX13" fmla="*/ 10007288 w 12114255"/>
              <a:gd name="connsiteY13" fmla="*/ 5914499 h 6330524"/>
              <a:gd name="connsiteX14" fmla="*/ 10927227 w 12114255"/>
              <a:gd name="connsiteY14" fmla="*/ 5922366 h 6330524"/>
              <a:gd name="connsiteX15" fmla="*/ 12085310 w 12114255"/>
              <a:gd name="connsiteY15" fmla="*/ 5921320 h 6330524"/>
              <a:gd name="connsiteX16" fmla="*/ 12063456 w 12114255"/>
              <a:gd name="connsiteY16" fmla="*/ 2621674 h 6330524"/>
              <a:gd name="connsiteX17" fmla="*/ 12054104 w 12114255"/>
              <a:gd name="connsiteY17" fmla="*/ 176313 h 6330524"/>
              <a:gd name="connsiteX18" fmla="*/ 11289537 w 12114255"/>
              <a:gd name="connsiteY18" fmla="*/ 107615 h 6330524"/>
              <a:gd name="connsiteX19" fmla="*/ 10259313 w 12114255"/>
              <a:gd name="connsiteY19" fmla="*/ 101059 h 6330524"/>
              <a:gd name="connsiteX20" fmla="*/ 7599878 w 12114255"/>
              <a:gd name="connsiteY20" fmla="*/ 75910 h 6330524"/>
              <a:gd name="connsiteX21" fmla="*/ 1892744 w 12114255"/>
              <a:gd name="connsiteY21" fmla="*/ 0 h 6330524"/>
              <a:gd name="connsiteX0" fmla="*/ 1892744 w 12114253"/>
              <a:gd name="connsiteY0" fmla="*/ 0 h 6330524"/>
              <a:gd name="connsiteX1" fmla="*/ 304663 w 12114253"/>
              <a:gd name="connsiteY1" fmla="*/ 10761 h 6330524"/>
              <a:gd name="connsiteX2" fmla="*/ 0 w 12114253"/>
              <a:gd name="connsiteY2" fmla="*/ 47942 h 6330524"/>
              <a:gd name="connsiteX3" fmla="*/ 0 w 12114253"/>
              <a:gd name="connsiteY3" fmla="*/ 909146 h 6330524"/>
              <a:gd name="connsiteX4" fmla="*/ 4597 w 12114253"/>
              <a:gd name="connsiteY4" fmla="*/ 909146 h 6330524"/>
              <a:gd name="connsiteX5" fmla="*/ 88972 w 12114253"/>
              <a:gd name="connsiteY5" fmla="*/ 3523848 h 6330524"/>
              <a:gd name="connsiteX6" fmla="*/ 148480 w 12114253"/>
              <a:gd name="connsiteY6" fmla="*/ 5930841 h 6330524"/>
              <a:gd name="connsiteX7" fmla="*/ 2638911 w 12114253"/>
              <a:gd name="connsiteY7" fmla="*/ 5933377 h 6330524"/>
              <a:gd name="connsiteX8" fmla="*/ 4080684 w 12114253"/>
              <a:gd name="connsiteY8" fmla="*/ 5926717 h 6330524"/>
              <a:gd name="connsiteX9" fmla="*/ 5045206 w 12114253"/>
              <a:gd name="connsiteY9" fmla="*/ 5927859 h 6330524"/>
              <a:gd name="connsiteX10" fmla="*/ 5731339 w 12114253"/>
              <a:gd name="connsiteY10" fmla="*/ 6330524 h 6330524"/>
              <a:gd name="connsiteX11" fmla="*/ 6077302 w 12114253"/>
              <a:gd name="connsiteY11" fmla="*/ 5908409 h 6330524"/>
              <a:gd name="connsiteX12" fmla="*/ 9098386 w 12114253"/>
              <a:gd name="connsiteY12" fmla="*/ 5911624 h 6330524"/>
              <a:gd name="connsiteX13" fmla="*/ 10007288 w 12114253"/>
              <a:gd name="connsiteY13" fmla="*/ 5914499 h 6330524"/>
              <a:gd name="connsiteX14" fmla="*/ 10927227 w 12114253"/>
              <a:gd name="connsiteY14" fmla="*/ 5922366 h 6330524"/>
              <a:gd name="connsiteX15" fmla="*/ 12085310 w 12114253"/>
              <a:gd name="connsiteY15" fmla="*/ 5921320 h 6330524"/>
              <a:gd name="connsiteX16" fmla="*/ 12063456 w 12114253"/>
              <a:gd name="connsiteY16" fmla="*/ 2621674 h 6330524"/>
              <a:gd name="connsiteX17" fmla="*/ 12054104 w 12114253"/>
              <a:gd name="connsiteY17" fmla="*/ 176313 h 6330524"/>
              <a:gd name="connsiteX18" fmla="*/ 11289537 w 12114253"/>
              <a:gd name="connsiteY18" fmla="*/ 107615 h 6330524"/>
              <a:gd name="connsiteX19" fmla="*/ 10259313 w 12114253"/>
              <a:gd name="connsiteY19" fmla="*/ 101059 h 6330524"/>
              <a:gd name="connsiteX20" fmla="*/ 7599878 w 12114253"/>
              <a:gd name="connsiteY20" fmla="*/ 75910 h 6330524"/>
              <a:gd name="connsiteX21" fmla="*/ 1892744 w 12114253"/>
              <a:gd name="connsiteY21" fmla="*/ 0 h 6330524"/>
              <a:gd name="connsiteX0" fmla="*/ 1892744 w 12114255"/>
              <a:gd name="connsiteY0" fmla="*/ 0 h 6330524"/>
              <a:gd name="connsiteX1" fmla="*/ 304663 w 12114255"/>
              <a:gd name="connsiteY1" fmla="*/ 10761 h 6330524"/>
              <a:gd name="connsiteX2" fmla="*/ 0 w 12114255"/>
              <a:gd name="connsiteY2" fmla="*/ 47942 h 6330524"/>
              <a:gd name="connsiteX3" fmla="*/ 0 w 12114255"/>
              <a:gd name="connsiteY3" fmla="*/ 909146 h 6330524"/>
              <a:gd name="connsiteX4" fmla="*/ 4597 w 12114255"/>
              <a:gd name="connsiteY4" fmla="*/ 909146 h 6330524"/>
              <a:gd name="connsiteX5" fmla="*/ 88972 w 12114255"/>
              <a:gd name="connsiteY5" fmla="*/ 3523848 h 6330524"/>
              <a:gd name="connsiteX6" fmla="*/ 148480 w 12114255"/>
              <a:gd name="connsiteY6" fmla="*/ 5930841 h 6330524"/>
              <a:gd name="connsiteX7" fmla="*/ 2638911 w 12114255"/>
              <a:gd name="connsiteY7" fmla="*/ 5933377 h 6330524"/>
              <a:gd name="connsiteX8" fmla="*/ 4308929 w 12114255"/>
              <a:gd name="connsiteY8" fmla="*/ 5926717 h 6330524"/>
              <a:gd name="connsiteX9" fmla="*/ 5045206 w 12114255"/>
              <a:gd name="connsiteY9" fmla="*/ 5927859 h 6330524"/>
              <a:gd name="connsiteX10" fmla="*/ 5731339 w 12114255"/>
              <a:gd name="connsiteY10" fmla="*/ 6330524 h 6330524"/>
              <a:gd name="connsiteX11" fmla="*/ 6077302 w 12114255"/>
              <a:gd name="connsiteY11" fmla="*/ 5908409 h 6330524"/>
              <a:gd name="connsiteX12" fmla="*/ 9098386 w 12114255"/>
              <a:gd name="connsiteY12" fmla="*/ 5911624 h 6330524"/>
              <a:gd name="connsiteX13" fmla="*/ 10007288 w 12114255"/>
              <a:gd name="connsiteY13" fmla="*/ 5914499 h 6330524"/>
              <a:gd name="connsiteX14" fmla="*/ 10927227 w 12114255"/>
              <a:gd name="connsiteY14" fmla="*/ 5922366 h 6330524"/>
              <a:gd name="connsiteX15" fmla="*/ 12085310 w 12114255"/>
              <a:gd name="connsiteY15" fmla="*/ 5921320 h 6330524"/>
              <a:gd name="connsiteX16" fmla="*/ 12063456 w 12114255"/>
              <a:gd name="connsiteY16" fmla="*/ 2621674 h 6330524"/>
              <a:gd name="connsiteX17" fmla="*/ 12054104 w 12114255"/>
              <a:gd name="connsiteY17" fmla="*/ 176313 h 6330524"/>
              <a:gd name="connsiteX18" fmla="*/ 11289537 w 12114255"/>
              <a:gd name="connsiteY18" fmla="*/ 107615 h 6330524"/>
              <a:gd name="connsiteX19" fmla="*/ 10259313 w 12114255"/>
              <a:gd name="connsiteY19" fmla="*/ 101059 h 6330524"/>
              <a:gd name="connsiteX20" fmla="*/ 7599878 w 12114255"/>
              <a:gd name="connsiteY20" fmla="*/ 75910 h 6330524"/>
              <a:gd name="connsiteX21" fmla="*/ 1892744 w 12114255"/>
              <a:gd name="connsiteY21" fmla="*/ 0 h 6330524"/>
              <a:gd name="connsiteX0" fmla="*/ 1892744 w 12114253"/>
              <a:gd name="connsiteY0" fmla="*/ 0 h 6330524"/>
              <a:gd name="connsiteX1" fmla="*/ 304663 w 12114253"/>
              <a:gd name="connsiteY1" fmla="*/ 10761 h 6330524"/>
              <a:gd name="connsiteX2" fmla="*/ 0 w 12114253"/>
              <a:gd name="connsiteY2" fmla="*/ 47942 h 6330524"/>
              <a:gd name="connsiteX3" fmla="*/ 0 w 12114253"/>
              <a:gd name="connsiteY3" fmla="*/ 909146 h 6330524"/>
              <a:gd name="connsiteX4" fmla="*/ 4597 w 12114253"/>
              <a:gd name="connsiteY4" fmla="*/ 909146 h 6330524"/>
              <a:gd name="connsiteX5" fmla="*/ 88972 w 12114253"/>
              <a:gd name="connsiteY5" fmla="*/ 3523848 h 6330524"/>
              <a:gd name="connsiteX6" fmla="*/ 148480 w 12114253"/>
              <a:gd name="connsiteY6" fmla="*/ 5930841 h 6330524"/>
              <a:gd name="connsiteX7" fmla="*/ 2638911 w 12114253"/>
              <a:gd name="connsiteY7" fmla="*/ 5933377 h 6330524"/>
              <a:gd name="connsiteX8" fmla="*/ 4308929 w 12114253"/>
              <a:gd name="connsiteY8" fmla="*/ 5926717 h 6330524"/>
              <a:gd name="connsiteX9" fmla="*/ 5141474 w 12114253"/>
              <a:gd name="connsiteY9" fmla="*/ 5927859 h 6330524"/>
              <a:gd name="connsiteX10" fmla="*/ 5731339 w 12114253"/>
              <a:gd name="connsiteY10" fmla="*/ 6330524 h 6330524"/>
              <a:gd name="connsiteX11" fmla="*/ 6077302 w 12114253"/>
              <a:gd name="connsiteY11" fmla="*/ 5908409 h 6330524"/>
              <a:gd name="connsiteX12" fmla="*/ 9098386 w 12114253"/>
              <a:gd name="connsiteY12" fmla="*/ 5911624 h 6330524"/>
              <a:gd name="connsiteX13" fmla="*/ 10007288 w 12114253"/>
              <a:gd name="connsiteY13" fmla="*/ 5914499 h 6330524"/>
              <a:gd name="connsiteX14" fmla="*/ 10927227 w 12114253"/>
              <a:gd name="connsiteY14" fmla="*/ 5922366 h 6330524"/>
              <a:gd name="connsiteX15" fmla="*/ 12085310 w 12114253"/>
              <a:gd name="connsiteY15" fmla="*/ 5921320 h 6330524"/>
              <a:gd name="connsiteX16" fmla="*/ 12063456 w 12114253"/>
              <a:gd name="connsiteY16" fmla="*/ 2621674 h 6330524"/>
              <a:gd name="connsiteX17" fmla="*/ 12054104 w 12114253"/>
              <a:gd name="connsiteY17" fmla="*/ 176313 h 6330524"/>
              <a:gd name="connsiteX18" fmla="*/ 11289537 w 12114253"/>
              <a:gd name="connsiteY18" fmla="*/ 107615 h 6330524"/>
              <a:gd name="connsiteX19" fmla="*/ 10259313 w 12114253"/>
              <a:gd name="connsiteY19" fmla="*/ 101059 h 6330524"/>
              <a:gd name="connsiteX20" fmla="*/ 7599878 w 12114253"/>
              <a:gd name="connsiteY20" fmla="*/ 75910 h 6330524"/>
              <a:gd name="connsiteX21" fmla="*/ 1892744 w 12114253"/>
              <a:gd name="connsiteY21" fmla="*/ 0 h 6330524"/>
              <a:gd name="connsiteX0" fmla="*/ 1892744 w 12114253"/>
              <a:gd name="connsiteY0" fmla="*/ 0 h 6330524"/>
              <a:gd name="connsiteX1" fmla="*/ 304663 w 12114253"/>
              <a:gd name="connsiteY1" fmla="*/ 10761 h 6330524"/>
              <a:gd name="connsiteX2" fmla="*/ 0 w 12114253"/>
              <a:gd name="connsiteY2" fmla="*/ 47942 h 6330524"/>
              <a:gd name="connsiteX3" fmla="*/ 0 w 12114253"/>
              <a:gd name="connsiteY3" fmla="*/ 909146 h 6330524"/>
              <a:gd name="connsiteX4" fmla="*/ 4597 w 12114253"/>
              <a:gd name="connsiteY4" fmla="*/ 909146 h 6330524"/>
              <a:gd name="connsiteX5" fmla="*/ 88972 w 12114253"/>
              <a:gd name="connsiteY5" fmla="*/ 3523848 h 6330524"/>
              <a:gd name="connsiteX6" fmla="*/ 148480 w 12114253"/>
              <a:gd name="connsiteY6" fmla="*/ 5930841 h 6330524"/>
              <a:gd name="connsiteX7" fmla="*/ 2638911 w 12114253"/>
              <a:gd name="connsiteY7" fmla="*/ 5933377 h 6330524"/>
              <a:gd name="connsiteX8" fmla="*/ 4308929 w 12114253"/>
              <a:gd name="connsiteY8" fmla="*/ 5926717 h 6330524"/>
              <a:gd name="connsiteX9" fmla="*/ 5141474 w 12114253"/>
              <a:gd name="connsiteY9" fmla="*/ 5927859 h 6330524"/>
              <a:gd name="connsiteX10" fmla="*/ 5731339 w 12114253"/>
              <a:gd name="connsiteY10" fmla="*/ 6330524 h 6330524"/>
              <a:gd name="connsiteX11" fmla="*/ 5971194 w 12114253"/>
              <a:gd name="connsiteY11" fmla="*/ 5908409 h 6330524"/>
              <a:gd name="connsiteX12" fmla="*/ 9098386 w 12114253"/>
              <a:gd name="connsiteY12" fmla="*/ 5911624 h 6330524"/>
              <a:gd name="connsiteX13" fmla="*/ 10007288 w 12114253"/>
              <a:gd name="connsiteY13" fmla="*/ 5914499 h 6330524"/>
              <a:gd name="connsiteX14" fmla="*/ 10927227 w 12114253"/>
              <a:gd name="connsiteY14" fmla="*/ 5922366 h 6330524"/>
              <a:gd name="connsiteX15" fmla="*/ 12085310 w 12114253"/>
              <a:gd name="connsiteY15" fmla="*/ 5921320 h 6330524"/>
              <a:gd name="connsiteX16" fmla="*/ 12063456 w 12114253"/>
              <a:gd name="connsiteY16" fmla="*/ 2621674 h 6330524"/>
              <a:gd name="connsiteX17" fmla="*/ 12054104 w 12114253"/>
              <a:gd name="connsiteY17" fmla="*/ 176313 h 6330524"/>
              <a:gd name="connsiteX18" fmla="*/ 11289537 w 12114253"/>
              <a:gd name="connsiteY18" fmla="*/ 107615 h 6330524"/>
              <a:gd name="connsiteX19" fmla="*/ 10259313 w 12114253"/>
              <a:gd name="connsiteY19" fmla="*/ 101059 h 6330524"/>
              <a:gd name="connsiteX20" fmla="*/ 7599878 w 12114253"/>
              <a:gd name="connsiteY20" fmla="*/ 75910 h 6330524"/>
              <a:gd name="connsiteX21" fmla="*/ 1892744 w 12114253"/>
              <a:gd name="connsiteY21" fmla="*/ 0 h 6330524"/>
              <a:gd name="connsiteX0" fmla="*/ 1892744 w 12114253"/>
              <a:gd name="connsiteY0" fmla="*/ 0 h 6330524"/>
              <a:gd name="connsiteX1" fmla="*/ 304663 w 12114253"/>
              <a:gd name="connsiteY1" fmla="*/ 10761 h 6330524"/>
              <a:gd name="connsiteX2" fmla="*/ 0 w 12114253"/>
              <a:gd name="connsiteY2" fmla="*/ 47942 h 6330524"/>
              <a:gd name="connsiteX3" fmla="*/ 0 w 12114253"/>
              <a:gd name="connsiteY3" fmla="*/ 909146 h 6330524"/>
              <a:gd name="connsiteX4" fmla="*/ 4597 w 12114253"/>
              <a:gd name="connsiteY4" fmla="*/ 909146 h 6330524"/>
              <a:gd name="connsiteX5" fmla="*/ 88972 w 12114253"/>
              <a:gd name="connsiteY5" fmla="*/ 3523848 h 6330524"/>
              <a:gd name="connsiteX6" fmla="*/ 148480 w 12114253"/>
              <a:gd name="connsiteY6" fmla="*/ 5930841 h 6330524"/>
              <a:gd name="connsiteX7" fmla="*/ 2638911 w 12114253"/>
              <a:gd name="connsiteY7" fmla="*/ 5933377 h 6330524"/>
              <a:gd name="connsiteX8" fmla="*/ 4308929 w 12114253"/>
              <a:gd name="connsiteY8" fmla="*/ 5926717 h 6330524"/>
              <a:gd name="connsiteX9" fmla="*/ 5214933 w 12114253"/>
              <a:gd name="connsiteY9" fmla="*/ 5924178 h 6330524"/>
              <a:gd name="connsiteX10" fmla="*/ 5731339 w 12114253"/>
              <a:gd name="connsiteY10" fmla="*/ 6330524 h 6330524"/>
              <a:gd name="connsiteX11" fmla="*/ 5971194 w 12114253"/>
              <a:gd name="connsiteY11" fmla="*/ 5908409 h 6330524"/>
              <a:gd name="connsiteX12" fmla="*/ 9098386 w 12114253"/>
              <a:gd name="connsiteY12" fmla="*/ 5911624 h 6330524"/>
              <a:gd name="connsiteX13" fmla="*/ 10007288 w 12114253"/>
              <a:gd name="connsiteY13" fmla="*/ 5914499 h 6330524"/>
              <a:gd name="connsiteX14" fmla="*/ 10927227 w 12114253"/>
              <a:gd name="connsiteY14" fmla="*/ 5922366 h 6330524"/>
              <a:gd name="connsiteX15" fmla="*/ 12085310 w 12114253"/>
              <a:gd name="connsiteY15" fmla="*/ 5921320 h 6330524"/>
              <a:gd name="connsiteX16" fmla="*/ 12063456 w 12114253"/>
              <a:gd name="connsiteY16" fmla="*/ 2621674 h 6330524"/>
              <a:gd name="connsiteX17" fmla="*/ 12054104 w 12114253"/>
              <a:gd name="connsiteY17" fmla="*/ 176313 h 6330524"/>
              <a:gd name="connsiteX18" fmla="*/ 11289537 w 12114253"/>
              <a:gd name="connsiteY18" fmla="*/ 107615 h 6330524"/>
              <a:gd name="connsiteX19" fmla="*/ 10259313 w 12114253"/>
              <a:gd name="connsiteY19" fmla="*/ 101059 h 6330524"/>
              <a:gd name="connsiteX20" fmla="*/ 7599878 w 12114253"/>
              <a:gd name="connsiteY20" fmla="*/ 75910 h 6330524"/>
              <a:gd name="connsiteX21" fmla="*/ 1892744 w 12114253"/>
              <a:gd name="connsiteY21" fmla="*/ 0 h 6330524"/>
              <a:gd name="connsiteX0" fmla="*/ 1892744 w 12114253"/>
              <a:gd name="connsiteY0" fmla="*/ 0 h 6249542"/>
              <a:gd name="connsiteX1" fmla="*/ 304663 w 12114253"/>
              <a:gd name="connsiteY1" fmla="*/ 10761 h 6249542"/>
              <a:gd name="connsiteX2" fmla="*/ 0 w 12114253"/>
              <a:gd name="connsiteY2" fmla="*/ 47942 h 6249542"/>
              <a:gd name="connsiteX3" fmla="*/ 0 w 12114253"/>
              <a:gd name="connsiteY3" fmla="*/ 909146 h 6249542"/>
              <a:gd name="connsiteX4" fmla="*/ 4597 w 12114253"/>
              <a:gd name="connsiteY4" fmla="*/ 909146 h 6249542"/>
              <a:gd name="connsiteX5" fmla="*/ 88972 w 12114253"/>
              <a:gd name="connsiteY5" fmla="*/ 3523848 h 6249542"/>
              <a:gd name="connsiteX6" fmla="*/ 148480 w 12114253"/>
              <a:gd name="connsiteY6" fmla="*/ 5930841 h 6249542"/>
              <a:gd name="connsiteX7" fmla="*/ 2638911 w 12114253"/>
              <a:gd name="connsiteY7" fmla="*/ 5933377 h 6249542"/>
              <a:gd name="connsiteX8" fmla="*/ 4308929 w 12114253"/>
              <a:gd name="connsiteY8" fmla="*/ 5926717 h 6249542"/>
              <a:gd name="connsiteX9" fmla="*/ 5214933 w 12114253"/>
              <a:gd name="connsiteY9" fmla="*/ 5924178 h 6249542"/>
              <a:gd name="connsiteX10" fmla="*/ 5706853 w 12114253"/>
              <a:gd name="connsiteY10" fmla="*/ 6249542 h 6249542"/>
              <a:gd name="connsiteX11" fmla="*/ 5971194 w 12114253"/>
              <a:gd name="connsiteY11" fmla="*/ 5908409 h 6249542"/>
              <a:gd name="connsiteX12" fmla="*/ 9098386 w 12114253"/>
              <a:gd name="connsiteY12" fmla="*/ 5911624 h 6249542"/>
              <a:gd name="connsiteX13" fmla="*/ 10007288 w 12114253"/>
              <a:gd name="connsiteY13" fmla="*/ 5914499 h 6249542"/>
              <a:gd name="connsiteX14" fmla="*/ 10927227 w 12114253"/>
              <a:gd name="connsiteY14" fmla="*/ 5922366 h 6249542"/>
              <a:gd name="connsiteX15" fmla="*/ 12085310 w 12114253"/>
              <a:gd name="connsiteY15" fmla="*/ 5921320 h 6249542"/>
              <a:gd name="connsiteX16" fmla="*/ 12063456 w 12114253"/>
              <a:gd name="connsiteY16" fmla="*/ 2621674 h 6249542"/>
              <a:gd name="connsiteX17" fmla="*/ 12054104 w 12114253"/>
              <a:gd name="connsiteY17" fmla="*/ 176313 h 6249542"/>
              <a:gd name="connsiteX18" fmla="*/ 11289537 w 12114253"/>
              <a:gd name="connsiteY18" fmla="*/ 107615 h 6249542"/>
              <a:gd name="connsiteX19" fmla="*/ 10259313 w 12114253"/>
              <a:gd name="connsiteY19" fmla="*/ 101059 h 6249542"/>
              <a:gd name="connsiteX20" fmla="*/ 7599878 w 12114253"/>
              <a:gd name="connsiteY20" fmla="*/ 75910 h 6249542"/>
              <a:gd name="connsiteX21" fmla="*/ 1892744 w 12114253"/>
              <a:gd name="connsiteY21" fmla="*/ 0 h 6249542"/>
              <a:gd name="connsiteX0" fmla="*/ 1892744 w 12114253"/>
              <a:gd name="connsiteY0" fmla="*/ 0 h 6249542"/>
              <a:gd name="connsiteX1" fmla="*/ 304663 w 12114253"/>
              <a:gd name="connsiteY1" fmla="*/ 10761 h 6249542"/>
              <a:gd name="connsiteX2" fmla="*/ 0 w 12114253"/>
              <a:gd name="connsiteY2" fmla="*/ 47942 h 6249542"/>
              <a:gd name="connsiteX3" fmla="*/ 0 w 12114253"/>
              <a:gd name="connsiteY3" fmla="*/ 909146 h 6249542"/>
              <a:gd name="connsiteX4" fmla="*/ 4597 w 12114253"/>
              <a:gd name="connsiteY4" fmla="*/ 909146 h 6249542"/>
              <a:gd name="connsiteX5" fmla="*/ 88972 w 12114253"/>
              <a:gd name="connsiteY5" fmla="*/ 3523848 h 6249542"/>
              <a:gd name="connsiteX6" fmla="*/ 148480 w 12114253"/>
              <a:gd name="connsiteY6" fmla="*/ 5930841 h 6249542"/>
              <a:gd name="connsiteX7" fmla="*/ 2638911 w 12114253"/>
              <a:gd name="connsiteY7" fmla="*/ 5933377 h 6249542"/>
              <a:gd name="connsiteX8" fmla="*/ 4308929 w 12114253"/>
              <a:gd name="connsiteY8" fmla="*/ 5926717 h 6249542"/>
              <a:gd name="connsiteX9" fmla="*/ 5214933 w 12114253"/>
              <a:gd name="connsiteY9" fmla="*/ 5924178 h 6249542"/>
              <a:gd name="connsiteX10" fmla="*/ 5706853 w 12114253"/>
              <a:gd name="connsiteY10" fmla="*/ 6249542 h 6249542"/>
              <a:gd name="connsiteX11" fmla="*/ 5971194 w 12114253"/>
              <a:gd name="connsiteY11" fmla="*/ 5908409 h 6249542"/>
              <a:gd name="connsiteX12" fmla="*/ 9098386 w 12114253"/>
              <a:gd name="connsiteY12" fmla="*/ 5911624 h 6249542"/>
              <a:gd name="connsiteX13" fmla="*/ 10007288 w 12114253"/>
              <a:gd name="connsiteY13" fmla="*/ 5914499 h 6249542"/>
              <a:gd name="connsiteX14" fmla="*/ 10927227 w 12114253"/>
              <a:gd name="connsiteY14" fmla="*/ 5922366 h 6249542"/>
              <a:gd name="connsiteX15" fmla="*/ 12085310 w 12114253"/>
              <a:gd name="connsiteY15" fmla="*/ 5921320 h 6249542"/>
              <a:gd name="connsiteX16" fmla="*/ 12063456 w 12114253"/>
              <a:gd name="connsiteY16" fmla="*/ 2621674 h 6249542"/>
              <a:gd name="connsiteX17" fmla="*/ 12054104 w 12114253"/>
              <a:gd name="connsiteY17" fmla="*/ 176313 h 6249542"/>
              <a:gd name="connsiteX18" fmla="*/ 11289537 w 12114253"/>
              <a:gd name="connsiteY18" fmla="*/ 107615 h 6249542"/>
              <a:gd name="connsiteX19" fmla="*/ 10259313 w 12114253"/>
              <a:gd name="connsiteY19" fmla="*/ 101059 h 6249542"/>
              <a:gd name="connsiteX20" fmla="*/ 7599878 w 12114253"/>
              <a:gd name="connsiteY20" fmla="*/ 75910 h 6249542"/>
              <a:gd name="connsiteX21" fmla="*/ 1892744 w 12114253"/>
              <a:gd name="connsiteY21" fmla="*/ 0 h 6249542"/>
              <a:gd name="connsiteX0" fmla="*/ 1892744 w 12114253"/>
              <a:gd name="connsiteY0" fmla="*/ 0 h 6249542"/>
              <a:gd name="connsiteX1" fmla="*/ 304663 w 12114253"/>
              <a:gd name="connsiteY1" fmla="*/ 10761 h 6249542"/>
              <a:gd name="connsiteX2" fmla="*/ 0 w 12114253"/>
              <a:gd name="connsiteY2" fmla="*/ 47942 h 6249542"/>
              <a:gd name="connsiteX3" fmla="*/ 0 w 12114253"/>
              <a:gd name="connsiteY3" fmla="*/ 909146 h 6249542"/>
              <a:gd name="connsiteX4" fmla="*/ 4597 w 12114253"/>
              <a:gd name="connsiteY4" fmla="*/ 909146 h 6249542"/>
              <a:gd name="connsiteX5" fmla="*/ 88972 w 12114253"/>
              <a:gd name="connsiteY5" fmla="*/ 3523848 h 6249542"/>
              <a:gd name="connsiteX6" fmla="*/ 148480 w 12114253"/>
              <a:gd name="connsiteY6" fmla="*/ 5930841 h 6249542"/>
              <a:gd name="connsiteX7" fmla="*/ 2638911 w 12114253"/>
              <a:gd name="connsiteY7" fmla="*/ 5933377 h 6249542"/>
              <a:gd name="connsiteX8" fmla="*/ 4308929 w 12114253"/>
              <a:gd name="connsiteY8" fmla="*/ 5926717 h 6249542"/>
              <a:gd name="connsiteX9" fmla="*/ 5214933 w 12114253"/>
              <a:gd name="connsiteY9" fmla="*/ 5924178 h 6249542"/>
              <a:gd name="connsiteX10" fmla="*/ 5706853 w 12114253"/>
              <a:gd name="connsiteY10" fmla="*/ 6249542 h 6249542"/>
              <a:gd name="connsiteX11" fmla="*/ 5971194 w 12114253"/>
              <a:gd name="connsiteY11" fmla="*/ 5908409 h 6249542"/>
              <a:gd name="connsiteX12" fmla="*/ 9098386 w 12114253"/>
              <a:gd name="connsiteY12" fmla="*/ 5911624 h 6249542"/>
              <a:gd name="connsiteX13" fmla="*/ 10007288 w 12114253"/>
              <a:gd name="connsiteY13" fmla="*/ 5914499 h 6249542"/>
              <a:gd name="connsiteX14" fmla="*/ 10927227 w 12114253"/>
              <a:gd name="connsiteY14" fmla="*/ 5922366 h 6249542"/>
              <a:gd name="connsiteX15" fmla="*/ 12085310 w 12114253"/>
              <a:gd name="connsiteY15" fmla="*/ 5921320 h 6249542"/>
              <a:gd name="connsiteX16" fmla="*/ 12063456 w 12114253"/>
              <a:gd name="connsiteY16" fmla="*/ 2621674 h 6249542"/>
              <a:gd name="connsiteX17" fmla="*/ 12054104 w 12114253"/>
              <a:gd name="connsiteY17" fmla="*/ 176313 h 6249542"/>
              <a:gd name="connsiteX18" fmla="*/ 11289537 w 12114253"/>
              <a:gd name="connsiteY18" fmla="*/ 107615 h 6249542"/>
              <a:gd name="connsiteX19" fmla="*/ 10259313 w 12114253"/>
              <a:gd name="connsiteY19" fmla="*/ 101059 h 6249542"/>
              <a:gd name="connsiteX20" fmla="*/ 7599878 w 12114253"/>
              <a:gd name="connsiteY20" fmla="*/ 75910 h 6249542"/>
              <a:gd name="connsiteX21" fmla="*/ 1892744 w 12114253"/>
              <a:gd name="connsiteY21" fmla="*/ 0 h 6249542"/>
              <a:gd name="connsiteX0" fmla="*/ 1892744 w 12114253"/>
              <a:gd name="connsiteY0" fmla="*/ 0 h 6231137"/>
              <a:gd name="connsiteX1" fmla="*/ 304663 w 12114253"/>
              <a:gd name="connsiteY1" fmla="*/ 10761 h 6231137"/>
              <a:gd name="connsiteX2" fmla="*/ 0 w 12114253"/>
              <a:gd name="connsiteY2" fmla="*/ 47942 h 6231137"/>
              <a:gd name="connsiteX3" fmla="*/ 0 w 12114253"/>
              <a:gd name="connsiteY3" fmla="*/ 909146 h 6231137"/>
              <a:gd name="connsiteX4" fmla="*/ 4597 w 12114253"/>
              <a:gd name="connsiteY4" fmla="*/ 909146 h 6231137"/>
              <a:gd name="connsiteX5" fmla="*/ 88972 w 12114253"/>
              <a:gd name="connsiteY5" fmla="*/ 3523848 h 6231137"/>
              <a:gd name="connsiteX6" fmla="*/ 148480 w 12114253"/>
              <a:gd name="connsiteY6" fmla="*/ 5930841 h 6231137"/>
              <a:gd name="connsiteX7" fmla="*/ 2638911 w 12114253"/>
              <a:gd name="connsiteY7" fmla="*/ 5933377 h 6231137"/>
              <a:gd name="connsiteX8" fmla="*/ 4308929 w 12114253"/>
              <a:gd name="connsiteY8" fmla="*/ 5926717 h 6231137"/>
              <a:gd name="connsiteX9" fmla="*/ 5214933 w 12114253"/>
              <a:gd name="connsiteY9" fmla="*/ 5924178 h 6231137"/>
              <a:gd name="connsiteX10" fmla="*/ 5698691 w 12114253"/>
              <a:gd name="connsiteY10" fmla="*/ 6231137 h 6231137"/>
              <a:gd name="connsiteX11" fmla="*/ 5971194 w 12114253"/>
              <a:gd name="connsiteY11" fmla="*/ 5908409 h 6231137"/>
              <a:gd name="connsiteX12" fmla="*/ 9098386 w 12114253"/>
              <a:gd name="connsiteY12" fmla="*/ 5911624 h 6231137"/>
              <a:gd name="connsiteX13" fmla="*/ 10007288 w 12114253"/>
              <a:gd name="connsiteY13" fmla="*/ 5914499 h 6231137"/>
              <a:gd name="connsiteX14" fmla="*/ 10927227 w 12114253"/>
              <a:gd name="connsiteY14" fmla="*/ 5922366 h 6231137"/>
              <a:gd name="connsiteX15" fmla="*/ 12085310 w 12114253"/>
              <a:gd name="connsiteY15" fmla="*/ 5921320 h 6231137"/>
              <a:gd name="connsiteX16" fmla="*/ 12063456 w 12114253"/>
              <a:gd name="connsiteY16" fmla="*/ 2621674 h 6231137"/>
              <a:gd name="connsiteX17" fmla="*/ 12054104 w 12114253"/>
              <a:gd name="connsiteY17" fmla="*/ 176313 h 6231137"/>
              <a:gd name="connsiteX18" fmla="*/ 11289537 w 12114253"/>
              <a:gd name="connsiteY18" fmla="*/ 107615 h 6231137"/>
              <a:gd name="connsiteX19" fmla="*/ 10259313 w 12114253"/>
              <a:gd name="connsiteY19" fmla="*/ 101059 h 6231137"/>
              <a:gd name="connsiteX20" fmla="*/ 7599878 w 12114253"/>
              <a:gd name="connsiteY20" fmla="*/ 75910 h 6231137"/>
              <a:gd name="connsiteX21" fmla="*/ 1892744 w 12114253"/>
              <a:gd name="connsiteY21" fmla="*/ 0 h 6231137"/>
              <a:gd name="connsiteX0" fmla="*/ 1892744 w 12114253"/>
              <a:gd name="connsiteY0" fmla="*/ 0 h 6231137"/>
              <a:gd name="connsiteX1" fmla="*/ 304663 w 12114253"/>
              <a:gd name="connsiteY1" fmla="*/ 10761 h 6231137"/>
              <a:gd name="connsiteX2" fmla="*/ 0 w 12114253"/>
              <a:gd name="connsiteY2" fmla="*/ 47942 h 6231137"/>
              <a:gd name="connsiteX3" fmla="*/ 0 w 12114253"/>
              <a:gd name="connsiteY3" fmla="*/ 909146 h 6231137"/>
              <a:gd name="connsiteX4" fmla="*/ 4597 w 12114253"/>
              <a:gd name="connsiteY4" fmla="*/ 909146 h 6231137"/>
              <a:gd name="connsiteX5" fmla="*/ 88972 w 12114253"/>
              <a:gd name="connsiteY5" fmla="*/ 3523848 h 6231137"/>
              <a:gd name="connsiteX6" fmla="*/ 148480 w 12114253"/>
              <a:gd name="connsiteY6" fmla="*/ 5930841 h 6231137"/>
              <a:gd name="connsiteX7" fmla="*/ 2638911 w 12114253"/>
              <a:gd name="connsiteY7" fmla="*/ 5933377 h 6231137"/>
              <a:gd name="connsiteX8" fmla="*/ 4243632 w 12114253"/>
              <a:gd name="connsiteY8" fmla="*/ 5908315 h 6231137"/>
              <a:gd name="connsiteX9" fmla="*/ 5214933 w 12114253"/>
              <a:gd name="connsiteY9" fmla="*/ 5924178 h 6231137"/>
              <a:gd name="connsiteX10" fmla="*/ 5698691 w 12114253"/>
              <a:gd name="connsiteY10" fmla="*/ 6231137 h 6231137"/>
              <a:gd name="connsiteX11" fmla="*/ 5971194 w 12114253"/>
              <a:gd name="connsiteY11" fmla="*/ 5908409 h 6231137"/>
              <a:gd name="connsiteX12" fmla="*/ 9098386 w 12114253"/>
              <a:gd name="connsiteY12" fmla="*/ 5911624 h 6231137"/>
              <a:gd name="connsiteX13" fmla="*/ 10007288 w 12114253"/>
              <a:gd name="connsiteY13" fmla="*/ 5914499 h 6231137"/>
              <a:gd name="connsiteX14" fmla="*/ 10927227 w 12114253"/>
              <a:gd name="connsiteY14" fmla="*/ 5922366 h 6231137"/>
              <a:gd name="connsiteX15" fmla="*/ 12085310 w 12114253"/>
              <a:gd name="connsiteY15" fmla="*/ 5921320 h 6231137"/>
              <a:gd name="connsiteX16" fmla="*/ 12063456 w 12114253"/>
              <a:gd name="connsiteY16" fmla="*/ 2621674 h 6231137"/>
              <a:gd name="connsiteX17" fmla="*/ 12054104 w 12114253"/>
              <a:gd name="connsiteY17" fmla="*/ 176313 h 6231137"/>
              <a:gd name="connsiteX18" fmla="*/ 11289537 w 12114253"/>
              <a:gd name="connsiteY18" fmla="*/ 107615 h 6231137"/>
              <a:gd name="connsiteX19" fmla="*/ 10259313 w 12114253"/>
              <a:gd name="connsiteY19" fmla="*/ 101059 h 6231137"/>
              <a:gd name="connsiteX20" fmla="*/ 7599878 w 12114253"/>
              <a:gd name="connsiteY20" fmla="*/ 75910 h 6231137"/>
              <a:gd name="connsiteX21" fmla="*/ 1892744 w 12114253"/>
              <a:gd name="connsiteY21" fmla="*/ 0 h 6231137"/>
              <a:gd name="connsiteX0" fmla="*/ 1892744 w 12114253"/>
              <a:gd name="connsiteY0" fmla="*/ 0 h 6231137"/>
              <a:gd name="connsiteX1" fmla="*/ 304663 w 12114253"/>
              <a:gd name="connsiteY1" fmla="*/ 10761 h 6231137"/>
              <a:gd name="connsiteX2" fmla="*/ 0 w 12114253"/>
              <a:gd name="connsiteY2" fmla="*/ 47942 h 6231137"/>
              <a:gd name="connsiteX3" fmla="*/ 0 w 12114253"/>
              <a:gd name="connsiteY3" fmla="*/ 909146 h 6231137"/>
              <a:gd name="connsiteX4" fmla="*/ 4597 w 12114253"/>
              <a:gd name="connsiteY4" fmla="*/ 909146 h 6231137"/>
              <a:gd name="connsiteX5" fmla="*/ 88972 w 12114253"/>
              <a:gd name="connsiteY5" fmla="*/ 3523848 h 6231137"/>
              <a:gd name="connsiteX6" fmla="*/ 148480 w 12114253"/>
              <a:gd name="connsiteY6" fmla="*/ 5930841 h 6231137"/>
              <a:gd name="connsiteX7" fmla="*/ 2638911 w 12114253"/>
              <a:gd name="connsiteY7" fmla="*/ 5933377 h 6231137"/>
              <a:gd name="connsiteX8" fmla="*/ 4243632 w 12114253"/>
              <a:gd name="connsiteY8" fmla="*/ 5908315 h 6231137"/>
              <a:gd name="connsiteX9" fmla="*/ 5214933 w 12114253"/>
              <a:gd name="connsiteY9" fmla="*/ 5924178 h 6231137"/>
              <a:gd name="connsiteX10" fmla="*/ 5698691 w 12114253"/>
              <a:gd name="connsiteY10" fmla="*/ 6231137 h 6231137"/>
              <a:gd name="connsiteX11" fmla="*/ 5971194 w 12114253"/>
              <a:gd name="connsiteY11" fmla="*/ 5908409 h 6231137"/>
              <a:gd name="connsiteX12" fmla="*/ 9098386 w 12114253"/>
              <a:gd name="connsiteY12" fmla="*/ 5911624 h 6231137"/>
              <a:gd name="connsiteX13" fmla="*/ 10007288 w 12114253"/>
              <a:gd name="connsiteY13" fmla="*/ 5914499 h 6231137"/>
              <a:gd name="connsiteX14" fmla="*/ 10927227 w 12114253"/>
              <a:gd name="connsiteY14" fmla="*/ 5922366 h 6231137"/>
              <a:gd name="connsiteX15" fmla="*/ 12085310 w 12114253"/>
              <a:gd name="connsiteY15" fmla="*/ 5921320 h 6231137"/>
              <a:gd name="connsiteX16" fmla="*/ 12063456 w 12114253"/>
              <a:gd name="connsiteY16" fmla="*/ 2621674 h 6231137"/>
              <a:gd name="connsiteX17" fmla="*/ 12054104 w 12114253"/>
              <a:gd name="connsiteY17" fmla="*/ 176313 h 6231137"/>
              <a:gd name="connsiteX18" fmla="*/ 11289537 w 12114253"/>
              <a:gd name="connsiteY18" fmla="*/ 107615 h 6231137"/>
              <a:gd name="connsiteX19" fmla="*/ 10259313 w 12114253"/>
              <a:gd name="connsiteY19" fmla="*/ 101059 h 6231137"/>
              <a:gd name="connsiteX20" fmla="*/ 7599878 w 12114253"/>
              <a:gd name="connsiteY20" fmla="*/ 75910 h 6231137"/>
              <a:gd name="connsiteX21" fmla="*/ 1892744 w 12114253"/>
              <a:gd name="connsiteY21" fmla="*/ 0 h 6231137"/>
              <a:gd name="connsiteX0" fmla="*/ 1892744 w 12114253"/>
              <a:gd name="connsiteY0" fmla="*/ 0 h 6231137"/>
              <a:gd name="connsiteX1" fmla="*/ 304663 w 12114253"/>
              <a:gd name="connsiteY1" fmla="*/ 10761 h 6231137"/>
              <a:gd name="connsiteX2" fmla="*/ 0 w 12114253"/>
              <a:gd name="connsiteY2" fmla="*/ 47942 h 6231137"/>
              <a:gd name="connsiteX3" fmla="*/ 0 w 12114253"/>
              <a:gd name="connsiteY3" fmla="*/ 909146 h 6231137"/>
              <a:gd name="connsiteX4" fmla="*/ 4597 w 12114253"/>
              <a:gd name="connsiteY4" fmla="*/ 909146 h 6231137"/>
              <a:gd name="connsiteX5" fmla="*/ 88972 w 12114253"/>
              <a:gd name="connsiteY5" fmla="*/ 3523848 h 6231137"/>
              <a:gd name="connsiteX6" fmla="*/ 148480 w 12114253"/>
              <a:gd name="connsiteY6" fmla="*/ 5930841 h 6231137"/>
              <a:gd name="connsiteX7" fmla="*/ 2638911 w 12114253"/>
              <a:gd name="connsiteY7" fmla="*/ 5933377 h 6231137"/>
              <a:gd name="connsiteX8" fmla="*/ 4243632 w 12114253"/>
              <a:gd name="connsiteY8" fmla="*/ 5908315 h 6231137"/>
              <a:gd name="connsiteX9" fmla="*/ 5214933 w 12114253"/>
              <a:gd name="connsiteY9" fmla="*/ 5924178 h 6231137"/>
              <a:gd name="connsiteX10" fmla="*/ 5698691 w 12114253"/>
              <a:gd name="connsiteY10" fmla="*/ 6231137 h 6231137"/>
              <a:gd name="connsiteX11" fmla="*/ 5971194 w 12114253"/>
              <a:gd name="connsiteY11" fmla="*/ 5908409 h 6231137"/>
              <a:gd name="connsiteX12" fmla="*/ 9098386 w 12114253"/>
              <a:gd name="connsiteY12" fmla="*/ 5911624 h 6231137"/>
              <a:gd name="connsiteX13" fmla="*/ 10007288 w 12114253"/>
              <a:gd name="connsiteY13" fmla="*/ 5914499 h 6231137"/>
              <a:gd name="connsiteX14" fmla="*/ 10927227 w 12114253"/>
              <a:gd name="connsiteY14" fmla="*/ 5922366 h 6231137"/>
              <a:gd name="connsiteX15" fmla="*/ 12085310 w 12114253"/>
              <a:gd name="connsiteY15" fmla="*/ 5921320 h 6231137"/>
              <a:gd name="connsiteX16" fmla="*/ 12063456 w 12114253"/>
              <a:gd name="connsiteY16" fmla="*/ 2621674 h 6231137"/>
              <a:gd name="connsiteX17" fmla="*/ 12054104 w 12114253"/>
              <a:gd name="connsiteY17" fmla="*/ 176313 h 6231137"/>
              <a:gd name="connsiteX18" fmla="*/ 11289537 w 12114253"/>
              <a:gd name="connsiteY18" fmla="*/ 107615 h 6231137"/>
              <a:gd name="connsiteX19" fmla="*/ 10259313 w 12114253"/>
              <a:gd name="connsiteY19" fmla="*/ 101059 h 6231137"/>
              <a:gd name="connsiteX20" fmla="*/ 7599878 w 12114253"/>
              <a:gd name="connsiteY20" fmla="*/ 75910 h 6231137"/>
              <a:gd name="connsiteX21" fmla="*/ 1892744 w 12114253"/>
              <a:gd name="connsiteY21" fmla="*/ 0 h 6231137"/>
              <a:gd name="connsiteX0" fmla="*/ 1892744 w 12114253"/>
              <a:gd name="connsiteY0" fmla="*/ 0 h 6231137"/>
              <a:gd name="connsiteX1" fmla="*/ 304663 w 12114253"/>
              <a:gd name="connsiteY1" fmla="*/ 10761 h 6231137"/>
              <a:gd name="connsiteX2" fmla="*/ 0 w 12114253"/>
              <a:gd name="connsiteY2" fmla="*/ 47942 h 6231137"/>
              <a:gd name="connsiteX3" fmla="*/ 0 w 12114253"/>
              <a:gd name="connsiteY3" fmla="*/ 909146 h 6231137"/>
              <a:gd name="connsiteX4" fmla="*/ 4597 w 12114253"/>
              <a:gd name="connsiteY4" fmla="*/ 909146 h 6231137"/>
              <a:gd name="connsiteX5" fmla="*/ 88972 w 12114253"/>
              <a:gd name="connsiteY5" fmla="*/ 3523848 h 6231137"/>
              <a:gd name="connsiteX6" fmla="*/ 148480 w 12114253"/>
              <a:gd name="connsiteY6" fmla="*/ 5930841 h 6231137"/>
              <a:gd name="connsiteX7" fmla="*/ 2638911 w 12114253"/>
              <a:gd name="connsiteY7" fmla="*/ 5933377 h 6231137"/>
              <a:gd name="connsiteX8" fmla="*/ 4243632 w 12114253"/>
              <a:gd name="connsiteY8" fmla="*/ 5908315 h 6231137"/>
              <a:gd name="connsiteX9" fmla="*/ 5214933 w 12114253"/>
              <a:gd name="connsiteY9" fmla="*/ 5924178 h 6231137"/>
              <a:gd name="connsiteX10" fmla="*/ 5698691 w 12114253"/>
              <a:gd name="connsiteY10" fmla="*/ 6231137 h 6231137"/>
              <a:gd name="connsiteX11" fmla="*/ 5971194 w 12114253"/>
              <a:gd name="connsiteY11" fmla="*/ 5908409 h 6231137"/>
              <a:gd name="connsiteX12" fmla="*/ 9098386 w 12114253"/>
              <a:gd name="connsiteY12" fmla="*/ 5911624 h 6231137"/>
              <a:gd name="connsiteX13" fmla="*/ 10007288 w 12114253"/>
              <a:gd name="connsiteY13" fmla="*/ 5914499 h 6231137"/>
              <a:gd name="connsiteX14" fmla="*/ 10927227 w 12114253"/>
              <a:gd name="connsiteY14" fmla="*/ 5922366 h 6231137"/>
              <a:gd name="connsiteX15" fmla="*/ 12085310 w 12114253"/>
              <a:gd name="connsiteY15" fmla="*/ 5921320 h 6231137"/>
              <a:gd name="connsiteX16" fmla="*/ 12063456 w 12114253"/>
              <a:gd name="connsiteY16" fmla="*/ 2621674 h 6231137"/>
              <a:gd name="connsiteX17" fmla="*/ 12054104 w 12114253"/>
              <a:gd name="connsiteY17" fmla="*/ 176313 h 6231137"/>
              <a:gd name="connsiteX18" fmla="*/ 11289537 w 12114253"/>
              <a:gd name="connsiteY18" fmla="*/ 107615 h 6231137"/>
              <a:gd name="connsiteX19" fmla="*/ 10259313 w 12114253"/>
              <a:gd name="connsiteY19" fmla="*/ 101059 h 6231137"/>
              <a:gd name="connsiteX20" fmla="*/ 7599878 w 12114253"/>
              <a:gd name="connsiteY20" fmla="*/ 75910 h 6231137"/>
              <a:gd name="connsiteX21" fmla="*/ 1892744 w 12114253"/>
              <a:gd name="connsiteY21" fmla="*/ 0 h 6231137"/>
              <a:gd name="connsiteX0" fmla="*/ 1892744 w 12114253"/>
              <a:gd name="connsiteY0" fmla="*/ 0 h 6231137"/>
              <a:gd name="connsiteX1" fmla="*/ 304663 w 12114253"/>
              <a:gd name="connsiteY1" fmla="*/ 10761 h 6231137"/>
              <a:gd name="connsiteX2" fmla="*/ 0 w 12114253"/>
              <a:gd name="connsiteY2" fmla="*/ 47942 h 6231137"/>
              <a:gd name="connsiteX3" fmla="*/ 0 w 12114253"/>
              <a:gd name="connsiteY3" fmla="*/ 909146 h 6231137"/>
              <a:gd name="connsiteX4" fmla="*/ 4597 w 12114253"/>
              <a:gd name="connsiteY4" fmla="*/ 909146 h 6231137"/>
              <a:gd name="connsiteX5" fmla="*/ 88972 w 12114253"/>
              <a:gd name="connsiteY5" fmla="*/ 3523848 h 6231137"/>
              <a:gd name="connsiteX6" fmla="*/ 148480 w 12114253"/>
              <a:gd name="connsiteY6" fmla="*/ 5930841 h 6231137"/>
              <a:gd name="connsiteX7" fmla="*/ 2589937 w 12114253"/>
              <a:gd name="connsiteY7" fmla="*/ 5929698 h 6231137"/>
              <a:gd name="connsiteX8" fmla="*/ 4243632 w 12114253"/>
              <a:gd name="connsiteY8" fmla="*/ 5908315 h 6231137"/>
              <a:gd name="connsiteX9" fmla="*/ 5214933 w 12114253"/>
              <a:gd name="connsiteY9" fmla="*/ 5924178 h 6231137"/>
              <a:gd name="connsiteX10" fmla="*/ 5698691 w 12114253"/>
              <a:gd name="connsiteY10" fmla="*/ 6231137 h 6231137"/>
              <a:gd name="connsiteX11" fmla="*/ 5971194 w 12114253"/>
              <a:gd name="connsiteY11" fmla="*/ 5908409 h 6231137"/>
              <a:gd name="connsiteX12" fmla="*/ 9098386 w 12114253"/>
              <a:gd name="connsiteY12" fmla="*/ 5911624 h 6231137"/>
              <a:gd name="connsiteX13" fmla="*/ 10007288 w 12114253"/>
              <a:gd name="connsiteY13" fmla="*/ 5914499 h 6231137"/>
              <a:gd name="connsiteX14" fmla="*/ 10927227 w 12114253"/>
              <a:gd name="connsiteY14" fmla="*/ 5922366 h 6231137"/>
              <a:gd name="connsiteX15" fmla="*/ 12085310 w 12114253"/>
              <a:gd name="connsiteY15" fmla="*/ 5921320 h 6231137"/>
              <a:gd name="connsiteX16" fmla="*/ 12063456 w 12114253"/>
              <a:gd name="connsiteY16" fmla="*/ 2621674 h 6231137"/>
              <a:gd name="connsiteX17" fmla="*/ 12054104 w 12114253"/>
              <a:gd name="connsiteY17" fmla="*/ 176313 h 6231137"/>
              <a:gd name="connsiteX18" fmla="*/ 11289537 w 12114253"/>
              <a:gd name="connsiteY18" fmla="*/ 107615 h 6231137"/>
              <a:gd name="connsiteX19" fmla="*/ 10259313 w 12114253"/>
              <a:gd name="connsiteY19" fmla="*/ 101059 h 6231137"/>
              <a:gd name="connsiteX20" fmla="*/ 7599878 w 12114253"/>
              <a:gd name="connsiteY20" fmla="*/ 75910 h 6231137"/>
              <a:gd name="connsiteX21" fmla="*/ 1892744 w 12114253"/>
              <a:gd name="connsiteY21" fmla="*/ 0 h 6231137"/>
              <a:gd name="connsiteX0" fmla="*/ 1892744 w 12114253"/>
              <a:gd name="connsiteY0" fmla="*/ 0 h 6231137"/>
              <a:gd name="connsiteX1" fmla="*/ 304663 w 12114253"/>
              <a:gd name="connsiteY1" fmla="*/ 10761 h 6231137"/>
              <a:gd name="connsiteX2" fmla="*/ 0 w 12114253"/>
              <a:gd name="connsiteY2" fmla="*/ 47942 h 6231137"/>
              <a:gd name="connsiteX3" fmla="*/ 0 w 12114253"/>
              <a:gd name="connsiteY3" fmla="*/ 909146 h 6231137"/>
              <a:gd name="connsiteX4" fmla="*/ 4597 w 12114253"/>
              <a:gd name="connsiteY4" fmla="*/ 909146 h 6231137"/>
              <a:gd name="connsiteX5" fmla="*/ 88972 w 12114253"/>
              <a:gd name="connsiteY5" fmla="*/ 3523848 h 6231137"/>
              <a:gd name="connsiteX6" fmla="*/ 148480 w 12114253"/>
              <a:gd name="connsiteY6" fmla="*/ 5930841 h 6231137"/>
              <a:gd name="connsiteX7" fmla="*/ 2589937 w 12114253"/>
              <a:gd name="connsiteY7" fmla="*/ 5929698 h 6231137"/>
              <a:gd name="connsiteX8" fmla="*/ 4243632 w 12114253"/>
              <a:gd name="connsiteY8" fmla="*/ 5908315 h 6231137"/>
              <a:gd name="connsiteX9" fmla="*/ 5214933 w 12114253"/>
              <a:gd name="connsiteY9" fmla="*/ 5924178 h 6231137"/>
              <a:gd name="connsiteX10" fmla="*/ 5698691 w 12114253"/>
              <a:gd name="connsiteY10" fmla="*/ 6231137 h 6231137"/>
              <a:gd name="connsiteX11" fmla="*/ 5971194 w 12114253"/>
              <a:gd name="connsiteY11" fmla="*/ 5908409 h 6231137"/>
              <a:gd name="connsiteX12" fmla="*/ 9098386 w 12114253"/>
              <a:gd name="connsiteY12" fmla="*/ 5911624 h 6231137"/>
              <a:gd name="connsiteX13" fmla="*/ 10007288 w 12114253"/>
              <a:gd name="connsiteY13" fmla="*/ 5914499 h 6231137"/>
              <a:gd name="connsiteX14" fmla="*/ 10927227 w 12114253"/>
              <a:gd name="connsiteY14" fmla="*/ 5922366 h 6231137"/>
              <a:gd name="connsiteX15" fmla="*/ 12085310 w 12114253"/>
              <a:gd name="connsiteY15" fmla="*/ 5921320 h 6231137"/>
              <a:gd name="connsiteX16" fmla="*/ 12063456 w 12114253"/>
              <a:gd name="connsiteY16" fmla="*/ 2621674 h 6231137"/>
              <a:gd name="connsiteX17" fmla="*/ 12054104 w 12114253"/>
              <a:gd name="connsiteY17" fmla="*/ 176313 h 6231137"/>
              <a:gd name="connsiteX18" fmla="*/ 11289537 w 12114253"/>
              <a:gd name="connsiteY18" fmla="*/ 107615 h 6231137"/>
              <a:gd name="connsiteX19" fmla="*/ 10259313 w 12114253"/>
              <a:gd name="connsiteY19" fmla="*/ 101059 h 6231137"/>
              <a:gd name="connsiteX20" fmla="*/ 7599878 w 12114253"/>
              <a:gd name="connsiteY20" fmla="*/ 75910 h 6231137"/>
              <a:gd name="connsiteX21" fmla="*/ 1892744 w 12114253"/>
              <a:gd name="connsiteY21" fmla="*/ 0 h 6231137"/>
              <a:gd name="connsiteX0" fmla="*/ 1892744 w 12114253"/>
              <a:gd name="connsiteY0" fmla="*/ 0 h 6231137"/>
              <a:gd name="connsiteX1" fmla="*/ 304663 w 12114253"/>
              <a:gd name="connsiteY1" fmla="*/ 10761 h 6231137"/>
              <a:gd name="connsiteX2" fmla="*/ 0 w 12114253"/>
              <a:gd name="connsiteY2" fmla="*/ 47942 h 6231137"/>
              <a:gd name="connsiteX3" fmla="*/ 0 w 12114253"/>
              <a:gd name="connsiteY3" fmla="*/ 909146 h 6231137"/>
              <a:gd name="connsiteX4" fmla="*/ 4597 w 12114253"/>
              <a:gd name="connsiteY4" fmla="*/ 909146 h 6231137"/>
              <a:gd name="connsiteX5" fmla="*/ 88972 w 12114253"/>
              <a:gd name="connsiteY5" fmla="*/ 3523848 h 6231137"/>
              <a:gd name="connsiteX6" fmla="*/ 148480 w 12114253"/>
              <a:gd name="connsiteY6" fmla="*/ 5930841 h 6231137"/>
              <a:gd name="connsiteX7" fmla="*/ 2589937 w 12114253"/>
              <a:gd name="connsiteY7" fmla="*/ 5929698 h 6231137"/>
              <a:gd name="connsiteX8" fmla="*/ 4243632 w 12114253"/>
              <a:gd name="connsiteY8" fmla="*/ 5908315 h 6231137"/>
              <a:gd name="connsiteX9" fmla="*/ 5214933 w 12114253"/>
              <a:gd name="connsiteY9" fmla="*/ 5924178 h 6231137"/>
              <a:gd name="connsiteX10" fmla="*/ 5698691 w 12114253"/>
              <a:gd name="connsiteY10" fmla="*/ 6231137 h 6231137"/>
              <a:gd name="connsiteX11" fmla="*/ 5971194 w 12114253"/>
              <a:gd name="connsiteY11" fmla="*/ 5908409 h 6231137"/>
              <a:gd name="connsiteX12" fmla="*/ 9098386 w 12114253"/>
              <a:gd name="connsiteY12" fmla="*/ 5911624 h 6231137"/>
              <a:gd name="connsiteX13" fmla="*/ 10007288 w 12114253"/>
              <a:gd name="connsiteY13" fmla="*/ 5914499 h 6231137"/>
              <a:gd name="connsiteX14" fmla="*/ 10927227 w 12114253"/>
              <a:gd name="connsiteY14" fmla="*/ 5922366 h 6231137"/>
              <a:gd name="connsiteX15" fmla="*/ 12085310 w 12114253"/>
              <a:gd name="connsiteY15" fmla="*/ 5921320 h 6231137"/>
              <a:gd name="connsiteX16" fmla="*/ 12063456 w 12114253"/>
              <a:gd name="connsiteY16" fmla="*/ 2621674 h 6231137"/>
              <a:gd name="connsiteX17" fmla="*/ 12054104 w 12114253"/>
              <a:gd name="connsiteY17" fmla="*/ 176313 h 6231137"/>
              <a:gd name="connsiteX18" fmla="*/ 11289537 w 12114253"/>
              <a:gd name="connsiteY18" fmla="*/ 107615 h 6231137"/>
              <a:gd name="connsiteX19" fmla="*/ 10259313 w 12114253"/>
              <a:gd name="connsiteY19" fmla="*/ 101059 h 6231137"/>
              <a:gd name="connsiteX20" fmla="*/ 7599878 w 12114253"/>
              <a:gd name="connsiteY20" fmla="*/ 75910 h 6231137"/>
              <a:gd name="connsiteX21" fmla="*/ 1892744 w 12114253"/>
              <a:gd name="connsiteY21" fmla="*/ 0 h 6231137"/>
              <a:gd name="connsiteX0" fmla="*/ 1892744 w 12114253"/>
              <a:gd name="connsiteY0" fmla="*/ 0 h 6231137"/>
              <a:gd name="connsiteX1" fmla="*/ 304663 w 12114253"/>
              <a:gd name="connsiteY1" fmla="*/ 10761 h 6231137"/>
              <a:gd name="connsiteX2" fmla="*/ 0 w 12114253"/>
              <a:gd name="connsiteY2" fmla="*/ 47942 h 6231137"/>
              <a:gd name="connsiteX3" fmla="*/ 0 w 12114253"/>
              <a:gd name="connsiteY3" fmla="*/ 909146 h 6231137"/>
              <a:gd name="connsiteX4" fmla="*/ 4597 w 12114253"/>
              <a:gd name="connsiteY4" fmla="*/ 909146 h 6231137"/>
              <a:gd name="connsiteX5" fmla="*/ 88972 w 12114253"/>
              <a:gd name="connsiteY5" fmla="*/ 3523848 h 6231137"/>
              <a:gd name="connsiteX6" fmla="*/ 148480 w 12114253"/>
              <a:gd name="connsiteY6" fmla="*/ 5930841 h 6231137"/>
              <a:gd name="connsiteX7" fmla="*/ 2589937 w 12114253"/>
              <a:gd name="connsiteY7" fmla="*/ 5929698 h 6231137"/>
              <a:gd name="connsiteX8" fmla="*/ 4243632 w 12114253"/>
              <a:gd name="connsiteY8" fmla="*/ 5908315 h 6231137"/>
              <a:gd name="connsiteX9" fmla="*/ 5214933 w 12114253"/>
              <a:gd name="connsiteY9" fmla="*/ 5924178 h 6231137"/>
              <a:gd name="connsiteX10" fmla="*/ 5698691 w 12114253"/>
              <a:gd name="connsiteY10" fmla="*/ 6231137 h 6231137"/>
              <a:gd name="connsiteX11" fmla="*/ 5971194 w 12114253"/>
              <a:gd name="connsiteY11" fmla="*/ 5908409 h 6231137"/>
              <a:gd name="connsiteX12" fmla="*/ 9098386 w 12114253"/>
              <a:gd name="connsiteY12" fmla="*/ 5911624 h 6231137"/>
              <a:gd name="connsiteX13" fmla="*/ 10007288 w 12114253"/>
              <a:gd name="connsiteY13" fmla="*/ 5914499 h 6231137"/>
              <a:gd name="connsiteX14" fmla="*/ 10927227 w 12114253"/>
              <a:gd name="connsiteY14" fmla="*/ 5922366 h 6231137"/>
              <a:gd name="connsiteX15" fmla="*/ 12085310 w 12114253"/>
              <a:gd name="connsiteY15" fmla="*/ 5921320 h 6231137"/>
              <a:gd name="connsiteX16" fmla="*/ 12063456 w 12114253"/>
              <a:gd name="connsiteY16" fmla="*/ 2621674 h 6231137"/>
              <a:gd name="connsiteX17" fmla="*/ 12054104 w 12114253"/>
              <a:gd name="connsiteY17" fmla="*/ 176313 h 6231137"/>
              <a:gd name="connsiteX18" fmla="*/ 11289537 w 12114253"/>
              <a:gd name="connsiteY18" fmla="*/ 107615 h 6231137"/>
              <a:gd name="connsiteX19" fmla="*/ 10259313 w 12114253"/>
              <a:gd name="connsiteY19" fmla="*/ 101059 h 6231137"/>
              <a:gd name="connsiteX20" fmla="*/ 7599878 w 12114253"/>
              <a:gd name="connsiteY20" fmla="*/ 75910 h 6231137"/>
              <a:gd name="connsiteX21" fmla="*/ 1892744 w 12114253"/>
              <a:gd name="connsiteY21" fmla="*/ 0 h 6231137"/>
              <a:gd name="connsiteX0" fmla="*/ 1952198 w 12173707"/>
              <a:gd name="connsiteY0" fmla="*/ 0 h 6231137"/>
              <a:gd name="connsiteX1" fmla="*/ 364117 w 12173707"/>
              <a:gd name="connsiteY1" fmla="*/ 10761 h 6231137"/>
              <a:gd name="connsiteX2" fmla="*/ 59454 w 12173707"/>
              <a:gd name="connsiteY2" fmla="*/ 47942 h 6231137"/>
              <a:gd name="connsiteX3" fmla="*/ 59454 w 12173707"/>
              <a:gd name="connsiteY3" fmla="*/ 909146 h 6231137"/>
              <a:gd name="connsiteX4" fmla="*/ 64051 w 12173707"/>
              <a:gd name="connsiteY4" fmla="*/ 909146 h 6231137"/>
              <a:gd name="connsiteX5" fmla="*/ 148426 w 12173707"/>
              <a:gd name="connsiteY5" fmla="*/ 3523848 h 6231137"/>
              <a:gd name="connsiteX6" fmla="*/ 41689 w 12173707"/>
              <a:gd name="connsiteY6" fmla="*/ 5941555 h 6231137"/>
              <a:gd name="connsiteX7" fmla="*/ 2649391 w 12173707"/>
              <a:gd name="connsiteY7" fmla="*/ 5929698 h 6231137"/>
              <a:gd name="connsiteX8" fmla="*/ 4303086 w 12173707"/>
              <a:gd name="connsiteY8" fmla="*/ 5908315 h 6231137"/>
              <a:gd name="connsiteX9" fmla="*/ 5274387 w 12173707"/>
              <a:gd name="connsiteY9" fmla="*/ 5924178 h 6231137"/>
              <a:gd name="connsiteX10" fmla="*/ 5758145 w 12173707"/>
              <a:gd name="connsiteY10" fmla="*/ 6231137 h 6231137"/>
              <a:gd name="connsiteX11" fmla="*/ 6030648 w 12173707"/>
              <a:gd name="connsiteY11" fmla="*/ 5908409 h 6231137"/>
              <a:gd name="connsiteX12" fmla="*/ 9157840 w 12173707"/>
              <a:gd name="connsiteY12" fmla="*/ 5911624 h 6231137"/>
              <a:gd name="connsiteX13" fmla="*/ 10066742 w 12173707"/>
              <a:gd name="connsiteY13" fmla="*/ 5914499 h 6231137"/>
              <a:gd name="connsiteX14" fmla="*/ 10986681 w 12173707"/>
              <a:gd name="connsiteY14" fmla="*/ 5922366 h 6231137"/>
              <a:gd name="connsiteX15" fmla="*/ 12144764 w 12173707"/>
              <a:gd name="connsiteY15" fmla="*/ 5921320 h 6231137"/>
              <a:gd name="connsiteX16" fmla="*/ 12122910 w 12173707"/>
              <a:gd name="connsiteY16" fmla="*/ 2621674 h 6231137"/>
              <a:gd name="connsiteX17" fmla="*/ 12113558 w 12173707"/>
              <a:gd name="connsiteY17" fmla="*/ 176313 h 6231137"/>
              <a:gd name="connsiteX18" fmla="*/ 11348991 w 12173707"/>
              <a:gd name="connsiteY18" fmla="*/ 107615 h 6231137"/>
              <a:gd name="connsiteX19" fmla="*/ 10318767 w 12173707"/>
              <a:gd name="connsiteY19" fmla="*/ 101059 h 6231137"/>
              <a:gd name="connsiteX20" fmla="*/ 7659332 w 12173707"/>
              <a:gd name="connsiteY20" fmla="*/ 75910 h 6231137"/>
              <a:gd name="connsiteX21" fmla="*/ 1952198 w 12173707"/>
              <a:gd name="connsiteY21" fmla="*/ 0 h 6231137"/>
              <a:gd name="connsiteX0" fmla="*/ 1979615 w 12201124"/>
              <a:gd name="connsiteY0" fmla="*/ 0 h 6231137"/>
              <a:gd name="connsiteX1" fmla="*/ 391534 w 12201124"/>
              <a:gd name="connsiteY1" fmla="*/ 10761 h 6231137"/>
              <a:gd name="connsiteX2" fmla="*/ 86871 w 12201124"/>
              <a:gd name="connsiteY2" fmla="*/ 47942 h 6231137"/>
              <a:gd name="connsiteX3" fmla="*/ 86871 w 12201124"/>
              <a:gd name="connsiteY3" fmla="*/ 909146 h 6231137"/>
              <a:gd name="connsiteX4" fmla="*/ 91468 w 12201124"/>
              <a:gd name="connsiteY4" fmla="*/ 909146 h 6231137"/>
              <a:gd name="connsiteX5" fmla="*/ 33349 w 12201124"/>
              <a:gd name="connsiteY5" fmla="*/ 3534559 h 6231137"/>
              <a:gd name="connsiteX6" fmla="*/ 69106 w 12201124"/>
              <a:gd name="connsiteY6" fmla="*/ 5941555 h 6231137"/>
              <a:gd name="connsiteX7" fmla="*/ 2676808 w 12201124"/>
              <a:gd name="connsiteY7" fmla="*/ 5929698 h 6231137"/>
              <a:gd name="connsiteX8" fmla="*/ 4330503 w 12201124"/>
              <a:gd name="connsiteY8" fmla="*/ 5908315 h 6231137"/>
              <a:gd name="connsiteX9" fmla="*/ 5301804 w 12201124"/>
              <a:gd name="connsiteY9" fmla="*/ 5924178 h 6231137"/>
              <a:gd name="connsiteX10" fmla="*/ 5785562 w 12201124"/>
              <a:gd name="connsiteY10" fmla="*/ 6231137 h 6231137"/>
              <a:gd name="connsiteX11" fmla="*/ 6058065 w 12201124"/>
              <a:gd name="connsiteY11" fmla="*/ 5908409 h 6231137"/>
              <a:gd name="connsiteX12" fmla="*/ 9185257 w 12201124"/>
              <a:gd name="connsiteY12" fmla="*/ 5911624 h 6231137"/>
              <a:gd name="connsiteX13" fmla="*/ 10094159 w 12201124"/>
              <a:gd name="connsiteY13" fmla="*/ 5914499 h 6231137"/>
              <a:gd name="connsiteX14" fmla="*/ 11014098 w 12201124"/>
              <a:gd name="connsiteY14" fmla="*/ 5922366 h 6231137"/>
              <a:gd name="connsiteX15" fmla="*/ 12172181 w 12201124"/>
              <a:gd name="connsiteY15" fmla="*/ 5921320 h 6231137"/>
              <a:gd name="connsiteX16" fmla="*/ 12150327 w 12201124"/>
              <a:gd name="connsiteY16" fmla="*/ 2621674 h 6231137"/>
              <a:gd name="connsiteX17" fmla="*/ 12140975 w 12201124"/>
              <a:gd name="connsiteY17" fmla="*/ 176313 h 6231137"/>
              <a:gd name="connsiteX18" fmla="*/ 11376408 w 12201124"/>
              <a:gd name="connsiteY18" fmla="*/ 107615 h 6231137"/>
              <a:gd name="connsiteX19" fmla="*/ 10346184 w 12201124"/>
              <a:gd name="connsiteY19" fmla="*/ 101059 h 6231137"/>
              <a:gd name="connsiteX20" fmla="*/ 7686749 w 12201124"/>
              <a:gd name="connsiteY20" fmla="*/ 75910 h 6231137"/>
              <a:gd name="connsiteX21" fmla="*/ 1979615 w 12201124"/>
              <a:gd name="connsiteY21" fmla="*/ 0 h 6231137"/>
              <a:gd name="connsiteX0" fmla="*/ 1979615 w 12201124"/>
              <a:gd name="connsiteY0" fmla="*/ 0 h 6231137"/>
              <a:gd name="connsiteX1" fmla="*/ 391534 w 12201124"/>
              <a:gd name="connsiteY1" fmla="*/ 10761 h 6231137"/>
              <a:gd name="connsiteX2" fmla="*/ 86871 w 12201124"/>
              <a:gd name="connsiteY2" fmla="*/ 47942 h 6231137"/>
              <a:gd name="connsiteX3" fmla="*/ 86871 w 12201124"/>
              <a:gd name="connsiteY3" fmla="*/ 909146 h 6231137"/>
              <a:gd name="connsiteX4" fmla="*/ 91468 w 12201124"/>
              <a:gd name="connsiteY4" fmla="*/ 909146 h 6231137"/>
              <a:gd name="connsiteX5" fmla="*/ 33348 w 12201124"/>
              <a:gd name="connsiteY5" fmla="*/ 4337852 h 6231137"/>
              <a:gd name="connsiteX6" fmla="*/ 69106 w 12201124"/>
              <a:gd name="connsiteY6" fmla="*/ 5941555 h 6231137"/>
              <a:gd name="connsiteX7" fmla="*/ 2676808 w 12201124"/>
              <a:gd name="connsiteY7" fmla="*/ 5929698 h 6231137"/>
              <a:gd name="connsiteX8" fmla="*/ 4330503 w 12201124"/>
              <a:gd name="connsiteY8" fmla="*/ 5908315 h 6231137"/>
              <a:gd name="connsiteX9" fmla="*/ 5301804 w 12201124"/>
              <a:gd name="connsiteY9" fmla="*/ 5924178 h 6231137"/>
              <a:gd name="connsiteX10" fmla="*/ 5785562 w 12201124"/>
              <a:gd name="connsiteY10" fmla="*/ 6231137 h 6231137"/>
              <a:gd name="connsiteX11" fmla="*/ 6058065 w 12201124"/>
              <a:gd name="connsiteY11" fmla="*/ 5908409 h 6231137"/>
              <a:gd name="connsiteX12" fmla="*/ 9185257 w 12201124"/>
              <a:gd name="connsiteY12" fmla="*/ 5911624 h 6231137"/>
              <a:gd name="connsiteX13" fmla="*/ 10094159 w 12201124"/>
              <a:gd name="connsiteY13" fmla="*/ 5914499 h 6231137"/>
              <a:gd name="connsiteX14" fmla="*/ 11014098 w 12201124"/>
              <a:gd name="connsiteY14" fmla="*/ 5922366 h 6231137"/>
              <a:gd name="connsiteX15" fmla="*/ 12172181 w 12201124"/>
              <a:gd name="connsiteY15" fmla="*/ 5921320 h 6231137"/>
              <a:gd name="connsiteX16" fmla="*/ 12150327 w 12201124"/>
              <a:gd name="connsiteY16" fmla="*/ 2621674 h 6231137"/>
              <a:gd name="connsiteX17" fmla="*/ 12140975 w 12201124"/>
              <a:gd name="connsiteY17" fmla="*/ 176313 h 6231137"/>
              <a:gd name="connsiteX18" fmla="*/ 11376408 w 12201124"/>
              <a:gd name="connsiteY18" fmla="*/ 107615 h 6231137"/>
              <a:gd name="connsiteX19" fmla="*/ 10346184 w 12201124"/>
              <a:gd name="connsiteY19" fmla="*/ 101059 h 6231137"/>
              <a:gd name="connsiteX20" fmla="*/ 7686749 w 12201124"/>
              <a:gd name="connsiteY20" fmla="*/ 75910 h 6231137"/>
              <a:gd name="connsiteX21" fmla="*/ 1979615 w 12201124"/>
              <a:gd name="connsiteY21" fmla="*/ 0 h 6231137"/>
              <a:gd name="connsiteX0" fmla="*/ 1986334 w 12207843"/>
              <a:gd name="connsiteY0" fmla="*/ 0 h 6231137"/>
              <a:gd name="connsiteX1" fmla="*/ 398253 w 12207843"/>
              <a:gd name="connsiteY1" fmla="*/ 10761 h 6231137"/>
              <a:gd name="connsiteX2" fmla="*/ 93590 w 12207843"/>
              <a:gd name="connsiteY2" fmla="*/ 47942 h 6231137"/>
              <a:gd name="connsiteX3" fmla="*/ 93590 w 12207843"/>
              <a:gd name="connsiteY3" fmla="*/ 909146 h 6231137"/>
              <a:gd name="connsiteX4" fmla="*/ 98187 w 12207843"/>
              <a:gd name="connsiteY4" fmla="*/ 909146 h 6231137"/>
              <a:gd name="connsiteX5" fmla="*/ 40067 w 12207843"/>
              <a:gd name="connsiteY5" fmla="*/ 4337852 h 6231137"/>
              <a:gd name="connsiteX6" fmla="*/ 75825 w 12207843"/>
              <a:gd name="connsiteY6" fmla="*/ 5941555 h 6231137"/>
              <a:gd name="connsiteX7" fmla="*/ 2683527 w 12207843"/>
              <a:gd name="connsiteY7" fmla="*/ 5929698 h 6231137"/>
              <a:gd name="connsiteX8" fmla="*/ 4337222 w 12207843"/>
              <a:gd name="connsiteY8" fmla="*/ 5908315 h 6231137"/>
              <a:gd name="connsiteX9" fmla="*/ 5308523 w 12207843"/>
              <a:gd name="connsiteY9" fmla="*/ 5924178 h 6231137"/>
              <a:gd name="connsiteX10" fmla="*/ 5792281 w 12207843"/>
              <a:gd name="connsiteY10" fmla="*/ 6231137 h 6231137"/>
              <a:gd name="connsiteX11" fmla="*/ 6064784 w 12207843"/>
              <a:gd name="connsiteY11" fmla="*/ 5908409 h 6231137"/>
              <a:gd name="connsiteX12" fmla="*/ 9191976 w 12207843"/>
              <a:gd name="connsiteY12" fmla="*/ 5911624 h 6231137"/>
              <a:gd name="connsiteX13" fmla="*/ 10100878 w 12207843"/>
              <a:gd name="connsiteY13" fmla="*/ 5914499 h 6231137"/>
              <a:gd name="connsiteX14" fmla="*/ 11020817 w 12207843"/>
              <a:gd name="connsiteY14" fmla="*/ 5922366 h 6231137"/>
              <a:gd name="connsiteX15" fmla="*/ 12178900 w 12207843"/>
              <a:gd name="connsiteY15" fmla="*/ 5921320 h 6231137"/>
              <a:gd name="connsiteX16" fmla="*/ 12157046 w 12207843"/>
              <a:gd name="connsiteY16" fmla="*/ 2621674 h 6231137"/>
              <a:gd name="connsiteX17" fmla="*/ 12147694 w 12207843"/>
              <a:gd name="connsiteY17" fmla="*/ 176313 h 6231137"/>
              <a:gd name="connsiteX18" fmla="*/ 11383127 w 12207843"/>
              <a:gd name="connsiteY18" fmla="*/ 107615 h 6231137"/>
              <a:gd name="connsiteX19" fmla="*/ 10352903 w 12207843"/>
              <a:gd name="connsiteY19" fmla="*/ 101059 h 6231137"/>
              <a:gd name="connsiteX20" fmla="*/ 7693468 w 12207843"/>
              <a:gd name="connsiteY20" fmla="*/ 75910 h 6231137"/>
              <a:gd name="connsiteX21" fmla="*/ 1986334 w 12207843"/>
              <a:gd name="connsiteY21" fmla="*/ 0 h 6231137"/>
              <a:gd name="connsiteX0" fmla="*/ 1973709 w 12195218"/>
              <a:gd name="connsiteY0" fmla="*/ 0 h 6231137"/>
              <a:gd name="connsiteX1" fmla="*/ 385628 w 12195218"/>
              <a:gd name="connsiteY1" fmla="*/ 10761 h 6231137"/>
              <a:gd name="connsiteX2" fmla="*/ 80965 w 12195218"/>
              <a:gd name="connsiteY2" fmla="*/ 47942 h 6231137"/>
              <a:gd name="connsiteX3" fmla="*/ 80965 w 12195218"/>
              <a:gd name="connsiteY3" fmla="*/ 909146 h 6231137"/>
              <a:gd name="connsiteX4" fmla="*/ 85562 w 12195218"/>
              <a:gd name="connsiteY4" fmla="*/ 909146 h 6231137"/>
              <a:gd name="connsiteX5" fmla="*/ 27442 w 12195218"/>
              <a:gd name="connsiteY5" fmla="*/ 4337852 h 6231137"/>
              <a:gd name="connsiteX6" fmla="*/ 63200 w 12195218"/>
              <a:gd name="connsiteY6" fmla="*/ 5941555 h 6231137"/>
              <a:gd name="connsiteX7" fmla="*/ 2670902 w 12195218"/>
              <a:gd name="connsiteY7" fmla="*/ 5929698 h 6231137"/>
              <a:gd name="connsiteX8" fmla="*/ 4324597 w 12195218"/>
              <a:gd name="connsiteY8" fmla="*/ 5908315 h 6231137"/>
              <a:gd name="connsiteX9" fmla="*/ 5295898 w 12195218"/>
              <a:gd name="connsiteY9" fmla="*/ 5924178 h 6231137"/>
              <a:gd name="connsiteX10" fmla="*/ 5779656 w 12195218"/>
              <a:gd name="connsiteY10" fmla="*/ 6231137 h 6231137"/>
              <a:gd name="connsiteX11" fmla="*/ 6052159 w 12195218"/>
              <a:gd name="connsiteY11" fmla="*/ 5908409 h 6231137"/>
              <a:gd name="connsiteX12" fmla="*/ 9179351 w 12195218"/>
              <a:gd name="connsiteY12" fmla="*/ 5911624 h 6231137"/>
              <a:gd name="connsiteX13" fmla="*/ 10088253 w 12195218"/>
              <a:gd name="connsiteY13" fmla="*/ 5914499 h 6231137"/>
              <a:gd name="connsiteX14" fmla="*/ 11008192 w 12195218"/>
              <a:gd name="connsiteY14" fmla="*/ 5922366 h 6231137"/>
              <a:gd name="connsiteX15" fmla="*/ 12166275 w 12195218"/>
              <a:gd name="connsiteY15" fmla="*/ 5921320 h 6231137"/>
              <a:gd name="connsiteX16" fmla="*/ 12144421 w 12195218"/>
              <a:gd name="connsiteY16" fmla="*/ 2621674 h 6231137"/>
              <a:gd name="connsiteX17" fmla="*/ 12135069 w 12195218"/>
              <a:gd name="connsiteY17" fmla="*/ 176313 h 6231137"/>
              <a:gd name="connsiteX18" fmla="*/ 11370502 w 12195218"/>
              <a:gd name="connsiteY18" fmla="*/ 107615 h 6231137"/>
              <a:gd name="connsiteX19" fmla="*/ 10340278 w 12195218"/>
              <a:gd name="connsiteY19" fmla="*/ 101059 h 6231137"/>
              <a:gd name="connsiteX20" fmla="*/ 7680843 w 12195218"/>
              <a:gd name="connsiteY20" fmla="*/ 75910 h 6231137"/>
              <a:gd name="connsiteX21" fmla="*/ 1973709 w 12195218"/>
              <a:gd name="connsiteY21" fmla="*/ 0 h 6231137"/>
              <a:gd name="connsiteX0" fmla="*/ 1980973 w 12202482"/>
              <a:gd name="connsiteY0" fmla="*/ 0 h 6231137"/>
              <a:gd name="connsiteX1" fmla="*/ 392892 w 12202482"/>
              <a:gd name="connsiteY1" fmla="*/ 10761 h 6231137"/>
              <a:gd name="connsiteX2" fmla="*/ 88229 w 12202482"/>
              <a:gd name="connsiteY2" fmla="*/ 47942 h 6231137"/>
              <a:gd name="connsiteX3" fmla="*/ 88229 w 12202482"/>
              <a:gd name="connsiteY3" fmla="*/ 909146 h 6231137"/>
              <a:gd name="connsiteX4" fmla="*/ 92826 w 12202482"/>
              <a:gd name="connsiteY4" fmla="*/ 909146 h 6231137"/>
              <a:gd name="connsiteX5" fmla="*/ 10957 w 12202482"/>
              <a:gd name="connsiteY5" fmla="*/ 4530644 h 6231137"/>
              <a:gd name="connsiteX6" fmla="*/ 70464 w 12202482"/>
              <a:gd name="connsiteY6" fmla="*/ 5941555 h 6231137"/>
              <a:gd name="connsiteX7" fmla="*/ 2678166 w 12202482"/>
              <a:gd name="connsiteY7" fmla="*/ 5929698 h 6231137"/>
              <a:gd name="connsiteX8" fmla="*/ 4331861 w 12202482"/>
              <a:gd name="connsiteY8" fmla="*/ 5908315 h 6231137"/>
              <a:gd name="connsiteX9" fmla="*/ 5303162 w 12202482"/>
              <a:gd name="connsiteY9" fmla="*/ 5924178 h 6231137"/>
              <a:gd name="connsiteX10" fmla="*/ 5786920 w 12202482"/>
              <a:gd name="connsiteY10" fmla="*/ 6231137 h 6231137"/>
              <a:gd name="connsiteX11" fmla="*/ 6059423 w 12202482"/>
              <a:gd name="connsiteY11" fmla="*/ 5908409 h 6231137"/>
              <a:gd name="connsiteX12" fmla="*/ 9186615 w 12202482"/>
              <a:gd name="connsiteY12" fmla="*/ 5911624 h 6231137"/>
              <a:gd name="connsiteX13" fmla="*/ 10095517 w 12202482"/>
              <a:gd name="connsiteY13" fmla="*/ 5914499 h 6231137"/>
              <a:gd name="connsiteX14" fmla="*/ 11015456 w 12202482"/>
              <a:gd name="connsiteY14" fmla="*/ 5922366 h 6231137"/>
              <a:gd name="connsiteX15" fmla="*/ 12173539 w 12202482"/>
              <a:gd name="connsiteY15" fmla="*/ 5921320 h 6231137"/>
              <a:gd name="connsiteX16" fmla="*/ 12151685 w 12202482"/>
              <a:gd name="connsiteY16" fmla="*/ 2621674 h 6231137"/>
              <a:gd name="connsiteX17" fmla="*/ 12142333 w 12202482"/>
              <a:gd name="connsiteY17" fmla="*/ 176313 h 6231137"/>
              <a:gd name="connsiteX18" fmla="*/ 11377766 w 12202482"/>
              <a:gd name="connsiteY18" fmla="*/ 107615 h 6231137"/>
              <a:gd name="connsiteX19" fmla="*/ 10347542 w 12202482"/>
              <a:gd name="connsiteY19" fmla="*/ 101059 h 6231137"/>
              <a:gd name="connsiteX20" fmla="*/ 7688107 w 12202482"/>
              <a:gd name="connsiteY20" fmla="*/ 75910 h 6231137"/>
              <a:gd name="connsiteX21" fmla="*/ 1980973 w 12202482"/>
              <a:gd name="connsiteY21" fmla="*/ 0 h 6231137"/>
              <a:gd name="connsiteX0" fmla="*/ 1980973 w 12202482"/>
              <a:gd name="connsiteY0" fmla="*/ 0 h 6231137"/>
              <a:gd name="connsiteX1" fmla="*/ 392892 w 12202482"/>
              <a:gd name="connsiteY1" fmla="*/ 10761 h 6231137"/>
              <a:gd name="connsiteX2" fmla="*/ 88229 w 12202482"/>
              <a:gd name="connsiteY2" fmla="*/ 47942 h 6231137"/>
              <a:gd name="connsiteX3" fmla="*/ 88229 w 12202482"/>
              <a:gd name="connsiteY3" fmla="*/ 909146 h 6231137"/>
              <a:gd name="connsiteX4" fmla="*/ 21578 w 12202482"/>
              <a:gd name="connsiteY4" fmla="*/ 994830 h 6231137"/>
              <a:gd name="connsiteX5" fmla="*/ 10957 w 12202482"/>
              <a:gd name="connsiteY5" fmla="*/ 4530644 h 6231137"/>
              <a:gd name="connsiteX6" fmla="*/ 70464 w 12202482"/>
              <a:gd name="connsiteY6" fmla="*/ 5941555 h 6231137"/>
              <a:gd name="connsiteX7" fmla="*/ 2678166 w 12202482"/>
              <a:gd name="connsiteY7" fmla="*/ 5929698 h 6231137"/>
              <a:gd name="connsiteX8" fmla="*/ 4331861 w 12202482"/>
              <a:gd name="connsiteY8" fmla="*/ 5908315 h 6231137"/>
              <a:gd name="connsiteX9" fmla="*/ 5303162 w 12202482"/>
              <a:gd name="connsiteY9" fmla="*/ 5924178 h 6231137"/>
              <a:gd name="connsiteX10" fmla="*/ 5786920 w 12202482"/>
              <a:gd name="connsiteY10" fmla="*/ 6231137 h 6231137"/>
              <a:gd name="connsiteX11" fmla="*/ 6059423 w 12202482"/>
              <a:gd name="connsiteY11" fmla="*/ 5908409 h 6231137"/>
              <a:gd name="connsiteX12" fmla="*/ 9186615 w 12202482"/>
              <a:gd name="connsiteY12" fmla="*/ 5911624 h 6231137"/>
              <a:gd name="connsiteX13" fmla="*/ 10095517 w 12202482"/>
              <a:gd name="connsiteY13" fmla="*/ 5914499 h 6231137"/>
              <a:gd name="connsiteX14" fmla="*/ 11015456 w 12202482"/>
              <a:gd name="connsiteY14" fmla="*/ 5922366 h 6231137"/>
              <a:gd name="connsiteX15" fmla="*/ 12173539 w 12202482"/>
              <a:gd name="connsiteY15" fmla="*/ 5921320 h 6231137"/>
              <a:gd name="connsiteX16" fmla="*/ 12151685 w 12202482"/>
              <a:gd name="connsiteY16" fmla="*/ 2621674 h 6231137"/>
              <a:gd name="connsiteX17" fmla="*/ 12142333 w 12202482"/>
              <a:gd name="connsiteY17" fmla="*/ 176313 h 6231137"/>
              <a:gd name="connsiteX18" fmla="*/ 11377766 w 12202482"/>
              <a:gd name="connsiteY18" fmla="*/ 107615 h 6231137"/>
              <a:gd name="connsiteX19" fmla="*/ 10347542 w 12202482"/>
              <a:gd name="connsiteY19" fmla="*/ 101059 h 6231137"/>
              <a:gd name="connsiteX20" fmla="*/ 7688107 w 12202482"/>
              <a:gd name="connsiteY20" fmla="*/ 75910 h 6231137"/>
              <a:gd name="connsiteX21" fmla="*/ 1980973 w 12202482"/>
              <a:gd name="connsiteY21" fmla="*/ 0 h 6231137"/>
              <a:gd name="connsiteX0" fmla="*/ 2035238 w 12256747"/>
              <a:gd name="connsiteY0" fmla="*/ 0 h 6231137"/>
              <a:gd name="connsiteX1" fmla="*/ 447157 w 12256747"/>
              <a:gd name="connsiteY1" fmla="*/ 10761 h 6231137"/>
              <a:gd name="connsiteX2" fmla="*/ 0 w 12256747"/>
              <a:gd name="connsiteY2" fmla="*/ 26521 h 6231137"/>
              <a:gd name="connsiteX3" fmla="*/ 142494 w 12256747"/>
              <a:gd name="connsiteY3" fmla="*/ 909146 h 6231137"/>
              <a:gd name="connsiteX4" fmla="*/ 75843 w 12256747"/>
              <a:gd name="connsiteY4" fmla="*/ 994830 h 6231137"/>
              <a:gd name="connsiteX5" fmla="*/ 65222 w 12256747"/>
              <a:gd name="connsiteY5" fmla="*/ 4530644 h 6231137"/>
              <a:gd name="connsiteX6" fmla="*/ 124729 w 12256747"/>
              <a:gd name="connsiteY6" fmla="*/ 5941555 h 6231137"/>
              <a:gd name="connsiteX7" fmla="*/ 2732431 w 12256747"/>
              <a:gd name="connsiteY7" fmla="*/ 5929698 h 6231137"/>
              <a:gd name="connsiteX8" fmla="*/ 4386126 w 12256747"/>
              <a:gd name="connsiteY8" fmla="*/ 5908315 h 6231137"/>
              <a:gd name="connsiteX9" fmla="*/ 5357427 w 12256747"/>
              <a:gd name="connsiteY9" fmla="*/ 5924178 h 6231137"/>
              <a:gd name="connsiteX10" fmla="*/ 5841185 w 12256747"/>
              <a:gd name="connsiteY10" fmla="*/ 6231137 h 6231137"/>
              <a:gd name="connsiteX11" fmla="*/ 6113688 w 12256747"/>
              <a:gd name="connsiteY11" fmla="*/ 5908409 h 6231137"/>
              <a:gd name="connsiteX12" fmla="*/ 9240880 w 12256747"/>
              <a:gd name="connsiteY12" fmla="*/ 5911624 h 6231137"/>
              <a:gd name="connsiteX13" fmla="*/ 10149782 w 12256747"/>
              <a:gd name="connsiteY13" fmla="*/ 5914499 h 6231137"/>
              <a:gd name="connsiteX14" fmla="*/ 11069721 w 12256747"/>
              <a:gd name="connsiteY14" fmla="*/ 5922366 h 6231137"/>
              <a:gd name="connsiteX15" fmla="*/ 12227804 w 12256747"/>
              <a:gd name="connsiteY15" fmla="*/ 5921320 h 6231137"/>
              <a:gd name="connsiteX16" fmla="*/ 12205950 w 12256747"/>
              <a:gd name="connsiteY16" fmla="*/ 2621674 h 6231137"/>
              <a:gd name="connsiteX17" fmla="*/ 12196598 w 12256747"/>
              <a:gd name="connsiteY17" fmla="*/ 176313 h 6231137"/>
              <a:gd name="connsiteX18" fmla="*/ 11432031 w 12256747"/>
              <a:gd name="connsiteY18" fmla="*/ 107615 h 6231137"/>
              <a:gd name="connsiteX19" fmla="*/ 10401807 w 12256747"/>
              <a:gd name="connsiteY19" fmla="*/ 101059 h 6231137"/>
              <a:gd name="connsiteX20" fmla="*/ 7742372 w 12256747"/>
              <a:gd name="connsiteY20" fmla="*/ 75910 h 6231137"/>
              <a:gd name="connsiteX21" fmla="*/ 2035238 w 12256747"/>
              <a:gd name="connsiteY21" fmla="*/ 0 h 6231137"/>
              <a:gd name="connsiteX0" fmla="*/ 2035238 w 12256747"/>
              <a:gd name="connsiteY0" fmla="*/ 0 h 6231137"/>
              <a:gd name="connsiteX1" fmla="*/ 447157 w 12256747"/>
              <a:gd name="connsiteY1" fmla="*/ 10761 h 6231137"/>
              <a:gd name="connsiteX2" fmla="*/ 0 w 12256747"/>
              <a:gd name="connsiteY2" fmla="*/ 26521 h 6231137"/>
              <a:gd name="connsiteX3" fmla="*/ -1 w 12256747"/>
              <a:gd name="connsiteY3" fmla="*/ 844885 h 6231137"/>
              <a:gd name="connsiteX4" fmla="*/ 75843 w 12256747"/>
              <a:gd name="connsiteY4" fmla="*/ 994830 h 6231137"/>
              <a:gd name="connsiteX5" fmla="*/ 65222 w 12256747"/>
              <a:gd name="connsiteY5" fmla="*/ 4530644 h 6231137"/>
              <a:gd name="connsiteX6" fmla="*/ 124729 w 12256747"/>
              <a:gd name="connsiteY6" fmla="*/ 5941555 h 6231137"/>
              <a:gd name="connsiteX7" fmla="*/ 2732431 w 12256747"/>
              <a:gd name="connsiteY7" fmla="*/ 5929698 h 6231137"/>
              <a:gd name="connsiteX8" fmla="*/ 4386126 w 12256747"/>
              <a:gd name="connsiteY8" fmla="*/ 5908315 h 6231137"/>
              <a:gd name="connsiteX9" fmla="*/ 5357427 w 12256747"/>
              <a:gd name="connsiteY9" fmla="*/ 5924178 h 6231137"/>
              <a:gd name="connsiteX10" fmla="*/ 5841185 w 12256747"/>
              <a:gd name="connsiteY10" fmla="*/ 6231137 h 6231137"/>
              <a:gd name="connsiteX11" fmla="*/ 6113688 w 12256747"/>
              <a:gd name="connsiteY11" fmla="*/ 5908409 h 6231137"/>
              <a:gd name="connsiteX12" fmla="*/ 9240880 w 12256747"/>
              <a:gd name="connsiteY12" fmla="*/ 5911624 h 6231137"/>
              <a:gd name="connsiteX13" fmla="*/ 10149782 w 12256747"/>
              <a:gd name="connsiteY13" fmla="*/ 5914499 h 6231137"/>
              <a:gd name="connsiteX14" fmla="*/ 11069721 w 12256747"/>
              <a:gd name="connsiteY14" fmla="*/ 5922366 h 6231137"/>
              <a:gd name="connsiteX15" fmla="*/ 12227804 w 12256747"/>
              <a:gd name="connsiteY15" fmla="*/ 5921320 h 6231137"/>
              <a:gd name="connsiteX16" fmla="*/ 12205950 w 12256747"/>
              <a:gd name="connsiteY16" fmla="*/ 2621674 h 6231137"/>
              <a:gd name="connsiteX17" fmla="*/ 12196598 w 12256747"/>
              <a:gd name="connsiteY17" fmla="*/ 176313 h 6231137"/>
              <a:gd name="connsiteX18" fmla="*/ 11432031 w 12256747"/>
              <a:gd name="connsiteY18" fmla="*/ 107615 h 6231137"/>
              <a:gd name="connsiteX19" fmla="*/ 10401807 w 12256747"/>
              <a:gd name="connsiteY19" fmla="*/ 101059 h 6231137"/>
              <a:gd name="connsiteX20" fmla="*/ 7742372 w 12256747"/>
              <a:gd name="connsiteY20" fmla="*/ 75910 h 6231137"/>
              <a:gd name="connsiteX21" fmla="*/ 2035238 w 12256747"/>
              <a:gd name="connsiteY21" fmla="*/ 0 h 6231137"/>
              <a:gd name="connsiteX0" fmla="*/ 2035238 w 12256747"/>
              <a:gd name="connsiteY0" fmla="*/ 0 h 6231137"/>
              <a:gd name="connsiteX1" fmla="*/ 447157 w 12256747"/>
              <a:gd name="connsiteY1" fmla="*/ 10761 h 6231137"/>
              <a:gd name="connsiteX2" fmla="*/ 0 w 12256747"/>
              <a:gd name="connsiteY2" fmla="*/ 26521 h 6231137"/>
              <a:gd name="connsiteX3" fmla="*/ -1 w 12256747"/>
              <a:gd name="connsiteY3" fmla="*/ 844885 h 6231137"/>
              <a:gd name="connsiteX4" fmla="*/ 4594 w 12256747"/>
              <a:gd name="connsiteY4" fmla="*/ 1176912 h 6231137"/>
              <a:gd name="connsiteX5" fmla="*/ 65222 w 12256747"/>
              <a:gd name="connsiteY5" fmla="*/ 4530644 h 6231137"/>
              <a:gd name="connsiteX6" fmla="*/ 124729 w 12256747"/>
              <a:gd name="connsiteY6" fmla="*/ 5941555 h 6231137"/>
              <a:gd name="connsiteX7" fmla="*/ 2732431 w 12256747"/>
              <a:gd name="connsiteY7" fmla="*/ 5929698 h 6231137"/>
              <a:gd name="connsiteX8" fmla="*/ 4386126 w 12256747"/>
              <a:gd name="connsiteY8" fmla="*/ 5908315 h 6231137"/>
              <a:gd name="connsiteX9" fmla="*/ 5357427 w 12256747"/>
              <a:gd name="connsiteY9" fmla="*/ 5924178 h 6231137"/>
              <a:gd name="connsiteX10" fmla="*/ 5841185 w 12256747"/>
              <a:gd name="connsiteY10" fmla="*/ 6231137 h 6231137"/>
              <a:gd name="connsiteX11" fmla="*/ 6113688 w 12256747"/>
              <a:gd name="connsiteY11" fmla="*/ 5908409 h 6231137"/>
              <a:gd name="connsiteX12" fmla="*/ 9240880 w 12256747"/>
              <a:gd name="connsiteY12" fmla="*/ 5911624 h 6231137"/>
              <a:gd name="connsiteX13" fmla="*/ 10149782 w 12256747"/>
              <a:gd name="connsiteY13" fmla="*/ 5914499 h 6231137"/>
              <a:gd name="connsiteX14" fmla="*/ 11069721 w 12256747"/>
              <a:gd name="connsiteY14" fmla="*/ 5922366 h 6231137"/>
              <a:gd name="connsiteX15" fmla="*/ 12227804 w 12256747"/>
              <a:gd name="connsiteY15" fmla="*/ 5921320 h 6231137"/>
              <a:gd name="connsiteX16" fmla="*/ 12205950 w 12256747"/>
              <a:gd name="connsiteY16" fmla="*/ 2621674 h 6231137"/>
              <a:gd name="connsiteX17" fmla="*/ 12196598 w 12256747"/>
              <a:gd name="connsiteY17" fmla="*/ 176313 h 6231137"/>
              <a:gd name="connsiteX18" fmla="*/ 11432031 w 12256747"/>
              <a:gd name="connsiteY18" fmla="*/ 107615 h 6231137"/>
              <a:gd name="connsiteX19" fmla="*/ 10401807 w 12256747"/>
              <a:gd name="connsiteY19" fmla="*/ 101059 h 6231137"/>
              <a:gd name="connsiteX20" fmla="*/ 7742372 w 12256747"/>
              <a:gd name="connsiteY20" fmla="*/ 75910 h 6231137"/>
              <a:gd name="connsiteX21" fmla="*/ 2035238 w 12256747"/>
              <a:gd name="connsiteY21" fmla="*/ 0 h 6231137"/>
              <a:gd name="connsiteX0" fmla="*/ 2054471 w 12275980"/>
              <a:gd name="connsiteY0" fmla="*/ 0 h 6231137"/>
              <a:gd name="connsiteX1" fmla="*/ 466390 w 12275980"/>
              <a:gd name="connsiteY1" fmla="*/ 10761 h 6231137"/>
              <a:gd name="connsiteX2" fmla="*/ 19233 w 12275980"/>
              <a:gd name="connsiteY2" fmla="*/ 26521 h 6231137"/>
              <a:gd name="connsiteX3" fmla="*/ 19232 w 12275980"/>
              <a:gd name="connsiteY3" fmla="*/ 844885 h 6231137"/>
              <a:gd name="connsiteX4" fmla="*/ 76 w 12275980"/>
              <a:gd name="connsiteY4" fmla="*/ 1369703 h 6231137"/>
              <a:gd name="connsiteX5" fmla="*/ 84455 w 12275980"/>
              <a:gd name="connsiteY5" fmla="*/ 4530644 h 6231137"/>
              <a:gd name="connsiteX6" fmla="*/ 143962 w 12275980"/>
              <a:gd name="connsiteY6" fmla="*/ 5941555 h 6231137"/>
              <a:gd name="connsiteX7" fmla="*/ 2751664 w 12275980"/>
              <a:gd name="connsiteY7" fmla="*/ 5929698 h 6231137"/>
              <a:gd name="connsiteX8" fmla="*/ 4405359 w 12275980"/>
              <a:gd name="connsiteY8" fmla="*/ 5908315 h 6231137"/>
              <a:gd name="connsiteX9" fmla="*/ 5376660 w 12275980"/>
              <a:gd name="connsiteY9" fmla="*/ 5924178 h 6231137"/>
              <a:gd name="connsiteX10" fmla="*/ 5860418 w 12275980"/>
              <a:gd name="connsiteY10" fmla="*/ 6231137 h 6231137"/>
              <a:gd name="connsiteX11" fmla="*/ 6132921 w 12275980"/>
              <a:gd name="connsiteY11" fmla="*/ 5908409 h 6231137"/>
              <a:gd name="connsiteX12" fmla="*/ 9260113 w 12275980"/>
              <a:gd name="connsiteY12" fmla="*/ 5911624 h 6231137"/>
              <a:gd name="connsiteX13" fmla="*/ 10169015 w 12275980"/>
              <a:gd name="connsiteY13" fmla="*/ 5914499 h 6231137"/>
              <a:gd name="connsiteX14" fmla="*/ 11088954 w 12275980"/>
              <a:gd name="connsiteY14" fmla="*/ 5922366 h 6231137"/>
              <a:gd name="connsiteX15" fmla="*/ 12247037 w 12275980"/>
              <a:gd name="connsiteY15" fmla="*/ 5921320 h 6231137"/>
              <a:gd name="connsiteX16" fmla="*/ 12225183 w 12275980"/>
              <a:gd name="connsiteY16" fmla="*/ 2621674 h 6231137"/>
              <a:gd name="connsiteX17" fmla="*/ 12215831 w 12275980"/>
              <a:gd name="connsiteY17" fmla="*/ 176313 h 6231137"/>
              <a:gd name="connsiteX18" fmla="*/ 11451264 w 12275980"/>
              <a:gd name="connsiteY18" fmla="*/ 107615 h 6231137"/>
              <a:gd name="connsiteX19" fmla="*/ 10421040 w 12275980"/>
              <a:gd name="connsiteY19" fmla="*/ 101059 h 6231137"/>
              <a:gd name="connsiteX20" fmla="*/ 7761605 w 12275980"/>
              <a:gd name="connsiteY20" fmla="*/ 75910 h 6231137"/>
              <a:gd name="connsiteX21" fmla="*/ 2054471 w 12275980"/>
              <a:gd name="connsiteY21" fmla="*/ 0 h 6231137"/>
              <a:gd name="connsiteX0" fmla="*/ 2071691 w 12293200"/>
              <a:gd name="connsiteY0" fmla="*/ 0 h 6231137"/>
              <a:gd name="connsiteX1" fmla="*/ 483610 w 12293200"/>
              <a:gd name="connsiteY1" fmla="*/ 10761 h 6231137"/>
              <a:gd name="connsiteX2" fmla="*/ 36453 w 12293200"/>
              <a:gd name="connsiteY2" fmla="*/ 26521 h 6231137"/>
              <a:gd name="connsiteX3" fmla="*/ 36452 w 12293200"/>
              <a:gd name="connsiteY3" fmla="*/ 844885 h 6231137"/>
              <a:gd name="connsiteX4" fmla="*/ 17296 w 12293200"/>
              <a:gd name="connsiteY4" fmla="*/ 1369703 h 6231137"/>
              <a:gd name="connsiteX5" fmla="*/ 6679 w 12293200"/>
              <a:gd name="connsiteY5" fmla="*/ 4594908 h 6231137"/>
              <a:gd name="connsiteX6" fmla="*/ 161182 w 12293200"/>
              <a:gd name="connsiteY6" fmla="*/ 5941555 h 6231137"/>
              <a:gd name="connsiteX7" fmla="*/ 2768884 w 12293200"/>
              <a:gd name="connsiteY7" fmla="*/ 5929698 h 6231137"/>
              <a:gd name="connsiteX8" fmla="*/ 4422579 w 12293200"/>
              <a:gd name="connsiteY8" fmla="*/ 5908315 h 6231137"/>
              <a:gd name="connsiteX9" fmla="*/ 5393880 w 12293200"/>
              <a:gd name="connsiteY9" fmla="*/ 5924178 h 6231137"/>
              <a:gd name="connsiteX10" fmla="*/ 5877638 w 12293200"/>
              <a:gd name="connsiteY10" fmla="*/ 6231137 h 6231137"/>
              <a:gd name="connsiteX11" fmla="*/ 6150141 w 12293200"/>
              <a:gd name="connsiteY11" fmla="*/ 5908409 h 6231137"/>
              <a:gd name="connsiteX12" fmla="*/ 9277333 w 12293200"/>
              <a:gd name="connsiteY12" fmla="*/ 5911624 h 6231137"/>
              <a:gd name="connsiteX13" fmla="*/ 10186235 w 12293200"/>
              <a:gd name="connsiteY13" fmla="*/ 5914499 h 6231137"/>
              <a:gd name="connsiteX14" fmla="*/ 11106174 w 12293200"/>
              <a:gd name="connsiteY14" fmla="*/ 5922366 h 6231137"/>
              <a:gd name="connsiteX15" fmla="*/ 12264257 w 12293200"/>
              <a:gd name="connsiteY15" fmla="*/ 5921320 h 6231137"/>
              <a:gd name="connsiteX16" fmla="*/ 12242403 w 12293200"/>
              <a:gd name="connsiteY16" fmla="*/ 2621674 h 6231137"/>
              <a:gd name="connsiteX17" fmla="*/ 12233051 w 12293200"/>
              <a:gd name="connsiteY17" fmla="*/ 176313 h 6231137"/>
              <a:gd name="connsiteX18" fmla="*/ 11468484 w 12293200"/>
              <a:gd name="connsiteY18" fmla="*/ 107615 h 6231137"/>
              <a:gd name="connsiteX19" fmla="*/ 10438260 w 12293200"/>
              <a:gd name="connsiteY19" fmla="*/ 101059 h 6231137"/>
              <a:gd name="connsiteX20" fmla="*/ 7778825 w 12293200"/>
              <a:gd name="connsiteY20" fmla="*/ 75910 h 6231137"/>
              <a:gd name="connsiteX21" fmla="*/ 2071691 w 12293200"/>
              <a:gd name="connsiteY21" fmla="*/ 0 h 6231137"/>
              <a:gd name="connsiteX0" fmla="*/ 2071691 w 12293200"/>
              <a:gd name="connsiteY0" fmla="*/ 0 h 6231137"/>
              <a:gd name="connsiteX1" fmla="*/ 483610 w 12293200"/>
              <a:gd name="connsiteY1" fmla="*/ 10761 h 6231137"/>
              <a:gd name="connsiteX2" fmla="*/ 36453 w 12293200"/>
              <a:gd name="connsiteY2" fmla="*/ 26521 h 6231137"/>
              <a:gd name="connsiteX3" fmla="*/ 36452 w 12293200"/>
              <a:gd name="connsiteY3" fmla="*/ 844885 h 6231137"/>
              <a:gd name="connsiteX4" fmla="*/ 17296 w 12293200"/>
              <a:gd name="connsiteY4" fmla="*/ 1369703 h 6231137"/>
              <a:gd name="connsiteX5" fmla="*/ 6679 w 12293200"/>
              <a:gd name="connsiteY5" fmla="*/ 4594908 h 6231137"/>
              <a:gd name="connsiteX6" fmla="*/ 89932 w 12293200"/>
              <a:gd name="connsiteY6" fmla="*/ 5941557 h 6231137"/>
              <a:gd name="connsiteX7" fmla="*/ 2768884 w 12293200"/>
              <a:gd name="connsiteY7" fmla="*/ 5929698 h 6231137"/>
              <a:gd name="connsiteX8" fmla="*/ 4422579 w 12293200"/>
              <a:gd name="connsiteY8" fmla="*/ 5908315 h 6231137"/>
              <a:gd name="connsiteX9" fmla="*/ 5393880 w 12293200"/>
              <a:gd name="connsiteY9" fmla="*/ 5924178 h 6231137"/>
              <a:gd name="connsiteX10" fmla="*/ 5877638 w 12293200"/>
              <a:gd name="connsiteY10" fmla="*/ 6231137 h 6231137"/>
              <a:gd name="connsiteX11" fmla="*/ 6150141 w 12293200"/>
              <a:gd name="connsiteY11" fmla="*/ 5908409 h 6231137"/>
              <a:gd name="connsiteX12" fmla="*/ 9277333 w 12293200"/>
              <a:gd name="connsiteY12" fmla="*/ 5911624 h 6231137"/>
              <a:gd name="connsiteX13" fmla="*/ 10186235 w 12293200"/>
              <a:gd name="connsiteY13" fmla="*/ 5914499 h 6231137"/>
              <a:gd name="connsiteX14" fmla="*/ 11106174 w 12293200"/>
              <a:gd name="connsiteY14" fmla="*/ 5922366 h 6231137"/>
              <a:gd name="connsiteX15" fmla="*/ 12264257 w 12293200"/>
              <a:gd name="connsiteY15" fmla="*/ 5921320 h 6231137"/>
              <a:gd name="connsiteX16" fmla="*/ 12242403 w 12293200"/>
              <a:gd name="connsiteY16" fmla="*/ 2621674 h 6231137"/>
              <a:gd name="connsiteX17" fmla="*/ 12233051 w 12293200"/>
              <a:gd name="connsiteY17" fmla="*/ 176313 h 6231137"/>
              <a:gd name="connsiteX18" fmla="*/ 11468484 w 12293200"/>
              <a:gd name="connsiteY18" fmla="*/ 107615 h 6231137"/>
              <a:gd name="connsiteX19" fmla="*/ 10438260 w 12293200"/>
              <a:gd name="connsiteY19" fmla="*/ 101059 h 6231137"/>
              <a:gd name="connsiteX20" fmla="*/ 7778825 w 12293200"/>
              <a:gd name="connsiteY20" fmla="*/ 75910 h 6231137"/>
              <a:gd name="connsiteX21" fmla="*/ 2071691 w 12293200"/>
              <a:gd name="connsiteY21" fmla="*/ 0 h 6231137"/>
              <a:gd name="connsiteX0" fmla="*/ 2071691 w 12288138"/>
              <a:gd name="connsiteY0" fmla="*/ 24998 h 6256135"/>
              <a:gd name="connsiteX1" fmla="*/ 483610 w 12288138"/>
              <a:gd name="connsiteY1" fmla="*/ 35759 h 6256135"/>
              <a:gd name="connsiteX2" fmla="*/ 36453 w 12288138"/>
              <a:gd name="connsiteY2" fmla="*/ 51519 h 6256135"/>
              <a:gd name="connsiteX3" fmla="*/ 36452 w 12288138"/>
              <a:gd name="connsiteY3" fmla="*/ 869883 h 6256135"/>
              <a:gd name="connsiteX4" fmla="*/ 17296 w 12288138"/>
              <a:gd name="connsiteY4" fmla="*/ 1394701 h 6256135"/>
              <a:gd name="connsiteX5" fmla="*/ 6679 w 12288138"/>
              <a:gd name="connsiteY5" fmla="*/ 4619906 h 6256135"/>
              <a:gd name="connsiteX6" fmla="*/ 89932 w 12288138"/>
              <a:gd name="connsiteY6" fmla="*/ 5966555 h 6256135"/>
              <a:gd name="connsiteX7" fmla="*/ 2768884 w 12288138"/>
              <a:gd name="connsiteY7" fmla="*/ 5954696 h 6256135"/>
              <a:gd name="connsiteX8" fmla="*/ 4422579 w 12288138"/>
              <a:gd name="connsiteY8" fmla="*/ 5933313 h 6256135"/>
              <a:gd name="connsiteX9" fmla="*/ 5393880 w 12288138"/>
              <a:gd name="connsiteY9" fmla="*/ 5949176 h 6256135"/>
              <a:gd name="connsiteX10" fmla="*/ 5877638 w 12288138"/>
              <a:gd name="connsiteY10" fmla="*/ 6256135 h 6256135"/>
              <a:gd name="connsiteX11" fmla="*/ 6150141 w 12288138"/>
              <a:gd name="connsiteY11" fmla="*/ 5933407 h 6256135"/>
              <a:gd name="connsiteX12" fmla="*/ 9277333 w 12288138"/>
              <a:gd name="connsiteY12" fmla="*/ 5936622 h 6256135"/>
              <a:gd name="connsiteX13" fmla="*/ 10186235 w 12288138"/>
              <a:gd name="connsiteY13" fmla="*/ 5939497 h 6256135"/>
              <a:gd name="connsiteX14" fmla="*/ 11106174 w 12288138"/>
              <a:gd name="connsiteY14" fmla="*/ 5947364 h 6256135"/>
              <a:gd name="connsiteX15" fmla="*/ 12264257 w 12288138"/>
              <a:gd name="connsiteY15" fmla="*/ 5946318 h 6256135"/>
              <a:gd name="connsiteX16" fmla="*/ 12242403 w 12288138"/>
              <a:gd name="connsiteY16" fmla="*/ 2646672 h 6256135"/>
              <a:gd name="connsiteX17" fmla="*/ 12233051 w 12288138"/>
              <a:gd name="connsiteY17" fmla="*/ 201311 h 6256135"/>
              <a:gd name="connsiteX18" fmla="*/ 11729726 w 12288138"/>
              <a:gd name="connsiteY18" fmla="*/ 132612 h 6256135"/>
              <a:gd name="connsiteX19" fmla="*/ 10438260 w 12288138"/>
              <a:gd name="connsiteY19" fmla="*/ 126057 h 6256135"/>
              <a:gd name="connsiteX20" fmla="*/ 7778825 w 12288138"/>
              <a:gd name="connsiteY20" fmla="*/ 100908 h 6256135"/>
              <a:gd name="connsiteX21" fmla="*/ 2071691 w 12288138"/>
              <a:gd name="connsiteY21" fmla="*/ 24998 h 6256135"/>
              <a:gd name="connsiteX0" fmla="*/ 2071691 w 12281699"/>
              <a:gd name="connsiteY0" fmla="*/ 0 h 6231137"/>
              <a:gd name="connsiteX1" fmla="*/ 483610 w 12281699"/>
              <a:gd name="connsiteY1" fmla="*/ 10761 h 6231137"/>
              <a:gd name="connsiteX2" fmla="*/ 36453 w 12281699"/>
              <a:gd name="connsiteY2" fmla="*/ 26521 h 6231137"/>
              <a:gd name="connsiteX3" fmla="*/ 36452 w 12281699"/>
              <a:gd name="connsiteY3" fmla="*/ 844885 h 6231137"/>
              <a:gd name="connsiteX4" fmla="*/ 17296 w 12281699"/>
              <a:gd name="connsiteY4" fmla="*/ 1369703 h 6231137"/>
              <a:gd name="connsiteX5" fmla="*/ 6679 w 12281699"/>
              <a:gd name="connsiteY5" fmla="*/ 4594908 h 6231137"/>
              <a:gd name="connsiteX6" fmla="*/ 89932 w 12281699"/>
              <a:gd name="connsiteY6" fmla="*/ 5941557 h 6231137"/>
              <a:gd name="connsiteX7" fmla="*/ 2768884 w 12281699"/>
              <a:gd name="connsiteY7" fmla="*/ 5929698 h 6231137"/>
              <a:gd name="connsiteX8" fmla="*/ 4422579 w 12281699"/>
              <a:gd name="connsiteY8" fmla="*/ 5908315 h 6231137"/>
              <a:gd name="connsiteX9" fmla="*/ 5393880 w 12281699"/>
              <a:gd name="connsiteY9" fmla="*/ 5924178 h 6231137"/>
              <a:gd name="connsiteX10" fmla="*/ 5877638 w 12281699"/>
              <a:gd name="connsiteY10" fmla="*/ 6231137 h 6231137"/>
              <a:gd name="connsiteX11" fmla="*/ 6150141 w 12281699"/>
              <a:gd name="connsiteY11" fmla="*/ 5908409 h 6231137"/>
              <a:gd name="connsiteX12" fmla="*/ 9277333 w 12281699"/>
              <a:gd name="connsiteY12" fmla="*/ 5911624 h 6231137"/>
              <a:gd name="connsiteX13" fmla="*/ 10186235 w 12281699"/>
              <a:gd name="connsiteY13" fmla="*/ 5914499 h 6231137"/>
              <a:gd name="connsiteX14" fmla="*/ 11106174 w 12281699"/>
              <a:gd name="connsiteY14" fmla="*/ 5922366 h 6231137"/>
              <a:gd name="connsiteX15" fmla="*/ 12264257 w 12281699"/>
              <a:gd name="connsiteY15" fmla="*/ 5921320 h 6231137"/>
              <a:gd name="connsiteX16" fmla="*/ 12242403 w 12281699"/>
              <a:gd name="connsiteY16" fmla="*/ 2621674 h 6231137"/>
              <a:gd name="connsiteX17" fmla="*/ 12233051 w 12281699"/>
              <a:gd name="connsiteY17" fmla="*/ 176313 h 6231137"/>
              <a:gd name="connsiteX18" fmla="*/ 11729726 w 12281699"/>
              <a:gd name="connsiteY18" fmla="*/ 107614 h 6231137"/>
              <a:gd name="connsiteX19" fmla="*/ 10438260 w 12281699"/>
              <a:gd name="connsiteY19" fmla="*/ 101059 h 6231137"/>
              <a:gd name="connsiteX20" fmla="*/ 7778825 w 12281699"/>
              <a:gd name="connsiteY20" fmla="*/ 75910 h 6231137"/>
              <a:gd name="connsiteX21" fmla="*/ 2071691 w 12281699"/>
              <a:gd name="connsiteY21" fmla="*/ 0 h 6231137"/>
              <a:gd name="connsiteX0" fmla="*/ 2071691 w 12281973"/>
              <a:gd name="connsiteY0" fmla="*/ 17107 h 6248244"/>
              <a:gd name="connsiteX1" fmla="*/ 483610 w 12281973"/>
              <a:gd name="connsiteY1" fmla="*/ 27868 h 6248244"/>
              <a:gd name="connsiteX2" fmla="*/ 36453 w 12281973"/>
              <a:gd name="connsiteY2" fmla="*/ 43628 h 6248244"/>
              <a:gd name="connsiteX3" fmla="*/ 36452 w 12281973"/>
              <a:gd name="connsiteY3" fmla="*/ 861992 h 6248244"/>
              <a:gd name="connsiteX4" fmla="*/ 17296 w 12281973"/>
              <a:gd name="connsiteY4" fmla="*/ 1386810 h 6248244"/>
              <a:gd name="connsiteX5" fmla="*/ 6679 w 12281973"/>
              <a:gd name="connsiteY5" fmla="*/ 4612015 h 6248244"/>
              <a:gd name="connsiteX6" fmla="*/ 89932 w 12281973"/>
              <a:gd name="connsiteY6" fmla="*/ 5958664 h 6248244"/>
              <a:gd name="connsiteX7" fmla="*/ 2768884 w 12281973"/>
              <a:gd name="connsiteY7" fmla="*/ 5946805 h 6248244"/>
              <a:gd name="connsiteX8" fmla="*/ 4422579 w 12281973"/>
              <a:gd name="connsiteY8" fmla="*/ 5925422 h 6248244"/>
              <a:gd name="connsiteX9" fmla="*/ 5393880 w 12281973"/>
              <a:gd name="connsiteY9" fmla="*/ 5941285 h 6248244"/>
              <a:gd name="connsiteX10" fmla="*/ 5877638 w 12281973"/>
              <a:gd name="connsiteY10" fmla="*/ 6248244 h 6248244"/>
              <a:gd name="connsiteX11" fmla="*/ 6150141 w 12281973"/>
              <a:gd name="connsiteY11" fmla="*/ 5925516 h 6248244"/>
              <a:gd name="connsiteX12" fmla="*/ 9277333 w 12281973"/>
              <a:gd name="connsiteY12" fmla="*/ 5928731 h 6248244"/>
              <a:gd name="connsiteX13" fmla="*/ 10186235 w 12281973"/>
              <a:gd name="connsiteY13" fmla="*/ 5931606 h 6248244"/>
              <a:gd name="connsiteX14" fmla="*/ 11106174 w 12281973"/>
              <a:gd name="connsiteY14" fmla="*/ 5939473 h 6248244"/>
              <a:gd name="connsiteX15" fmla="*/ 12264257 w 12281973"/>
              <a:gd name="connsiteY15" fmla="*/ 5938427 h 6248244"/>
              <a:gd name="connsiteX16" fmla="*/ 12242403 w 12281973"/>
              <a:gd name="connsiteY16" fmla="*/ 2638781 h 6248244"/>
              <a:gd name="connsiteX17" fmla="*/ 12233051 w 12281973"/>
              <a:gd name="connsiteY17" fmla="*/ 193420 h 6248244"/>
              <a:gd name="connsiteX18" fmla="*/ 11824723 w 12281973"/>
              <a:gd name="connsiteY18" fmla="*/ 146142 h 6248244"/>
              <a:gd name="connsiteX19" fmla="*/ 10438260 w 12281973"/>
              <a:gd name="connsiteY19" fmla="*/ 118166 h 6248244"/>
              <a:gd name="connsiteX20" fmla="*/ 7778825 w 12281973"/>
              <a:gd name="connsiteY20" fmla="*/ 93017 h 6248244"/>
              <a:gd name="connsiteX21" fmla="*/ 2071691 w 12281973"/>
              <a:gd name="connsiteY21" fmla="*/ 17107 h 6248244"/>
              <a:gd name="connsiteX0" fmla="*/ 2071691 w 12281973"/>
              <a:gd name="connsiteY0" fmla="*/ 19214 h 6250351"/>
              <a:gd name="connsiteX1" fmla="*/ 483610 w 12281973"/>
              <a:gd name="connsiteY1" fmla="*/ 29975 h 6250351"/>
              <a:gd name="connsiteX2" fmla="*/ 36453 w 12281973"/>
              <a:gd name="connsiteY2" fmla="*/ 45735 h 6250351"/>
              <a:gd name="connsiteX3" fmla="*/ 36452 w 12281973"/>
              <a:gd name="connsiteY3" fmla="*/ 864099 h 6250351"/>
              <a:gd name="connsiteX4" fmla="*/ 17296 w 12281973"/>
              <a:gd name="connsiteY4" fmla="*/ 1388917 h 6250351"/>
              <a:gd name="connsiteX5" fmla="*/ 6679 w 12281973"/>
              <a:gd name="connsiteY5" fmla="*/ 4614122 h 6250351"/>
              <a:gd name="connsiteX6" fmla="*/ 89932 w 12281973"/>
              <a:gd name="connsiteY6" fmla="*/ 5960771 h 6250351"/>
              <a:gd name="connsiteX7" fmla="*/ 2768884 w 12281973"/>
              <a:gd name="connsiteY7" fmla="*/ 5948912 h 6250351"/>
              <a:gd name="connsiteX8" fmla="*/ 4422579 w 12281973"/>
              <a:gd name="connsiteY8" fmla="*/ 5927529 h 6250351"/>
              <a:gd name="connsiteX9" fmla="*/ 5393880 w 12281973"/>
              <a:gd name="connsiteY9" fmla="*/ 5943392 h 6250351"/>
              <a:gd name="connsiteX10" fmla="*/ 5877638 w 12281973"/>
              <a:gd name="connsiteY10" fmla="*/ 6250351 h 6250351"/>
              <a:gd name="connsiteX11" fmla="*/ 6150141 w 12281973"/>
              <a:gd name="connsiteY11" fmla="*/ 5927623 h 6250351"/>
              <a:gd name="connsiteX12" fmla="*/ 9277333 w 12281973"/>
              <a:gd name="connsiteY12" fmla="*/ 5930838 h 6250351"/>
              <a:gd name="connsiteX13" fmla="*/ 10186235 w 12281973"/>
              <a:gd name="connsiteY13" fmla="*/ 5933713 h 6250351"/>
              <a:gd name="connsiteX14" fmla="*/ 11106174 w 12281973"/>
              <a:gd name="connsiteY14" fmla="*/ 5941580 h 6250351"/>
              <a:gd name="connsiteX15" fmla="*/ 12264257 w 12281973"/>
              <a:gd name="connsiteY15" fmla="*/ 5940534 h 6250351"/>
              <a:gd name="connsiteX16" fmla="*/ 12242403 w 12281973"/>
              <a:gd name="connsiteY16" fmla="*/ 2640888 h 6250351"/>
              <a:gd name="connsiteX17" fmla="*/ 12233051 w 12281973"/>
              <a:gd name="connsiteY17" fmla="*/ 195527 h 6250351"/>
              <a:gd name="connsiteX18" fmla="*/ 11824723 w 12281973"/>
              <a:gd name="connsiteY18" fmla="*/ 148249 h 6250351"/>
              <a:gd name="connsiteX19" fmla="*/ 10295765 w 12281973"/>
              <a:gd name="connsiteY19" fmla="*/ 141693 h 6250351"/>
              <a:gd name="connsiteX20" fmla="*/ 7778825 w 12281973"/>
              <a:gd name="connsiteY20" fmla="*/ 95124 h 6250351"/>
              <a:gd name="connsiteX21" fmla="*/ 2071691 w 12281973"/>
              <a:gd name="connsiteY21" fmla="*/ 19214 h 6250351"/>
              <a:gd name="connsiteX0" fmla="*/ 2071691 w 12322325"/>
              <a:gd name="connsiteY0" fmla="*/ 0 h 6231137"/>
              <a:gd name="connsiteX1" fmla="*/ 483610 w 12322325"/>
              <a:gd name="connsiteY1" fmla="*/ 10761 h 6231137"/>
              <a:gd name="connsiteX2" fmla="*/ 36453 w 12322325"/>
              <a:gd name="connsiteY2" fmla="*/ 26521 h 6231137"/>
              <a:gd name="connsiteX3" fmla="*/ 36452 w 12322325"/>
              <a:gd name="connsiteY3" fmla="*/ 844885 h 6231137"/>
              <a:gd name="connsiteX4" fmla="*/ 17296 w 12322325"/>
              <a:gd name="connsiteY4" fmla="*/ 1369703 h 6231137"/>
              <a:gd name="connsiteX5" fmla="*/ 6679 w 12322325"/>
              <a:gd name="connsiteY5" fmla="*/ 4594908 h 6231137"/>
              <a:gd name="connsiteX6" fmla="*/ 89932 w 12322325"/>
              <a:gd name="connsiteY6" fmla="*/ 5941557 h 6231137"/>
              <a:gd name="connsiteX7" fmla="*/ 2768884 w 12322325"/>
              <a:gd name="connsiteY7" fmla="*/ 5929698 h 6231137"/>
              <a:gd name="connsiteX8" fmla="*/ 4422579 w 12322325"/>
              <a:gd name="connsiteY8" fmla="*/ 5908315 h 6231137"/>
              <a:gd name="connsiteX9" fmla="*/ 5393880 w 12322325"/>
              <a:gd name="connsiteY9" fmla="*/ 5924178 h 6231137"/>
              <a:gd name="connsiteX10" fmla="*/ 5877638 w 12322325"/>
              <a:gd name="connsiteY10" fmla="*/ 6231137 h 6231137"/>
              <a:gd name="connsiteX11" fmla="*/ 6150141 w 12322325"/>
              <a:gd name="connsiteY11" fmla="*/ 5908409 h 6231137"/>
              <a:gd name="connsiteX12" fmla="*/ 9277333 w 12322325"/>
              <a:gd name="connsiteY12" fmla="*/ 5911624 h 6231137"/>
              <a:gd name="connsiteX13" fmla="*/ 10186235 w 12322325"/>
              <a:gd name="connsiteY13" fmla="*/ 5914499 h 6231137"/>
              <a:gd name="connsiteX14" fmla="*/ 11106174 w 12322325"/>
              <a:gd name="connsiteY14" fmla="*/ 5922366 h 6231137"/>
              <a:gd name="connsiteX15" fmla="*/ 12264257 w 12322325"/>
              <a:gd name="connsiteY15" fmla="*/ 5921320 h 6231137"/>
              <a:gd name="connsiteX16" fmla="*/ 12242403 w 12322325"/>
              <a:gd name="connsiteY16" fmla="*/ 2621674 h 6231137"/>
              <a:gd name="connsiteX17" fmla="*/ 12233051 w 12322325"/>
              <a:gd name="connsiteY17" fmla="*/ 176313 h 6231137"/>
              <a:gd name="connsiteX18" fmla="*/ 11824723 w 12322325"/>
              <a:gd name="connsiteY18" fmla="*/ 129035 h 6231137"/>
              <a:gd name="connsiteX19" fmla="*/ 10295765 w 12322325"/>
              <a:gd name="connsiteY19" fmla="*/ 122479 h 6231137"/>
              <a:gd name="connsiteX20" fmla="*/ 7778825 w 12322325"/>
              <a:gd name="connsiteY20" fmla="*/ 75910 h 6231137"/>
              <a:gd name="connsiteX21" fmla="*/ 2071691 w 12322325"/>
              <a:gd name="connsiteY21" fmla="*/ 0 h 6231137"/>
              <a:gd name="connsiteX0" fmla="*/ 2071691 w 12275492"/>
              <a:gd name="connsiteY0" fmla="*/ 0 h 6231137"/>
              <a:gd name="connsiteX1" fmla="*/ 483610 w 12275492"/>
              <a:gd name="connsiteY1" fmla="*/ 10761 h 6231137"/>
              <a:gd name="connsiteX2" fmla="*/ 36453 w 12275492"/>
              <a:gd name="connsiteY2" fmla="*/ 26521 h 6231137"/>
              <a:gd name="connsiteX3" fmla="*/ 36452 w 12275492"/>
              <a:gd name="connsiteY3" fmla="*/ 844885 h 6231137"/>
              <a:gd name="connsiteX4" fmla="*/ 17296 w 12275492"/>
              <a:gd name="connsiteY4" fmla="*/ 1369703 h 6231137"/>
              <a:gd name="connsiteX5" fmla="*/ 6679 w 12275492"/>
              <a:gd name="connsiteY5" fmla="*/ 4594908 h 6231137"/>
              <a:gd name="connsiteX6" fmla="*/ 89932 w 12275492"/>
              <a:gd name="connsiteY6" fmla="*/ 5941557 h 6231137"/>
              <a:gd name="connsiteX7" fmla="*/ 2768884 w 12275492"/>
              <a:gd name="connsiteY7" fmla="*/ 5929698 h 6231137"/>
              <a:gd name="connsiteX8" fmla="*/ 4422579 w 12275492"/>
              <a:gd name="connsiteY8" fmla="*/ 5908315 h 6231137"/>
              <a:gd name="connsiteX9" fmla="*/ 5393880 w 12275492"/>
              <a:gd name="connsiteY9" fmla="*/ 5924178 h 6231137"/>
              <a:gd name="connsiteX10" fmla="*/ 5877638 w 12275492"/>
              <a:gd name="connsiteY10" fmla="*/ 6231137 h 6231137"/>
              <a:gd name="connsiteX11" fmla="*/ 6150141 w 12275492"/>
              <a:gd name="connsiteY11" fmla="*/ 5908409 h 6231137"/>
              <a:gd name="connsiteX12" fmla="*/ 9277333 w 12275492"/>
              <a:gd name="connsiteY12" fmla="*/ 5911624 h 6231137"/>
              <a:gd name="connsiteX13" fmla="*/ 10186235 w 12275492"/>
              <a:gd name="connsiteY13" fmla="*/ 5914499 h 6231137"/>
              <a:gd name="connsiteX14" fmla="*/ 11106174 w 12275492"/>
              <a:gd name="connsiteY14" fmla="*/ 5922366 h 6231137"/>
              <a:gd name="connsiteX15" fmla="*/ 12264257 w 12275492"/>
              <a:gd name="connsiteY15" fmla="*/ 5921320 h 6231137"/>
              <a:gd name="connsiteX16" fmla="*/ 12242403 w 12275492"/>
              <a:gd name="connsiteY16" fmla="*/ 2621674 h 6231137"/>
              <a:gd name="connsiteX17" fmla="*/ 12233051 w 12275492"/>
              <a:gd name="connsiteY17" fmla="*/ 176313 h 6231137"/>
              <a:gd name="connsiteX18" fmla="*/ 11824723 w 12275492"/>
              <a:gd name="connsiteY18" fmla="*/ 129035 h 6231137"/>
              <a:gd name="connsiteX19" fmla="*/ 10295765 w 12275492"/>
              <a:gd name="connsiteY19" fmla="*/ 122479 h 6231137"/>
              <a:gd name="connsiteX20" fmla="*/ 7778825 w 12275492"/>
              <a:gd name="connsiteY20" fmla="*/ 75910 h 6231137"/>
              <a:gd name="connsiteX21" fmla="*/ 2071691 w 12275492"/>
              <a:gd name="connsiteY21" fmla="*/ 0 h 6231137"/>
              <a:gd name="connsiteX0" fmla="*/ 2071691 w 12313887"/>
              <a:gd name="connsiteY0" fmla="*/ 20004 h 6251141"/>
              <a:gd name="connsiteX1" fmla="*/ 483610 w 12313887"/>
              <a:gd name="connsiteY1" fmla="*/ 30765 h 6251141"/>
              <a:gd name="connsiteX2" fmla="*/ 36453 w 12313887"/>
              <a:gd name="connsiteY2" fmla="*/ 46525 h 6251141"/>
              <a:gd name="connsiteX3" fmla="*/ 36452 w 12313887"/>
              <a:gd name="connsiteY3" fmla="*/ 864889 h 6251141"/>
              <a:gd name="connsiteX4" fmla="*/ 17296 w 12313887"/>
              <a:gd name="connsiteY4" fmla="*/ 1389707 h 6251141"/>
              <a:gd name="connsiteX5" fmla="*/ 6679 w 12313887"/>
              <a:gd name="connsiteY5" fmla="*/ 4614912 h 6251141"/>
              <a:gd name="connsiteX6" fmla="*/ 89932 w 12313887"/>
              <a:gd name="connsiteY6" fmla="*/ 5961561 h 6251141"/>
              <a:gd name="connsiteX7" fmla="*/ 2768884 w 12313887"/>
              <a:gd name="connsiteY7" fmla="*/ 5949702 h 6251141"/>
              <a:gd name="connsiteX8" fmla="*/ 4422579 w 12313887"/>
              <a:gd name="connsiteY8" fmla="*/ 5928319 h 6251141"/>
              <a:gd name="connsiteX9" fmla="*/ 5393880 w 12313887"/>
              <a:gd name="connsiteY9" fmla="*/ 5944182 h 6251141"/>
              <a:gd name="connsiteX10" fmla="*/ 5877638 w 12313887"/>
              <a:gd name="connsiteY10" fmla="*/ 6251141 h 6251141"/>
              <a:gd name="connsiteX11" fmla="*/ 6150141 w 12313887"/>
              <a:gd name="connsiteY11" fmla="*/ 5928413 h 6251141"/>
              <a:gd name="connsiteX12" fmla="*/ 9277333 w 12313887"/>
              <a:gd name="connsiteY12" fmla="*/ 5931628 h 6251141"/>
              <a:gd name="connsiteX13" fmla="*/ 10186235 w 12313887"/>
              <a:gd name="connsiteY13" fmla="*/ 5934503 h 6251141"/>
              <a:gd name="connsiteX14" fmla="*/ 11106174 w 12313887"/>
              <a:gd name="connsiteY14" fmla="*/ 5942370 h 6251141"/>
              <a:gd name="connsiteX15" fmla="*/ 12264257 w 12313887"/>
              <a:gd name="connsiteY15" fmla="*/ 5941324 h 6251141"/>
              <a:gd name="connsiteX16" fmla="*/ 12289901 w 12313887"/>
              <a:gd name="connsiteY16" fmla="*/ 2652389 h 6251141"/>
              <a:gd name="connsiteX17" fmla="*/ 12233051 w 12313887"/>
              <a:gd name="connsiteY17" fmla="*/ 196317 h 6251141"/>
              <a:gd name="connsiteX18" fmla="*/ 11824723 w 12313887"/>
              <a:gd name="connsiteY18" fmla="*/ 149039 h 6251141"/>
              <a:gd name="connsiteX19" fmla="*/ 10295765 w 12313887"/>
              <a:gd name="connsiteY19" fmla="*/ 142483 h 6251141"/>
              <a:gd name="connsiteX20" fmla="*/ 7778825 w 12313887"/>
              <a:gd name="connsiteY20" fmla="*/ 95914 h 6251141"/>
              <a:gd name="connsiteX21" fmla="*/ 2071691 w 12313887"/>
              <a:gd name="connsiteY21" fmla="*/ 20004 h 6251141"/>
              <a:gd name="connsiteX0" fmla="*/ 2071691 w 12332516"/>
              <a:gd name="connsiteY0" fmla="*/ 20004 h 6251141"/>
              <a:gd name="connsiteX1" fmla="*/ 483610 w 12332516"/>
              <a:gd name="connsiteY1" fmla="*/ 30765 h 6251141"/>
              <a:gd name="connsiteX2" fmla="*/ 36453 w 12332516"/>
              <a:gd name="connsiteY2" fmla="*/ 46525 h 6251141"/>
              <a:gd name="connsiteX3" fmla="*/ 36452 w 12332516"/>
              <a:gd name="connsiteY3" fmla="*/ 864889 h 6251141"/>
              <a:gd name="connsiteX4" fmla="*/ 17296 w 12332516"/>
              <a:gd name="connsiteY4" fmla="*/ 1389707 h 6251141"/>
              <a:gd name="connsiteX5" fmla="*/ 6679 w 12332516"/>
              <a:gd name="connsiteY5" fmla="*/ 4614912 h 6251141"/>
              <a:gd name="connsiteX6" fmla="*/ 89932 w 12332516"/>
              <a:gd name="connsiteY6" fmla="*/ 5961561 h 6251141"/>
              <a:gd name="connsiteX7" fmla="*/ 2768884 w 12332516"/>
              <a:gd name="connsiteY7" fmla="*/ 5949702 h 6251141"/>
              <a:gd name="connsiteX8" fmla="*/ 4422579 w 12332516"/>
              <a:gd name="connsiteY8" fmla="*/ 5928319 h 6251141"/>
              <a:gd name="connsiteX9" fmla="*/ 5393880 w 12332516"/>
              <a:gd name="connsiteY9" fmla="*/ 5944182 h 6251141"/>
              <a:gd name="connsiteX10" fmla="*/ 5877638 w 12332516"/>
              <a:gd name="connsiteY10" fmla="*/ 6251141 h 6251141"/>
              <a:gd name="connsiteX11" fmla="*/ 6150141 w 12332516"/>
              <a:gd name="connsiteY11" fmla="*/ 5928413 h 6251141"/>
              <a:gd name="connsiteX12" fmla="*/ 9277333 w 12332516"/>
              <a:gd name="connsiteY12" fmla="*/ 5931628 h 6251141"/>
              <a:gd name="connsiteX13" fmla="*/ 10186235 w 12332516"/>
              <a:gd name="connsiteY13" fmla="*/ 5934503 h 6251141"/>
              <a:gd name="connsiteX14" fmla="*/ 11106174 w 12332516"/>
              <a:gd name="connsiteY14" fmla="*/ 5942370 h 6251141"/>
              <a:gd name="connsiteX15" fmla="*/ 12264257 w 12332516"/>
              <a:gd name="connsiteY15" fmla="*/ 5941324 h 6251141"/>
              <a:gd name="connsiteX16" fmla="*/ 12289901 w 12332516"/>
              <a:gd name="connsiteY16" fmla="*/ 2652389 h 6251141"/>
              <a:gd name="connsiteX17" fmla="*/ 12280552 w 12332516"/>
              <a:gd name="connsiteY17" fmla="*/ 196317 h 6251141"/>
              <a:gd name="connsiteX18" fmla="*/ 11824723 w 12332516"/>
              <a:gd name="connsiteY18" fmla="*/ 149039 h 6251141"/>
              <a:gd name="connsiteX19" fmla="*/ 10295765 w 12332516"/>
              <a:gd name="connsiteY19" fmla="*/ 142483 h 6251141"/>
              <a:gd name="connsiteX20" fmla="*/ 7778825 w 12332516"/>
              <a:gd name="connsiteY20" fmla="*/ 95914 h 6251141"/>
              <a:gd name="connsiteX21" fmla="*/ 2071691 w 12332516"/>
              <a:gd name="connsiteY21" fmla="*/ 20004 h 6251141"/>
              <a:gd name="connsiteX0" fmla="*/ 2071691 w 12322347"/>
              <a:gd name="connsiteY0" fmla="*/ 0 h 6231137"/>
              <a:gd name="connsiteX1" fmla="*/ 483610 w 12322347"/>
              <a:gd name="connsiteY1" fmla="*/ 10761 h 6231137"/>
              <a:gd name="connsiteX2" fmla="*/ 36453 w 12322347"/>
              <a:gd name="connsiteY2" fmla="*/ 26521 h 6231137"/>
              <a:gd name="connsiteX3" fmla="*/ 36452 w 12322347"/>
              <a:gd name="connsiteY3" fmla="*/ 844885 h 6231137"/>
              <a:gd name="connsiteX4" fmla="*/ 17296 w 12322347"/>
              <a:gd name="connsiteY4" fmla="*/ 1369703 h 6231137"/>
              <a:gd name="connsiteX5" fmla="*/ 6679 w 12322347"/>
              <a:gd name="connsiteY5" fmla="*/ 4594908 h 6231137"/>
              <a:gd name="connsiteX6" fmla="*/ 89932 w 12322347"/>
              <a:gd name="connsiteY6" fmla="*/ 5941557 h 6231137"/>
              <a:gd name="connsiteX7" fmla="*/ 2768884 w 12322347"/>
              <a:gd name="connsiteY7" fmla="*/ 5929698 h 6231137"/>
              <a:gd name="connsiteX8" fmla="*/ 4422579 w 12322347"/>
              <a:gd name="connsiteY8" fmla="*/ 5908315 h 6231137"/>
              <a:gd name="connsiteX9" fmla="*/ 5393880 w 12322347"/>
              <a:gd name="connsiteY9" fmla="*/ 5924178 h 6231137"/>
              <a:gd name="connsiteX10" fmla="*/ 5877638 w 12322347"/>
              <a:gd name="connsiteY10" fmla="*/ 6231137 h 6231137"/>
              <a:gd name="connsiteX11" fmla="*/ 6150141 w 12322347"/>
              <a:gd name="connsiteY11" fmla="*/ 5908409 h 6231137"/>
              <a:gd name="connsiteX12" fmla="*/ 9277333 w 12322347"/>
              <a:gd name="connsiteY12" fmla="*/ 5911624 h 6231137"/>
              <a:gd name="connsiteX13" fmla="*/ 10186235 w 12322347"/>
              <a:gd name="connsiteY13" fmla="*/ 5914499 h 6231137"/>
              <a:gd name="connsiteX14" fmla="*/ 11106174 w 12322347"/>
              <a:gd name="connsiteY14" fmla="*/ 5922366 h 6231137"/>
              <a:gd name="connsiteX15" fmla="*/ 12264257 w 12322347"/>
              <a:gd name="connsiteY15" fmla="*/ 5921320 h 6231137"/>
              <a:gd name="connsiteX16" fmla="*/ 12289901 w 12322347"/>
              <a:gd name="connsiteY16" fmla="*/ 2632385 h 6231137"/>
              <a:gd name="connsiteX17" fmla="*/ 12280552 w 12322347"/>
              <a:gd name="connsiteY17" fmla="*/ 176313 h 6231137"/>
              <a:gd name="connsiteX18" fmla="*/ 11824723 w 12322347"/>
              <a:gd name="connsiteY18" fmla="*/ 129035 h 6231137"/>
              <a:gd name="connsiteX19" fmla="*/ 10295765 w 12322347"/>
              <a:gd name="connsiteY19" fmla="*/ 122479 h 6231137"/>
              <a:gd name="connsiteX20" fmla="*/ 7778825 w 12322347"/>
              <a:gd name="connsiteY20" fmla="*/ 75910 h 6231137"/>
              <a:gd name="connsiteX21" fmla="*/ 2071691 w 12322347"/>
              <a:gd name="connsiteY21" fmla="*/ 0 h 6231137"/>
              <a:gd name="connsiteX0" fmla="*/ 2071691 w 12322347"/>
              <a:gd name="connsiteY0" fmla="*/ 0 h 6231137"/>
              <a:gd name="connsiteX1" fmla="*/ 483610 w 12322347"/>
              <a:gd name="connsiteY1" fmla="*/ 10761 h 6231137"/>
              <a:gd name="connsiteX2" fmla="*/ 36453 w 12322347"/>
              <a:gd name="connsiteY2" fmla="*/ 68771 h 6231137"/>
              <a:gd name="connsiteX3" fmla="*/ 36452 w 12322347"/>
              <a:gd name="connsiteY3" fmla="*/ 844885 h 6231137"/>
              <a:gd name="connsiteX4" fmla="*/ 17296 w 12322347"/>
              <a:gd name="connsiteY4" fmla="*/ 1369703 h 6231137"/>
              <a:gd name="connsiteX5" fmla="*/ 6679 w 12322347"/>
              <a:gd name="connsiteY5" fmla="*/ 4594908 h 6231137"/>
              <a:gd name="connsiteX6" fmla="*/ 89932 w 12322347"/>
              <a:gd name="connsiteY6" fmla="*/ 5941557 h 6231137"/>
              <a:gd name="connsiteX7" fmla="*/ 2768884 w 12322347"/>
              <a:gd name="connsiteY7" fmla="*/ 5929698 h 6231137"/>
              <a:gd name="connsiteX8" fmla="*/ 4422579 w 12322347"/>
              <a:gd name="connsiteY8" fmla="*/ 5908315 h 6231137"/>
              <a:gd name="connsiteX9" fmla="*/ 5393880 w 12322347"/>
              <a:gd name="connsiteY9" fmla="*/ 5924178 h 6231137"/>
              <a:gd name="connsiteX10" fmla="*/ 5877638 w 12322347"/>
              <a:gd name="connsiteY10" fmla="*/ 6231137 h 6231137"/>
              <a:gd name="connsiteX11" fmla="*/ 6150141 w 12322347"/>
              <a:gd name="connsiteY11" fmla="*/ 5908409 h 6231137"/>
              <a:gd name="connsiteX12" fmla="*/ 9277333 w 12322347"/>
              <a:gd name="connsiteY12" fmla="*/ 5911624 h 6231137"/>
              <a:gd name="connsiteX13" fmla="*/ 10186235 w 12322347"/>
              <a:gd name="connsiteY13" fmla="*/ 5914499 h 6231137"/>
              <a:gd name="connsiteX14" fmla="*/ 11106174 w 12322347"/>
              <a:gd name="connsiteY14" fmla="*/ 5922366 h 6231137"/>
              <a:gd name="connsiteX15" fmla="*/ 12264257 w 12322347"/>
              <a:gd name="connsiteY15" fmla="*/ 5921320 h 6231137"/>
              <a:gd name="connsiteX16" fmla="*/ 12289901 w 12322347"/>
              <a:gd name="connsiteY16" fmla="*/ 2632385 h 6231137"/>
              <a:gd name="connsiteX17" fmla="*/ 12280552 w 12322347"/>
              <a:gd name="connsiteY17" fmla="*/ 176313 h 6231137"/>
              <a:gd name="connsiteX18" fmla="*/ 11824723 w 12322347"/>
              <a:gd name="connsiteY18" fmla="*/ 129035 h 6231137"/>
              <a:gd name="connsiteX19" fmla="*/ 10295765 w 12322347"/>
              <a:gd name="connsiteY19" fmla="*/ 122479 h 6231137"/>
              <a:gd name="connsiteX20" fmla="*/ 7778825 w 12322347"/>
              <a:gd name="connsiteY20" fmla="*/ 75910 h 6231137"/>
              <a:gd name="connsiteX21" fmla="*/ 2071691 w 12322347"/>
              <a:gd name="connsiteY21" fmla="*/ 0 h 6231137"/>
              <a:gd name="connsiteX0" fmla="*/ 2071691 w 12322347"/>
              <a:gd name="connsiteY0" fmla="*/ 0 h 6231137"/>
              <a:gd name="connsiteX1" fmla="*/ 578608 w 12322347"/>
              <a:gd name="connsiteY1" fmla="*/ 42448 h 6231137"/>
              <a:gd name="connsiteX2" fmla="*/ 36453 w 12322347"/>
              <a:gd name="connsiteY2" fmla="*/ 68771 h 6231137"/>
              <a:gd name="connsiteX3" fmla="*/ 36452 w 12322347"/>
              <a:gd name="connsiteY3" fmla="*/ 844885 h 6231137"/>
              <a:gd name="connsiteX4" fmla="*/ 17296 w 12322347"/>
              <a:gd name="connsiteY4" fmla="*/ 1369703 h 6231137"/>
              <a:gd name="connsiteX5" fmla="*/ 6679 w 12322347"/>
              <a:gd name="connsiteY5" fmla="*/ 4594908 h 6231137"/>
              <a:gd name="connsiteX6" fmla="*/ 89932 w 12322347"/>
              <a:gd name="connsiteY6" fmla="*/ 5941557 h 6231137"/>
              <a:gd name="connsiteX7" fmla="*/ 2768884 w 12322347"/>
              <a:gd name="connsiteY7" fmla="*/ 5929698 h 6231137"/>
              <a:gd name="connsiteX8" fmla="*/ 4422579 w 12322347"/>
              <a:gd name="connsiteY8" fmla="*/ 5908315 h 6231137"/>
              <a:gd name="connsiteX9" fmla="*/ 5393880 w 12322347"/>
              <a:gd name="connsiteY9" fmla="*/ 5924178 h 6231137"/>
              <a:gd name="connsiteX10" fmla="*/ 5877638 w 12322347"/>
              <a:gd name="connsiteY10" fmla="*/ 6231137 h 6231137"/>
              <a:gd name="connsiteX11" fmla="*/ 6150141 w 12322347"/>
              <a:gd name="connsiteY11" fmla="*/ 5908409 h 6231137"/>
              <a:gd name="connsiteX12" fmla="*/ 9277333 w 12322347"/>
              <a:gd name="connsiteY12" fmla="*/ 5911624 h 6231137"/>
              <a:gd name="connsiteX13" fmla="*/ 10186235 w 12322347"/>
              <a:gd name="connsiteY13" fmla="*/ 5914499 h 6231137"/>
              <a:gd name="connsiteX14" fmla="*/ 11106174 w 12322347"/>
              <a:gd name="connsiteY14" fmla="*/ 5922366 h 6231137"/>
              <a:gd name="connsiteX15" fmla="*/ 12264257 w 12322347"/>
              <a:gd name="connsiteY15" fmla="*/ 5921320 h 6231137"/>
              <a:gd name="connsiteX16" fmla="*/ 12289901 w 12322347"/>
              <a:gd name="connsiteY16" fmla="*/ 2632385 h 6231137"/>
              <a:gd name="connsiteX17" fmla="*/ 12280552 w 12322347"/>
              <a:gd name="connsiteY17" fmla="*/ 176313 h 6231137"/>
              <a:gd name="connsiteX18" fmla="*/ 11824723 w 12322347"/>
              <a:gd name="connsiteY18" fmla="*/ 129035 h 6231137"/>
              <a:gd name="connsiteX19" fmla="*/ 10295765 w 12322347"/>
              <a:gd name="connsiteY19" fmla="*/ 122479 h 6231137"/>
              <a:gd name="connsiteX20" fmla="*/ 7778825 w 12322347"/>
              <a:gd name="connsiteY20" fmla="*/ 75910 h 6231137"/>
              <a:gd name="connsiteX21" fmla="*/ 2071691 w 12322347"/>
              <a:gd name="connsiteY21" fmla="*/ 0 h 6231137"/>
              <a:gd name="connsiteX0" fmla="*/ 2261685 w 12322347"/>
              <a:gd name="connsiteY0" fmla="*/ 10365 h 6188689"/>
              <a:gd name="connsiteX1" fmla="*/ 578608 w 12322347"/>
              <a:gd name="connsiteY1" fmla="*/ 0 h 6188689"/>
              <a:gd name="connsiteX2" fmla="*/ 36453 w 12322347"/>
              <a:gd name="connsiteY2" fmla="*/ 26323 h 6188689"/>
              <a:gd name="connsiteX3" fmla="*/ 36452 w 12322347"/>
              <a:gd name="connsiteY3" fmla="*/ 802437 h 6188689"/>
              <a:gd name="connsiteX4" fmla="*/ 17296 w 12322347"/>
              <a:gd name="connsiteY4" fmla="*/ 1327255 h 6188689"/>
              <a:gd name="connsiteX5" fmla="*/ 6679 w 12322347"/>
              <a:gd name="connsiteY5" fmla="*/ 4552460 h 6188689"/>
              <a:gd name="connsiteX6" fmla="*/ 89932 w 12322347"/>
              <a:gd name="connsiteY6" fmla="*/ 5899109 h 6188689"/>
              <a:gd name="connsiteX7" fmla="*/ 2768884 w 12322347"/>
              <a:gd name="connsiteY7" fmla="*/ 5887250 h 6188689"/>
              <a:gd name="connsiteX8" fmla="*/ 4422579 w 12322347"/>
              <a:gd name="connsiteY8" fmla="*/ 5865867 h 6188689"/>
              <a:gd name="connsiteX9" fmla="*/ 5393880 w 12322347"/>
              <a:gd name="connsiteY9" fmla="*/ 5881730 h 6188689"/>
              <a:gd name="connsiteX10" fmla="*/ 5877638 w 12322347"/>
              <a:gd name="connsiteY10" fmla="*/ 6188689 h 6188689"/>
              <a:gd name="connsiteX11" fmla="*/ 6150141 w 12322347"/>
              <a:gd name="connsiteY11" fmla="*/ 5865961 h 6188689"/>
              <a:gd name="connsiteX12" fmla="*/ 9277333 w 12322347"/>
              <a:gd name="connsiteY12" fmla="*/ 5869176 h 6188689"/>
              <a:gd name="connsiteX13" fmla="*/ 10186235 w 12322347"/>
              <a:gd name="connsiteY13" fmla="*/ 5872051 h 6188689"/>
              <a:gd name="connsiteX14" fmla="*/ 11106174 w 12322347"/>
              <a:gd name="connsiteY14" fmla="*/ 5879918 h 6188689"/>
              <a:gd name="connsiteX15" fmla="*/ 12264257 w 12322347"/>
              <a:gd name="connsiteY15" fmla="*/ 5878872 h 6188689"/>
              <a:gd name="connsiteX16" fmla="*/ 12289901 w 12322347"/>
              <a:gd name="connsiteY16" fmla="*/ 2589937 h 6188689"/>
              <a:gd name="connsiteX17" fmla="*/ 12280552 w 12322347"/>
              <a:gd name="connsiteY17" fmla="*/ 133865 h 6188689"/>
              <a:gd name="connsiteX18" fmla="*/ 11824723 w 12322347"/>
              <a:gd name="connsiteY18" fmla="*/ 86587 h 6188689"/>
              <a:gd name="connsiteX19" fmla="*/ 10295765 w 12322347"/>
              <a:gd name="connsiteY19" fmla="*/ 80031 h 6188689"/>
              <a:gd name="connsiteX20" fmla="*/ 7778825 w 12322347"/>
              <a:gd name="connsiteY20" fmla="*/ 33462 h 6188689"/>
              <a:gd name="connsiteX21" fmla="*/ 2261685 w 12322347"/>
              <a:gd name="connsiteY21" fmla="*/ 10365 h 6188689"/>
              <a:gd name="connsiteX0" fmla="*/ 2261685 w 12322347"/>
              <a:gd name="connsiteY0" fmla="*/ 0 h 6178324"/>
              <a:gd name="connsiteX1" fmla="*/ 816102 w 12322347"/>
              <a:gd name="connsiteY1" fmla="*/ 10760 h 6178324"/>
              <a:gd name="connsiteX2" fmla="*/ 36453 w 12322347"/>
              <a:gd name="connsiteY2" fmla="*/ 15958 h 6178324"/>
              <a:gd name="connsiteX3" fmla="*/ 36452 w 12322347"/>
              <a:gd name="connsiteY3" fmla="*/ 792072 h 6178324"/>
              <a:gd name="connsiteX4" fmla="*/ 17296 w 12322347"/>
              <a:gd name="connsiteY4" fmla="*/ 1316890 h 6178324"/>
              <a:gd name="connsiteX5" fmla="*/ 6679 w 12322347"/>
              <a:gd name="connsiteY5" fmla="*/ 4542095 h 6178324"/>
              <a:gd name="connsiteX6" fmla="*/ 89932 w 12322347"/>
              <a:gd name="connsiteY6" fmla="*/ 5888744 h 6178324"/>
              <a:gd name="connsiteX7" fmla="*/ 2768884 w 12322347"/>
              <a:gd name="connsiteY7" fmla="*/ 5876885 h 6178324"/>
              <a:gd name="connsiteX8" fmla="*/ 4422579 w 12322347"/>
              <a:gd name="connsiteY8" fmla="*/ 5855502 h 6178324"/>
              <a:gd name="connsiteX9" fmla="*/ 5393880 w 12322347"/>
              <a:gd name="connsiteY9" fmla="*/ 5871365 h 6178324"/>
              <a:gd name="connsiteX10" fmla="*/ 5877638 w 12322347"/>
              <a:gd name="connsiteY10" fmla="*/ 6178324 h 6178324"/>
              <a:gd name="connsiteX11" fmla="*/ 6150141 w 12322347"/>
              <a:gd name="connsiteY11" fmla="*/ 5855596 h 6178324"/>
              <a:gd name="connsiteX12" fmla="*/ 9277333 w 12322347"/>
              <a:gd name="connsiteY12" fmla="*/ 5858811 h 6178324"/>
              <a:gd name="connsiteX13" fmla="*/ 10186235 w 12322347"/>
              <a:gd name="connsiteY13" fmla="*/ 5861686 h 6178324"/>
              <a:gd name="connsiteX14" fmla="*/ 11106174 w 12322347"/>
              <a:gd name="connsiteY14" fmla="*/ 5869553 h 6178324"/>
              <a:gd name="connsiteX15" fmla="*/ 12264257 w 12322347"/>
              <a:gd name="connsiteY15" fmla="*/ 5868507 h 6178324"/>
              <a:gd name="connsiteX16" fmla="*/ 12289901 w 12322347"/>
              <a:gd name="connsiteY16" fmla="*/ 2579572 h 6178324"/>
              <a:gd name="connsiteX17" fmla="*/ 12280552 w 12322347"/>
              <a:gd name="connsiteY17" fmla="*/ 123500 h 6178324"/>
              <a:gd name="connsiteX18" fmla="*/ 11824723 w 12322347"/>
              <a:gd name="connsiteY18" fmla="*/ 76222 h 6178324"/>
              <a:gd name="connsiteX19" fmla="*/ 10295765 w 12322347"/>
              <a:gd name="connsiteY19" fmla="*/ 69666 h 6178324"/>
              <a:gd name="connsiteX20" fmla="*/ 7778825 w 12322347"/>
              <a:gd name="connsiteY20" fmla="*/ 23097 h 6178324"/>
              <a:gd name="connsiteX21" fmla="*/ 2261685 w 12322347"/>
              <a:gd name="connsiteY21" fmla="*/ 0 h 6178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2322347" h="6178324">
                <a:moveTo>
                  <a:pt x="2261685" y="0"/>
                </a:moveTo>
                <a:lnTo>
                  <a:pt x="816102" y="10760"/>
                </a:lnTo>
                <a:lnTo>
                  <a:pt x="36453" y="15958"/>
                </a:lnTo>
                <a:cubicBezTo>
                  <a:pt x="36453" y="288746"/>
                  <a:pt x="36452" y="519284"/>
                  <a:pt x="36452" y="792072"/>
                </a:cubicBezTo>
                <a:cubicBezTo>
                  <a:pt x="37984" y="902748"/>
                  <a:pt x="15764" y="1206214"/>
                  <a:pt x="17296" y="1316890"/>
                </a:cubicBezTo>
                <a:cubicBezTo>
                  <a:pt x="32125" y="1752674"/>
                  <a:pt x="-17301" y="3705146"/>
                  <a:pt x="6679" y="4542095"/>
                </a:cubicBezTo>
                <a:cubicBezTo>
                  <a:pt x="46570" y="5225386"/>
                  <a:pt x="-51265" y="5916324"/>
                  <a:pt x="89932" y="5888744"/>
                </a:cubicBezTo>
                <a:cubicBezTo>
                  <a:pt x="879263" y="5903089"/>
                  <a:pt x="1955065" y="5877266"/>
                  <a:pt x="2768884" y="5876885"/>
                </a:cubicBezTo>
                <a:lnTo>
                  <a:pt x="4422579" y="5855502"/>
                </a:lnTo>
                <a:lnTo>
                  <a:pt x="5393880" y="5871365"/>
                </a:lnTo>
                <a:cubicBezTo>
                  <a:pt x="5664089" y="6007274"/>
                  <a:pt x="5704024" y="6065354"/>
                  <a:pt x="5877638" y="6178324"/>
                </a:cubicBezTo>
                <a:cubicBezTo>
                  <a:pt x="5954187" y="6102215"/>
                  <a:pt x="6049125" y="5996227"/>
                  <a:pt x="6150141" y="5855596"/>
                </a:cubicBezTo>
                <a:cubicBezTo>
                  <a:pt x="6237130" y="5852856"/>
                  <a:pt x="8916121" y="5865726"/>
                  <a:pt x="9277333" y="5858811"/>
                </a:cubicBezTo>
                <a:lnTo>
                  <a:pt x="10186235" y="5861686"/>
                </a:lnTo>
                <a:lnTo>
                  <a:pt x="11106174" y="5869553"/>
                </a:lnTo>
                <a:cubicBezTo>
                  <a:pt x="11463837" y="5859889"/>
                  <a:pt x="12237326" y="5912260"/>
                  <a:pt x="12264257" y="5868507"/>
                </a:cubicBezTo>
                <a:cubicBezTo>
                  <a:pt x="12302700" y="5662987"/>
                  <a:pt x="12276557" y="4364873"/>
                  <a:pt x="12289901" y="2579572"/>
                </a:cubicBezTo>
                <a:cubicBezTo>
                  <a:pt x="12338262" y="1498304"/>
                  <a:pt x="12330432" y="544926"/>
                  <a:pt x="12280552" y="123500"/>
                </a:cubicBezTo>
                <a:cubicBezTo>
                  <a:pt x="12274271" y="70433"/>
                  <a:pt x="12155521" y="85194"/>
                  <a:pt x="11824723" y="76222"/>
                </a:cubicBezTo>
                <a:cubicBezTo>
                  <a:pt x="11493925" y="67250"/>
                  <a:pt x="10495817" y="85585"/>
                  <a:pt x="10295765" y="69666"/>
                </a:cubicBezTo>
                <a:lnTo>
                  <a:pt x="7778825" y="23097"/>
                </a:lnTo>
                <a:lnTo>
                  <a:pt x="2261685" y="0"/>
                </a:lnTo>
                <a:close/>
              </a:path>
            </a:pathLst>
          </a:custGeom>
          <a:solidFill>
            <a:schemeClr val="bg1"/>
          </a:solidFill>
          <a:ln w="1905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pic>
        <p:nvPicPr>
          <p:cNvPr id="4" name="Graphic 4" descr="Radio microphone with solid fill">
            <a:extLst>
              <a:ext uri="{FF2B5EF4-FFF2-40B4-BE49-F238E27FC236}">
                <a16:creationId xmlns:a16="http://schemas.microsoft.com/office/drawing/2014/main" id="{C83404F8-2533-441D-99EB-1D8399640D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82852" y="872197"/>
            <a:ext cx="1558399" cy="1558399"/>
          </a:xfrm>
          <a:prstGeom prst="rect">
            <a:avLst/>
          </a:prstGeom>
        </p:spPr>
      </p:pic>
      <p:pic>
        <p:nvPicPr>
          <p:cNvPr id="13" name="Graphic 13" descr="Web cam with solid fill">
            <a:extLst>
              <a:ext uri="{FF2B5EF4-FFF2-40B4-BE49-F238E27FC236}">
                <a16:creationId xmlns:a16="http://schemas.microsoft.com/office/drawing/2014/main" id="{AD93231B-0FA0-4F9D-8471-D6C08A4FE4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13049" y="2654371"/>
            <a:ext cx="1498004" cy="1498004"/>
          </a:xfrm>
          <a:prstGeom prst="rect">
            <a:avLst/>
          </a:prstGeom>
        </p:spPr>
      </p:pic>
      <p:pic>
        <p:nvPicPr>
          <p:cNvPr id="14" name="Graphic 14" descr="Headphones with solid fill">
            <a:extLst>
              <a:ext uri="{FF2B5EF4-FFF2-40B4-BE49-F238E27FC236}">
                <a16:creationId xmlns:a16="http://schemas.microsoft.com/office/drawing/2014/main" id="{354843DD-AA0A-454A-B46E-1BDED58D633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713049" y="4380271"/>
            <a:ext cx="1498004" cy="1498004"/>
          </a:xfrm>
          <a:prstGeom prst="rect">
            <a:avLst/>
          </a:prstGeom>
        </p:spPr>
      </p:pic>
      <p:sp>
        <p:nvSpPr>
          <p:cNvPr id="24" name="Freeform: Shape 22">
            <a:extLst>
              <a:ext uri="{FF2B5EF4-FFF2-40B4-BE49-F238E27FC236}">
                <a16:creationId xmlns:a16="http://schemas.microsoft.com/office/drawing/2014/main" id="{CBFD6B65-6A90-4C50-9533-D82D690130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 flipV="1">
            <a:off x="6504795" y="1205103"/>
            <a:ext cx="5689735" cy="4339710"/>
          </a:xfrm>
          <a:custGeom>
            <a:avLst/>
            <a:gdLst>
              <a:gd name="connsiteX0" fmla="*/ 1892744 w 11603130"/>
              <a:gd name="connsiteY0" fmla="*/ 0 h 6362961"/>
              <a:gd name="connsiteX1" fmla="*/ 304663 w 11603130"/>
              <a:gd name="connsiteY1" fmla="*/ 10761 h 6362961"/>
              <a:gd name="connsiteX2" fmla="*/ 0 w 11603130"/>
              <a:gd name="connsiteY2" fmla="*/ 47942 h 6362961"/>
              <a:gd name="connsiteX3" fmla="*/ 0 w 11603130"/>
              <a:gd name="connsiteY3" fmla="*/ 909146 h 6362961"/>
              <a:gd name="connsiteX4" fmla="*/ 4597 w 11603130"/>
              <a:gd name="connsiteY4" fmla="*/ 909146 h 6362961"/>
              <a:gd name="connsiteX5" fmla="*/ 8568 w 11603130"/>
              <a:gd name="connsiteY5" fmla="*/ 1088908 h 6362961"/>
              <a:gd name="connsiteX6" fmla="*/ 88972 w 11603130"/>
              <a:gd name="connsiteY6" fmla="*/ 3523848 h 6362961"/>
              <a:gd name="connsiteX7" fmla="*/ 148480 w 11603130"/>
              <a:gd name="connsiteY7" fmla="*/ 5930841 h 6362961"/>
              <a:gd name="connsiteX8" fmla="*/ 5623915 w 11603130"/>
              <a:gd name="connsiteY8" fmla="*/ 5947064 h 6362961"/>
              <a:gd name="connsiteX9" fmla="*/ 8143603 w 11603130"/>
              <a:gd name="connsiteY9" fmla="*/ 5913030 h 6362961"/>
              <a:gd name="connsiteX10" fmla="*/ 8168400 w 11603130"/>
              <a:gd name="connsiteY10" fmla="*/ 5914173 h 6362961"/>
              <a:gd name="connsiteX11" fmla="*/ 8334742 w 11603130"/>
              <a:gd name="connsiteY11" fmla="*/ 5912754 h 6362961"/>
              <a:gd name="connsiteX12" fmla="*/ 8343333 w 11603130"/>
              <a:gd name="connsiteY12" fmla="*/ 6362961 h 6362961"/>
              <a:gd name="connsiteX13" fmla="*/ 8951337 w 11603130"/>
              <a:gd name="connsiteY13" fmla="*/ 5912879 h 6362961"/>
              <a:gd name="connsiteX14" fmla="*/ 9710371 w 11603130"/>
              <a:gd name="connsiteY14" fmla="*/ 5911624 h 6362961"/>
              <a:gd name="connsiteX15" fmla="*/ 9804791 w 11603130"/>
              <a:gd name="connsiteY15" fmla="*/ 5908320 h 6362961"/>
              <a:gd name="connsiteX16" fmla="*/ 9863784 w 11603130"/>
              <a:gd name="connsiteY16" fmla="*/ 5909115 h 6362961"/>
              <a:gd name="connsiteX17" fmla="*/ 10007288 w 11603130"/>
              <a:gd name="connsiteY17" fmla="*/ 5914499 h 6362961"/>
              <a:gd name="connsiteX18" fmla="*/ 10927227 w 11603130"/>
              <a:gd name="connsiteY18" fmla="*/ 5922366 h 6362961"/>
              <a:gd name="connsiteX19" fmla="*/ 11562333 w 11603130"/>
              <a:gd name="connsiteY19" fmla="*/ 5906085 h 6362961"/>
              <a:gd name="connsiteX20" fmla="*/ 11571244 w 11603130"/>
              <a:gd name="connsiteY20" fmla="*/ 2621674 h 6362961"/>
              <a:gd name="connsiteX21" fmla="*/ 11561892 w 11603130"/>
              <a:gd name="connsiteY21" fmla="*/ 176313 h 6362961"/>
              <a:gd name="connsiteX22" fmla="*/ 11289537 w 11603130"/>
              <a:gd name="connsiteY22" fmla="*/ 107615 h 6362961"/>
              <a:gd name="connsiteX23" fmla="*/ 10689999 w 11603130"/>
              <a:gd name="connsiteY23" fmla="*/ 70591 h 6362961"/>
              <a:gd name="connsiteX24" fmla="*/ 7599878 w 11603130"/>
              <a:gd name="connsiteY24" fmla="*/ 75910 h 6362961"/>
              <a:gd name="connsiteX0" fmla="*/ 1892744 w 11603130"/>
              <a:gd name="connsiteY0" fmla="*/ 0 h 6362961"/>
              <a:gd name="connsiteX1" fmla="*/ 304663 w 11603130"/>
              <a:gd name="connsiteY1" fmla="*/ 10761 h 6362961"/>
              <a:gd name="connsiteX2" fmla="*/ 0 w 11603130"/>
              <a:gd name="connsiteY2" fmla="*/ 47942 h 6362961"/>
              <a:gd name="connsiteX3" fmla="*/ 0 w 11603130"/>
              <a:gd name="connsiteY3" fmla="*/ 909146 h 6362961"/>
              <a:gd name="connsiteX4" fmla="*/ 4597 w 11603130"/>
              <a:gd name="connsiteY4" fmla="*/ 909146 h 6362961"/>
              <a:gd name="connsiteX5" fmla="*/ 8568 w 11603130"/>
              <a:gd name="connsiteY5" fmla="*/ 1088908 h 6362961"/>
              <a:gd name="connsiteX6" fmla="*/ 88972 w 11603130"/>
              <a:gd name="connsiteY6" fmla="*/ 3523848 h 6362961"/>
              <a:gd name="connsiteX7" fmla="*/ 148480 w 11603130"/>
              <a:gd name="connsiteY7" fmla="*/ 5930841 h 6362961"/>
              <a:gd name="connsiteX8" fmla="*/ 5623915 w 11603130"/>
              <a:gd name="connsiteY8" fmla="*/ 5947064 h 6362961"/>
              <a:gd name="connsiteX9" fmla="*/ 8143603 w 11603130"/>
              <a:gd name="connsiteY9" fmla="*/ 5913030 h 6362961"/>
              <a:gd name="connsiteX10" fmla="*/ 8168400 w 11603130"/>
              <a:gd name="connsiteY10" fmla="*/ 5914173 h 6362961"/>
              <a:gd name="connsiteX11" fmla="*/ 8343333 w 11603130"/>
              <a:gd name="connsiteY11" fmla="*/ 6362961 h 6362961"/>
              <a:gd name="connsiteX12" fmla="*/ 8951337 w 11603130"/>
              <a:gd name="connsiteY12" fmla="*/ 5912879 h 6362961"/>
              <a:gd name="connsiteX13" fmla="*/ 9710371 w 11603130"/>
              <a:gd name="connsiteY13" fmla="*/ 5911624 h 6362961"/>
              <a:gd name="connsiteX14" fmla="*/ 9804791 w 11603130"/>
              <a:gd name="connsiteY14" fmla="*/ 5908320 h 6362961"/>
              <a:gd name="connsiteX15" fmla="*/ 9863784 w 11603130"/>
              <a:gd name="connsiteY15" fmla="*/ 5909115 h 6362961"/>
              <a:gd name="connsiteX16" fmla="*/ 10007288 w 11603130"/>
              <a:gd name="connsiteY16" fmla="*/ 5914499 h 6362961"/>
              <a:gd name="connsiteX17" fmla="*/ 10927227 w 11603130"/>
              <a:gd name="connsiteY17" fmla="*/ 5922366 h 6362961"/>
              <a:gd name="connsiteX18" fmla="*/ 11562333 w 11603130"/>
              <a:gd name="connsiteY18" fmla="*/ 5906085 h 6362961"/>
              <a:gd name="connsiteX19" fmla="*/ 11571244 w 11603130"/>
              <a:gd name="connsiteY19" fmla="*/ 2621674 h 6362961"/>
              <a:gd name="connsiteX20" fmla="*/ 11561892 w 11603130"/>
              <a:gd name="connsiteY20" fmla="*/ 176313 h 6362961"/>
              <a:gd name="connsiteX21" fmla="*/ 11289537 w 11603130"/>
              <a:gd name="connsiteY21" fmla="*/ 107615 h 6362961"/>
              <a:gd name="connsiteX22" fmla="*/ 10689999 w 11603130"/>
              <a:gd name="connsiteY22" fmla="*/ 70591 h 6362961"/>
              <a:gd name="connsiteX23" fmla="*/ 7599878 w 11603130"/>
              <a:gd name="connsiteY23" fmla="*/ 75910 h 6362961"/>
              <a:gd name="connsiteX24" fmla="*/ 1892744 w 11603130"/>
              <a:gd name="connsiteY24" fmla="*/ 0 h 6362961"/>
              <a:gd name="connsiteX0" fmla="*/ 1892744 w 11603130"/>
              <a:gd name="connsiteY0" fmla="*/ 0 h 6362961"/>
              <a:gd name="connsiteX1" fmla="*/ 304663 w 11603130"/>
              <a:gd name="connsiteY1" fmla="*/ 10761 h 6362961"/>
              <a:gd name="connsiteX2" fmla="*/ 0 w 11603130"/>
              <a:gd name="connsiteY2" fmla="*/ 47942 h 6362961"/>
              <a:gd name="connsiteX3" fmla="*/ 0 w 11603130"/>
              <a:gd name="connsiteY3" fmla="*/ 909146 h 6362961"/>
              <a:gd name="connsiteX4" fmla="*/ 4597 w 11603130"/>
              <a:gd name="connsiteY4" fmla="*/ 909146 h 6362961"/>
              <a:gd name="connsiteX5" fmla="*/ 8568 w 11603130"/>
              <a:gd name="connsiteY5" fmla="*/ 1088908 h 6362961"/>
              <a:gd name="connsiteX6" fmla="*/ 88972 w 11603130"/>
              <a:gd name="connsiteY6" fmla="*/ 3523848 h 6362961"/>
              <a:gd name="connsiteX7" fmla="*/ 148480 w 11603130"/>
              <a:gd name="connsiteY7" fmla="*/ 5930841 h 6362961"/>
              <a:gd name="connsiteX8" fmla="*/ 5623915 w 11603130"/>
              <a:gd name="connsiteY8" fmla="*/ 5947064 h 6362961"/>
              <a:gd name="connsiteX9" fmla="*/ 8143603 w 11603130"/>
              <a:gd name="connsiteY9" fmla="*/ 5913030 h 6362961"/>
              <a:gd name="connsiteX10" fmla="*/ 8444794 w 11603130"/>
              <a:gd name="connsiteY10" fmla="*/ 5914172 h 6362961"/>
              <a:gd name="connsiteX11" fmla="*/ 8343333 w 11603130"/>
              <a:gd name="connsiteY11" fmla="*/ 6362961 h 6362961"/>
              <a:gd name="connsiteX12" fmla="*/ 8951337 w 11603130"/>
              <a:gd name="connsiteY12" fmla="*/ 5912879 h 6362961"/>
              <a:gd name="connsiteX13" fmla="*/ 9710371 w 11603130"/>
              <a:gd name="connsiteY13" fmla="*/ 5911624 h 6362961"/>
              <a:gd name="connsiteX14" fmla="*/ 9804791 w 11603130"/>
              <a:gd name="connsiteY14" fmla="*/ 5908320 h 6362961"/>
              <a:gd name="connsiteX15" fmla="*/ 9863784 w 11603130"/>
              <a:gd name="connsiteY15" fmla="*/ 5909115 h 6362961"/>
              <a:gd name="connsiteX16" fmla="*/ 10007288 w 11603130"/>
              <a:gd name="connsiteY16" fmla="*/ 5914499 h 6362961"/>
              <a:gd name="connsiteX17" fmla="*/ 10927227 w 11603130"/>
              <a:gd name="connsiteY17" fmla="*/ 5922366 h 6362961"/>
              <a:gd name="connsiteX18" fmla="*/ 11562333 w 11603130"/>
              <a:gd name="connsiteY18" fmla="*/ 5906085 h 6362961"/>
              <a:gd name="connsiteX19" fmla="*/ 11571244 w 11603130"/>
              <a:gd name="connsiteY19" fmla="*/ 2621674 h 6362961"/>
              <a:gd name="connsiteX20" fmla="*/ 11561892 w 11603130"/>
              <a:gd name="connsiteY20" fmla="*/ 176313 h 6362961"/>
              <a:gd name="connsiteX21" fmla="*/ 11289537 w 11603130"/>
              <a:gd name="connsiteY21" fmla="*/ 107615 h 6362961"/>
              <a:gd name="connsiteX22" fmla="*/ 10689999 w 11603130"/>
              <a:gd name="connsiteY22" fmla="*/ 70591 h 6362961"/>
              <a:gd name="connsiteX23" fmla="*/ 7599878 w 11603130"/>
              <a:gd name="connsiteY23" fmla="*/ 75910 h 6362961"/>
              <a:gd name="connsiteX24" fmla="*/ 1892744 w 11603130"/>
              <a:gd name="connsiteY24" fmla="*/ 0 h 6362961"/>
              <a:gd name="connsiteX0" fmla="*/ 1892744 w 11603130"/>
              <a:gd name="connsiteY0" fmla="*/ 0 h 6362961"/>
              <a:gd name="connsiteX1" fmla="*/ 304663 w 11603130"/>
              <a:gd name="connsiteY1" fmla="*/ 10761 h 6362961"/>
              <a:gd name="connsiteX2" fmla="*/ 0 w 11603130"/>
              <a:gd name="connsiteY2" fmla="*/ 47942 h 6362961"/>
              <a:gd name="connsiteX3" fmla="*/ 0 w 11603130"/>
              <a:gd name="connsiteY3" fmla="*/ 909146 h 6362961"/>
              <a:gd name="connsiteX4" fmla="*/ 4597 w 11603130"/>
              <a:gd name="connsiteY4" fmla="*/ 909146 h 6362961"/>
              <a:gd name="connsiteX5" fmla="*/ 8568 w 11603130"/>
              <a:gd name="connsiteY5" fmla="*/ 1088908 h 6362961"/>
              <a:gd name="connsiteX6" fmla="*/ 88972 w 11603130"/>
              <a:gd name="connsiteY6" fmla="*/ 3523848 h 6362961"/>
              <a:gd name="connsiteX7" fmla="*/ 148480 w 11603130"/>
              <a:gd name="connsiteY7" fmla="*/ 5930841 h 6362961"/>
              <a:gd name="connsiteX8" fmla="*/ 5623915 w 11603130"/>
              <a:gd name="connsiteY8" fmla="*/ 5947064 h 6362961"/>
              <a:gd name="connsiteX9" fmla="*/ 6347077 w 11603130"/>
              <a:gd name="connsiteY9" fmla="*/ 5954091 h 6362961"/>
              <a:gd name="connsiteX10" fmla="*/ 8444794 w 11603130"/>
              <a:gd name="connsiteY10" fmla="*/ 5914172 h 6362961"/>
              <a:gd name="connsiteX11" fmla="*/ 8343333 w 11603130"/>
              <a:gd name="connsiteY11" fmla="*/ 6362961 h 6362961"/>
              <a:gd name="connsiteX12" fmla="*/ 8951337 w 11603130"/>
              <a:gd name="connsiteY12" fmla="*/ 5912879 h 6362961"/>
              <a:gd name="connsiteX13" fmla="*/ 9710371 w 11603130"/>
              <a:gd name="connsiteY13" fmla="*/ 5911624 h 6362961"/>
              <a:gd name="connsiteX14" fmla="*/ 9804791 w 11603130"/>
              <a:gd name="connsiteY14" fmla="*/ 5908320 h 6362961"/>
              <a:gd name="connsiteX15" fmla="*/ 9863784 w 11603130"/>
              <a:gd name="connsiteY15" fmla="*/ 5909115 h 6362961"/>
              <a:gd name="connsiteX16" fmla="*/ 10007288 w 11603130"/>
              <a:gd name="connsiteY16" fmla="*/ 5914499 h 6362961"/>
              <a:gd name="connsiteX17" fmla="*/ 10927227 w 11603130"/>
              <a:gd name="connsiteY17" fmla="*/ 5922366 h 6362961"/>
              <a:gd name="connsiteX18" fmla="*/ 11562333 w 11603130"/>
              <a:gd name="connsiteY18" fmla="*/ 5906085 h 6362961"/>
              <a:gd name="connsiteX19" fmla="*/ 11571244 w 11603130"/>
              <a:gd name="connsiteY19" fmla="*/ 2621674 h 6362961"/>
              <a:gd name="connsiteX20" fmla="*/ 11561892 w 11603130"/>
              <a:gd name="connsiteY20" fmla="*/ 176313 h 6362961"/>
              <a:gd name="connsiteX21" fmla="*/ 11289537 w 11603130"/>
              <a:gd name="connsiteY21" fmla="*/ 107615 h 6362961"/>
              <a:gd name="connsiteX22" fmla="*/ 10689999 w 11603130"/>
              <a:gd name="connsiteY22" fmla="*/ 70591 h 6362961"/>
              <a:gd name="connsiteX23" fmla="*/ 7599878 w 11603130"/>
              <a:gd name="connsiteY23" fmla="*/ 75910 h 6362961"/>
              <a:gd name="connsiteX24" fmla="*/ 1892744 w 11603130"/>
              <a:gd name="connsiteY24" fmla="*/ 0 h 6362961"/>
              <a:gd name="connsiteX0" fmla="*/ 1892744 w 11603130"/>
              <a:gd name="connsiteY0" fmla="*/ 0 h 6362961"/>
              <a:gd name="connsiteX1" fmla="*/ 304663 w 11603130"/>
              <a:gd name="connsiteY1" fmla="*/ 10761 h 6362961"/>
              <a:gd name="connsiteX2" fmla="*/ 0 w 11603130"/>
              <a:gd name="connsiteY2" fmla="*/ 47942 h 6362961"/>
              <a:gd name="connsiteX3" fmla="*/ 0 w 11603130"/>
              <a:gd name="connsiteY3" fmla="*/ 909146 h 6362961"/>
              <a:gd name="connsiteX4" fmla="*/ 4597 w 11603130"/>
              <a:gd name="connsiteY4" fmla="*/ 909146 h 6362961"/>
              <a:gd name="connsiteX5" fmla="*/ 8568 w 11603130"/>
              <a:gd name="connsiteY5" fmla="*/ 1088908 h 6362961"/>
              <a:gd name="connsiteX6" fmla="*/ 88972 w 11603130"/>
              <a:gd name="connsiteY6" fmla="*/ 3523848 h 6362961"/>
              <a:gd name="connsiteX7" fmla="*/ 148480 w 11603130"/>
              <a:gd name="connsiteY7" fmla="*/ 5930841 h 6362961"/>
              <a:gd name="connsiteX8" fmla="*/ 2638911 w 11603130"/>
              <a:gd name="connsiteY8" fmla="*/ 5933377 h 6362961"/>
              <a:gd name="connsiteX9" fmla="*/ 6347077 w 11603130"/>
              <a:gd name="connsiteY9" fmla="*/ 5954091 h 6362961"/>
              <a:gd name="connsiteX10" fmla="*/ 8444794 w 11603130"/>
              <a:gd name="connsiteY10" fmla="*/ 5914172 h 6362961"/>
              <a:gd name="connsiteX11" fmla="*/ 8343333 w 11603130"/>
              <a:gd name="connsiteY11" fmla="*/ 6362961 h 6362961"/>
              <a:gd name="connsiteX12" fmla="*/ 8951337 w 11603130"/>
              <a:gd name="connsiteY12" fmla="*/ 5912879 h 6362961"/>
              <a:gd name="connsiteX13" fmla="*/ 9710371 w 11603130"/>
              <a:gd name="connsiteY13" fmla="*/ 5911624 h 6362961"/>
              <a:gd name="connsiteX14" fmla="*/ 9804791 w 11603130"/>
              <a:gd name="connsiteY14" fmla="*/ 5908320 h 6362961"/>
              <a:gd name="connsiteX15" fmla="*/ 9863784 w 11603130"/>
              <a:gd name="connsiteY15" fmla="*/ 5909115 h 6362961"/>
              <a:gd name="connsiteX16" fmla="*/ 10007288 w 11603130"/>
              <a:gd name="connsiteY16" fmla="*/ 5914499 h 6362961"/>
              <a:gd name="connsiteX17" fmla="*/ 10927227 w 11603130"/>
              <a:gd name="connsiteY17" fmla="*/ 5922366 h 6362961"/>
              <a:gd name="connsiteX18" fmla="*/ 11562333 w 11603130"/>
              <a:gd name="connsiteY18" fmla="*/ 5906085 h 6362961"/>
              <a:gd name="connsiteX19" fmla="*/ 11571244 w 11603130"/>
              <a:gd name="connsiteY19" fmla="*/ 2621674 h 6362961"/>
              <a:gd name="connsiteX20" fmla="*/ 11561892 w 11603130"/>
              <a:gd name="connsiteY20" fmla="*/ 176313 h 6362961"/>
              <a:gd name="connsiteX21" fmla="*/ 11289537 w 11603130"/>
              <a:gd name="connsiteY21" fmla="*/ 107615 h 6362961"/>
              <a:gd name="connsiteX22" fmla="*/ 10689999 w 11603130"/>
              <a:gd name="connsiteY22" fmla="*/ 70591 h 6362961"/>
              <a:gd name="connsiteX23" fmla="*/ 7599878 w 11603130"/>
              <a:gd name="connsiteY23" fmla="*/ 75910 h 6362961"/>
              <a:gd name="connsiteX24" fmla="*/ 1892744 w 11603130"/>
              <a:gd name="connsiteY24" fmla="*/ 0 h 6362961"/>
              <a:gd name="connsiteX0" fmla="*/ 1892744 w 11603130"/>
              <a:gd name="connsiteY0" fmla="*/ 0 h 6362961"/>
              <a:gd name="connsiteX1" fmla="*/ 304663 w 11603130"/>
              <a:gd name="connsiteY1" fmla="*/ 10761 h 6362961"/>
              <a:gd name="connsiteX2" fmla="*/ 0 w 11603130"/>
              <a:gd name="connsiteY2" fmla="*/ 47942 h 6362961"/>
              <a:gd name="connsiteX3" fmla="*/ 0 w 11603130"/>
              <a:gd name="connsiteY3" fmla="*/ 909146 h 6362961"/>
              <a:gd name="connsiteX4" fmla="*/ 4597 w 11603130"/>
              <a:gd name="connsiteY4" fmla="*/ 909146 h 6362961"/>
              <a:gd name="connsiteX5" fmla="*/ 8568 w 11603130"/>
              <a:gd name="connsiteY5" fmla="*/ 1088908 h 6362961"/>
              <a:gd name="connsiteX6" fmla="*/ 88972 w 11603130"/>
              <a:gd name="connsiteY6" fmla="*/ 3523848 h 6362961"/>
              <a:gd name="connsiteX7" fmla="*/ 148480 w 11603130"/>
              <a:gd name="connsiteY7" fmla="*/ 5930841 h 6362961"/>
              <a:gd name="connsiteX8" fmla="*/ 2638911 w 11603130"/>
              <a:gd name="connsiteY8" fmla="*/ 5933377 h 6362961"/>
              <a:gd name="connsiteX9" fmla="*/ 4080684 w 11603130"/>
              <a:gd name="connsiteY9" fmla="*/ 5926717 h 6362961"/>
              <a:gd name="connsiteX10" fmla="*/ 8444794 w 11603130"/>
              <a:gd name="connsiteY10" fmla="*/ 5914172 h 6362961"/>
              <a:gd name="connsiteX11" fmla="*/ 8343333 w 11603130"/>
              <a:gd name="connsiteY11" fmla="*/ 6362961 h 6362961"/>
              <a:gd name="connsiteX12" fmla="*/ 8951337 w 11603130"/>
              <a:gd name="connsiteY12" fmla="*/ 5912879 h 6362961"/>
              <a:gd name="connsiteX13" fmla="*/ 9710371 w 11603130"/>
              <a:gd name="connsiteY13" fmla="*/ 5911624 h 6362961"/>
              <a:gd name="connsiteX14" fmla="*/ 9804791 w 11603130"/>
              <a:gd name="connsiteY14" fmla="*/ 5908320 h 6362961"/>
              <a:gd name="connsiteX15" fmla="*/ 9863784 w 11603130"/>
              <a:gd name="connsiteY15" fmla="*/ 5909115 h 6362961"/>
              <a:gd name="connsiteX16" fmla="*/ 10007288 w 11603130"/>
              <a:gd name="connsiteY16" fmla="*/ 5914499 h 6362961"/>
              <a:gd name="connsiteX17" fmla="*/ 10927227 w 11603130"/>
              <a:gd name="connsiteY17" fmla="*/ 5922366 h 6362961"/>
              <a:gd name="connsiteX18" fmla="*/ 11562333 w 11603130"/>
              <a:gd name="connsiteY18" fmla="*/ 5906085 h 6362961"/>
              <a:gd name="connsiteX19" fmla="*/ 11571244 w 11603130"/>
              <a:gd name="connsiteY19" fmla="*/ 2621674 h 6362961"/>
              <a:gd name="connsiteX20" fmla="*/ 11561892 w 11603130"/>
              <a:gd name="connsiteY20" fmla="*/ 176313 h 6362961"/>
              <a:gd name="connsiteX21" fmla="*/ 11289537 w 11603130"/>
              <a:gd name="connsiteY21" fmla="*/ 107615 h 6362961"/>
              <a:gd name="connsiteX22" fmla="*/ 10689999 w 11603130"/>
              <a:gd name="connsiteY22" fmla="*/ 70591 h 6362961"/>
              <a:gd name="connsiteX23" fmla="*/ 7599878 w 11603130"/>
              <a:gd name="connsiteY23" fmla="*/ 75910 h 6362961"/>
              <a:gd name="connsiteX24" fmla="*/ 1892744 w 11603130"/>
              <a:gd name="connsiteY24" fmla="*/ 0 h 6362961"/>
              <a:gd name="connsiteX0" fmla="*/ 1892744 w 11603130"/>
              <a:gd name="connsiteY0" fmla="*/ 0 h 6362961"/>
              <a:gd name="connsiteX1" fmla="*/ 304663 w 11603130"/>
              <a:gd name="connsiteY1" fmla="*/ 10761 h 6362961"/>
              <a:gd name="connsiteX2" fmla="*/ 0 w 11603130"/>
              <a:gd name="connsiteY2" fmla="*/ 47942 h 6362961"/>
              <a:gd name="connsiteX3" fmla="*/ 0 w 11603130"/>
              <a:gd name="connsiteY3" fmla="*/ 909146 h 6362961"/>
              <a:gd name="connsiteX4" fmla="*/ 4597 w 11603130"/>
              <a:gd name="connsiteY4" fmla="*/ 909146 h 6362961"/>
              <a:gd name="connsiteX5" fmla="*/ 8568 w 11603130"/>
              <a:gd name="connsiteY5" fmla="*/ 1088908 h 6362961"/>
              <a:gd name="connsiteX6" fmla="*/ 88972 w 11603130"/>
              <a:gd name="connsiteY6" fmla="*/ 3523848 h 6362961"/>
              <a:gd name="connsiteX7" fmla="*/ 148480 w 11603130"/>
              <a:gd name="connsiteY7" fmla="*/ 5930841 h 6362961"/>
              <a:gd name="connsiteX8" fmla="*/ 2638911 w 11603130"/>
              <a:gd name="connsiteY8" fmla="*/ 5933377 h 6362961"/>
              <a:gd name="connsiteX9" fmla="*/ 4080684 w 11603130"/>
              <a:gd name="connsiteY9" fmla="*/ 5926717 h 6362961"/>
              <a:gd name="connsiteX10" fmla="*/ 5045206 w 11603130"/>
              <a:gd name="connsiteY10" fmla="*/ 5927859 h 6362961"/>
              <a:gd name="connsiteX11" fmla="*/ 8343333 w 11603130"/>
              <a:gd name="connsiteY11" fmla="*/ 6362961 h 6362961"/>
              <a:gd name="connsiteX12" fmla="*/ 8951337 w 11603130"/>
              <a:gd name="connsiteY12" fmla="*/ 5912879 h 6362961"/>
              <a:gd name="connsiteX13" fmla="*/ 9710371 w 11603130"/>
              <a:gd name="connsiteY13" fmla="*/ 5911624 h 6362961"/>
              <a:gd name="connsiteX14" fmla="*/ 9804791 w 11603130"/>
              <a:gd name="connsiteY14" fmla="*/ 5908320 h 6362961"/>
              <a:gd name="connsiteX15" fmla="*/ 9863784 w 11603130"/>
              <a:gd name="connsiteY15" fmla="*/ 5909115 h 6362961"/>
              <a:gd name="connsiteX16" fmla="*/ 10007288 w 11603130"/>
              <a:gd name="connsiteY16" fmla="*/ 5914499 h 6362961"/>
              <a:gd name="connsiteX17" fmla="*/ 10927227 w 11603130"/>
              <a:gd name="connsiteY17" fmla="*/ 5922366 h 6362961"/>
              <a:gd name="connsiteX18" fmla="*/ 11562333 w 11603130"/>
              <a:gd name="connsiteY18" fmla="*/ 5906085 h 6362961"/>
              <a:gd name="connsiteX19" fmla="*/ 11571244 w 11603130"/>
              <a:gd name="connsiteY19" fmla="*/ 2621674 h 6362961"/>
              <a:gd name="connsiteX20" fmla="*/ 11561892 w 11603130"/>
              <a:gd name="connsiteY20" fmla="*/ 176313 h 6362961"/>
              <a:gd name="connsiteX21" fmla="*/ 11289537 w 11603130"/>
              <a:gd name="connsiteY21" fmla="*/ 107615 h 6362961"/>
              <a:gd name="connsiteX22" fmla="*/ 10689999 w 11603130"/>
              <a:gd name="connsiteY22" fmla="*/ 70591 h 6362961"/>
              <a:gd name="connsiteX23" fmla="*/ 7599878 w 11603130"/>
              <a:gd name="connsiteY23" fmla="*/ 75910 h 6362961"/>
              <a:gd name="connsiteX24" fmla="*/ 1892744 w 11603130"/>
              <a:gd name="connsiteY24" fmla="*/ 0 h 6362961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8951337 w 11603130"/>
              <a:gd name="connsiteY12" fmla="*/ 5912879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9863784 w 11603130"/>
              <a:gd name="connsiteY15" fmla="*/ 5909115 h 6335587"/>
              <a:gd name="connsiteX16" fmla="*/ 10007288 w 11603130"/>
              <a:gd name="connsiteY16" fmla="*/ 5914499 h 6335587"/>
              <a:gd name="connsiteX17" fmla="*/ 10927227 w 11603130"/>
              <a:gd name="connsiteY17" fmla="*/ 5922366 h 6335587"/>
              <a:gd name="connsiteX18" fmla="*/ 11562333 w 11603130"/>
              <a:gd name="connsiteY18" fmla="*/ 5906085 h 6335587"/>
              <a:gd name="connsiteX19" fmla="*/ 11571244 w 11603130"/>
              <a:gd name="connsiteY19" fmla="*/ 2621674 h 6335587"/>
              <a:gd name="connsiteX20" fmla="*/ 11561892 w 11603130"/>
              <a:gd name="connsiteY20" fmla="*/ 176313 h 6335587"/>
              <a:gd name="connsiteX21" fmla="*/ 11289537 w 11603130"/>
              <a:gd name="connsiteY21" fmla="*/ 107615 h 6335587"/>
              <a:gd name="connsiteX22" fmla="*/ 10689999 w 11603130"/>
              <a:gd name="connsiteY22" fmla="*/ 70591 h 6335587"/>
              <a:gd name="connsiteX23" fmla="*/ 7599878 w 11603130"/>
              <a:gd name="connsiteY23" fmla="*/ 75910 h 6335587"/>
              <a:gd name="connsiteX24" fmla="*/ 1892744 w 11603130"/>
              <a:gd name="connsiteY24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242722 w 11603130"/>
              <a:gd name="connsiteY12" fmla="*/ 5885506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9863784 w 11603130"/>
              <a:gd name="connsiteY15" fmla="*/ 5909115 h 6335587"/>
              <a:gd name="connsiteX16" fmla="*/ 10007288 w 11603130"/>
              <a:gd name="connsiteY16" fmla="*/ 5914499 h 6335587"/>
              <a:gd name="connsiteX17" fmla="*/ 10927227 w 11603130"/>
              <a:gd name="connsiteY17" fmla="*/ 5922366 h 6335587"/>
              <a:gd name="connsiteX18" fmla="*/ 11562333 w 11603130"/>
              <a:gd name="connsiteY18" fmla="*/ 5906085 h 6335587"/>
              <a:gd name="connsiteX19" fmla="*/ 11571244 w 11603130"/>
              <a:gd name="connsiteY19" fmla="*/ 2621674 h 6335587"/>
              <a:gd name="connsiteX20" fmla="*/ 11561892 w 11603130"/>
              <a:gd name="connsiteY20" fmla="*/ 176313 h 6335587"/>
              <a:gd name="connsiteX21" fmla="*/ 11289537 w 11603130"/>
              <a:gd name="connsiteY21" fmla="*/ 107615 h 6335587"/>
              <a:gd name="connsiteX22" fmla="*/ 10689999 w 11603130"/>
              <a:gd name="connsiteY22" fmla="*/ 70591 h 6335587"/>
              <a:gd name="connsiteX23" fmla="*/ 7599878 w 11603130"/>
              <a:gd name="connsiteY23" fmla="*/ 75910 h 6335587"/>
              <a:gd name="connsiteX24" fmla="*/ 1892744 w 11603130"/>
              <a:gd name="connsiteY24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408556 w 11603130"/>
              <a:gd name="connsiteY12" fmla="*/ 5899194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9863784 w 11603130"/>
              <a:gd name="connsiteY15" fmla="*/ 5909115 h 6335587"/>
              <a:gd name="connsiteX16" fmla="*/ 10007288 w 11603130"/>
              <a:gd name="connsiteY16" fmla="*/ 5914499 h 6335587"/>
              <a:gd name="connsiteX17" fmla="*/ 10927227 w 11603130"/>
              <a:gd name="connsiteY17" fmla="*/ 5922366 h 6335587"/>
              <a:gd name="connsiteX18" fmla="*/ 11562333 w 11603130"/>
              <a:gd name="connsiteY18" fmla="*/ 5906085 h 6335587"/>
              <a:gd name="connsiteX19" fmla="*/ 11571244 w 11603130"/>
              <a:gd name="connsiteY19" fmla="*/ 2621674 h 6335587"/>
              <a:gd name="connsiteX20" fmla="*/ 11561892 w 11603130"/>
              <a:gd name="connsiteY20" fmla="*/ 176313 h 6335587"/>
              <a:gd name="connsiteX21" fmla="*/ 11289537 w 11603130"/>
              <a:gd name="connsiteY21" fmla="*/ 107615 h 6335587"/>
              <a:gd name="connsiteX22" fmla="*/ 10689999 w 11603130"/>
              <a:gd name="connsiteY22" fmla="*/ 70591 h 6335587"/>
              <a:gd name="connsiteX23" fmla="*/ 7599878 w 11603130"/>
              <a:gd name="connsiteY23" fmla="*/ 75910 h 6335587"/>
              <a:gd name="connsiteX24" fmla="*/ 1892744 w 11603130"/>
              <a:gd name="connsiteY24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408556 w 11603130"/>
              <a:gd name="connsiteY12" fmla="*/ 5899194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10007288 w 11603130"/>
              <a:gd name="connsiteY15" fmla="*/ 5914499 h 6335587"/>
              <a:gd name="connsiteX16" fmla="*/ 10927227 w 11603130"/>
              <a:gd name="connsiteY16" fmla="*/ 5922366 h 6335587"/>
              <a:gd name="connsiteX17" fmla="*/ 11562333 w 11603130"/>
              <a:gd name="connsiteY17" fmla="*/ 5906085 h 6335587"/>
              <a:gd name="connsiteX18" fmla="*/ 11571244 w 11603130"/>
              <a:gd name="connsiteY18" fmla="*/ 2621674 h 6335587"/>
              <a:gd name="connsiteX19" fmla="*/ 11561892 w 11603130"/>
              <a:gd name="connsiteY19" fmla="*/ 176313 h 6335587"/>
              <a:gd name="connsiteX20" fmla="*/ 11289537 w 11603130"/>
              <a:gd name="connsiteY20" fmla="*/ 107615 h 6335587"/>
              <a:gd name="connsiteX21" fmla="*/ 10689999 w 11603130"/>
              <a:gd name="connsiteY21" fmla="*/ 70591 h 6335587"/>
              <a:gd name="connsiteX22" fmla="*/ 7599878 w 11603130"/>
              <a:gd name="connsiteY22" fmla="*/ 75910 h 6335587"/>
              <a:gd name="connsiteX23" fmla="*/ 1892744 w 11603130"/>
              <a:gd name="connsiteY23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408556 w 11603130"/>
              <a:gd name="connsiteY12" fmla="*/ 5899194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10007288 w 11603130"/>
              <a:gd name="connsiteY15" fmla="*/ 5914499 h 6335587"/>
              <a:gd name="connsiteX16" fmla="*/ 10927227 w 11603130"/>
              <a:gd name="connsiteY16" fmla="*/ 5922366 h 6335587"/>
              <a:gd name="connsiteX17" fmla="*/ 11562333 w 11603130"/>
              <a:gd name="connsiteY17" fmla="*/ 5906085 h 6335587"/>
              <a:gd name="connsiteX18" fmla="*/ 11571244 w 11603130"/>
              <a:gd name="connsiteY18" fmla="*/ 2621674 h 6335587"/>
              <a:gd name="connsiteX19" fmla="*/ 11561892 w 11603130"/>
              <a:gd name="connsiteY19" fmla="*/ 176313 h 6335587"/>
              <a:gd name="connsiteX20" fmla="*/ 11289537 w 11603130"/>
              <a:gd name="connsiteY20" fmla="*/ 107615 h 6335587"/>
              <a:gd name="connsiteX21" fmla="*/ 10689999 w 11603130"/>
              <a:gd name="connsiteY21" fmla="*/ 70591 h 6335587"/>
              <a:gd name="connsiteX22" fmla="*/ 7599878 w 11603130"/>
              <a:gd name="connsiteY22" fmla="*/ 75910 h 6335587"/>
              <a:gd name="connsiteX23" fmla="*/ 1892744 w 11603130"/>
              <a:gd name="connsiteY23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408556 w 11603130"/>
              <a:gd name="connsiteY12" fmla="*/ 5899194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10007288 w 11603130"/>
              <a:gd name="connsiteY15" fmla="*/ 5914499 h 6335587"/>
              <a:gd name="connsiteX16" fmla="*/ 10927227 w 11603130"/>
              <a:gd name="connsiteY16" fmla="*/ 5922366 h 6335587"/>
              <a:gd name="connsiteX17" fmla="*/ 11562333 w 11603130"/>
              <a:gd name="connsiteY17" fmla="*/ 5906085 h 6335587"/>
              <a:gd name="connsiteX18" fmla="*/ 11571244 w 11603130"/>
              <a:gd name="connsiteY18" fmla="*/ 2621674 h 6335587"/>
              <a:gd name="connsiteX19" fmla="*/ 11561892 w 11603130"/>
              <a:gd name="connsiteY19" fmla="*/ 176313 h 6335587"/>
              <a:gd name="connsiteX20" fmla="*/ 11289537 w 11603130"/>
              <a:gd name="connsiteY20" fmla="*/ 107615 h 6335587"/>
              <a:gd name="connsiteX21" fmla="*/ 10689999 w 11603130"/>
              <a:gd name="connsiteY21" fmla="*/ 70591 h 6335587"/>
              <a:gd name="connsiteX22" fmla="*/ 7599878 w 11603130"/>
              <a:gd name="connsiteY22" fmla="*/ 75910 h 6335587"/>
              <a:gd name="connsiteX23" fmla="*/ 1892744 w 11603130"/>
              <a:gd name="connsiteY23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408556 w 11603130"/>
              <a:gd name="connsiteY12" fmla="*/ 5899194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10007288 w 11603130"/>
              <a:gd name="connsiteY15" fmla="*/ 5914499 h 6335587"/>
              <a:gd name="connsiteX16" fmla="*/ 10927227 w 11603130"/>
              <a:gd name="connsiteY16" fmla="*/ 5922366 h 6335587"/>
              <a:gd name="connsiteX17" fmla="*/ 11562333 w 11603130"/>
              <a:gd name="connsiteY17" fmla="*/ 5906085 h 6335587"/>
              <a:gd name="connsiteX18" fmla="*/ 11571244 w 11603130"/>
              <a:gd name="connsiteY18" fmla="*/ 2621674 h 6335587"/>
              <a:gd name="connsiteX19" fmla="*/ 11561892 w 11603130"/>
              <a:gd name="connsiteY19" fmla="*/ 176313 h 6335587"/>
              <a:gd name="connsiteX20" fmla="*/ 11289537 w 11603130"/>
              <a:gd name="connsiteY20" fmla="*/ 107615 h 6335587"/>
              <a:gd name="connsiteX21" fmla="*/ 10689999 w 11603130"/>
              <a:gd name="connsiteY21" fmla="*/ 70591 h 6335587"/>
              <a:gd name="connsiteX22" fmla="*/ 7599878 w 11603130"/>
              <a:gd name="connsiteY22" fmla="*/ 75910 h 6335587"/>
              <a:gd name="connsiteX23" fmla="*/ 1892744 w 11603130"/>
              <a:gd name="connsiteY23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274422 w 11603130"/>
              <a:gd name="connsiteY12" fmla="*/ 5903346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10007288 w 11603130"/>
              <a:gd name="connsiteY15" fmla="*/ 5914499 h 6335587"/>
              <a:gd name="connsiteX16" fmla="*/ 10927227 w 11603130"/>
              <a:gd name="connsiteY16" fmla="*/ 5922366 h 6335587"/>
              <a:gd name="connsiteX17" fmla="*/ 11562333 w 11603130"/>
              <a:gd name="connsiteY17" fmla="*/ 5906085 h 6335587"/>
              <a:gd name="connsiteX18" fmla="*/ 11571244 w 11603130"/>
              <a:gd name="connsiteY18" fmla="*/ 2621674 h 6335587"/>
              <a:gd name="connsiteX19" fmla="*/ 11561892 w 11603130"/>
              <a:gd name="connsiteY19" fmla="*/ 176313 h 6335587"/>
              <a:gd name="connsiteX20" fmla="*/ 11289537 w 11603130"/>
              <a:gd name="connsiteY20" fmla="*/ 107615 h 6335587"/>
              <a:gd name="connsiteX21" fmla="*/ 10689999 w 11603130"/>
              <a:gd name="connsiteY21" fmla="*/ 70591 h 6335587"/>
              <a:gd name="connsiteX22" fmla="*/ 7599878 w 11603130"/>
              <a:gd name="connsiteY22" fmla="*/ 75910 h 6335587"/>
              <a:gd name="connsiteX23" fmla="*/ 1892744 w 11603130"/>
              <a:gd name="connsiteY23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274422 w 11603130"/>
              <a:gd name="connsiteY12" fmla="*/ 5903346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10007288 w 11603130"/>
              <a:gd name="connsiteY15" fmla="*/ 5914499 h 6335587"/>
              <a:gd name="connsiteX16" fmla="*/ 10927227 w 11603130"/>
              <a:gd name="connsiteY16" fmla="*/ 5922366 h 6335587"/>
              <a:gd name="connsiteX17" fmla="*/ 11562333 w 11603130"/>
              <a:gd name="connsiteY17" fmla="*/ 5906085 h 6335587"/>
              <a:gd name="connsiteX18" fmla="*/ 11571244 w 11603130"/>
              <a:gd name="connsiteY18" fmla="*/ 2621674 h 6335587"/>
              <a:gd name="connsiteX19" fmla="*/ 11561892 w 11603130"/>
              <a:gd name="connsiteY19" fmla="*/ 176313 h 6335587"/>
              <a:gd name="connsiteX20" fmla="*/ 11289537 w 11603130"/>
              <a:gd name="connsiteY20" fmla="*/ 107615 h 6335587"/>
              <a:gd name="connsiteX21" fmla="*/ 10689999 w 11603130"/>
              <a:gd name="connsiteY21" fmla="*/ 70591 h 6335587"/>
              <a:gd name="connsiteX22" fmla="*/ 7599878 w 11603130"/>
              <a:gd name="connsiteY22" fmla="*/ 75910 h 6335587"/>
              <a:gd name="connsiteX23" fmla="*/ 1892744 w 11603130"/>
              <a:gd name="connsiteY23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274422 w 11603130"/>
              <a:gd name="connsiteY12" fmla="*/ 5903346 h 6335587"/>
              <a:gd name="connsiteX13" fmla="*/ 9710371 w 11603130"/>
              <a:gd name="connsiteY13" fmla="*/ 5911624 h 6335587"/>
              <a:gd name="connsiteX14" fmla="*/ 10007288 w 11603130"/>
              <a:gd name="connsiteY14" fmla="*/ 5914499 h 6335587"/>
              <a:gd name="connsiteX15" fmla="*/ 10927227 w 11603130"/>
              <a:gd name="connsiteY15" fmla="*/ 5922366 h 6335587"/>
              <a:gd name="connsiteX16" fmla="*/ 11562333 w 11603130"/>
              <a:gd name="connsiteY16" fmla="*/ 5906085 h 6335587"/>
              <a:gd name="connsiteX17" fmla="*/ 11571244 w 11603130"/>
              <a:gd name="connsiteY17" fmla="*/ 2621674 h 6335587"/>
              <a:gd name="connsiteX18" fmla="*/ 11561892 w 11603130"/>
              <a:gd name="connsiteY18" fmla="*/ 176313 h 6335587"/>
              <a:gd name="connsiteX19" fmla="*/ 11289537 w 11603130"/>
              <a:gd name="connsiteY19" fmla="*/ 107615 h 6335587"/>
              <a:gd name="connsiteX20" fmla="*/ 10689999 w 11603130"/>
              <a:gd name="connsiteY20" fmla="*/ 70591 h 6335587"/>
              <a:gd name="connsiteX21" fmla="*/ 7599878 w 11603130"/>
              <a:gd name="connsiteY21" fmla="*/ 75910 h 6335587"/>
              <a:gd name="connsiteX22" fmla="*/ 1892744 w 11603130"/>
              <a:gd name="connsiteY22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274422 w 11603130"/>
              <a:gd name="connsiteY12" fmla="*/ 5903346 h 6335587"/>
              <a:gd name="connsiteX13" fmla="*/ 9710371 w 11603130"/>
              <a:gd name="connsiteY13" fmla="*/ 5911624 h 6335587"/>
              <a:gd name="connsiteX14" fmla="*/ 10007288 w 11603130"/>
              <a:gd name="connsiteY14" fmla="*/ 5914499 h 6335587"/>
              <a:gd name="connsiteX15" fmla="*/ 10927227 w 11603130"/>
              <a:gd name="connsiteY15" fmla="*/ 5922366 h 6335587"/>
              <a:gd name="connsiteX16" fmla="*/ 11562333 w 11603130"/>
              <a:gd name="connsiteY16" fmla="*/ 5906085 h 6335587"/>
              <a:gd name="connsiteX17" fmla="*/ 11571244 w 11603130"/>
              <a:gd name="connsiteY17" fmla="*/ 2621674 h 6335587"/>
              <a:gd name="connsiteX18" fmla="*/ 11561892 w 11603130"/>
              <a:gd name="connsiteY18" fmla="*/ 176313 h 6335587"/>
              <a:gd name="connsiteX19" fmla="*/ 11289537 w 11603130"/>
              <a:gd name="connsiteY19" fmla="*/ 107615 h 6335587"/>
              <a:gd name="connsiteX20" fmla="*/ 10689999 w 11603130"/>
              <a:gd name="connsiteY20" fmla="*/ 70591 h 6335587"/>
              <a:gd name="connsiteX21" fmla="*/ 7599878 w 11603130"/>
              <a:gd name="connsiteY21" fmla="*/ 75910 h 6335587"/>
              <a:gd name="connsiteX22" fmla="*/ 1892744 w 11603130"/>
              <a:gd name="connsiteY22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274422 w 11603130"/>
              <a:gd name="connsiteY12" fmla="*/ 5903346 h 6335587"/>
              <a:gd name="connsiteX13" fmla="*/ 9710371 w 11603130"/>
              <a:gd name="connsiteY13" fmla="*/ 5911624 h 6335587"/>
              <a:gd name="connsiteX14" fmla="*/ 10007288 w 11603130"/>
              <a:gd name="connsiteY14" fmla="*/ 5914499 h 6335587"/>
              <a:gd name="connsiteX15" fmla="*/ 10927227 w 11603130"/>
              <a:gd name="connsiteY15" fmla="*/ 5922366 h 6335587"/>
              <a:gd name="connsiteX16" fmla="*/ 11562333 w 11603130"/>
              <a:gd name="connsiteY16" fmla="*/ 5906085 h 6335587"/>
              <a:gd name="connsiteX17" fmla="*/ 11571244 w 11603130"/>
              <a:gd name="connsiteY17" fmla="*/ 2621674 h 6335587"/>
              <a:gd name="connsiteX18" fmla="*/ 11561892 w 11603130"/>
              <a:gd name="connsiteY18" fmla="*/ 176313 h 6335587"/>
              <a:gd name="connsiteX19" fmla="*/ 11289537 w 11603130"/>
              <a:gd name="connsiteY19" fmla="*/ 107615 h 6335587"/>
              <a:gd name="connsiteX20" fmla="*/ 10689999 w 11603130"/>
              <a:gd name="connsiteY20" fmla="*/ 70591 h 6335587"/>
              <a:gd name="connsiteX21" fmla="*/ 7599878 w 11603130"/>
              <a:gd name="connsiteY21" fmla="*/ 75910 h 6335587"/>
              <a:gd name="connsiteX22" fmla="*/ 1892744 w 11603130"/>
              <a:gd name="connsiteY22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274422 w 11603130"/>
              <a:gd name="connsiteY12" fmla="*/ 5903346 h 6335587"/>
              <a:gd name="connsiteX13" fmla="*/ 9098386 w 11603130"/>
              <a:gd name="connsiteY13" fmla="*/ 5911624 h 6335587"/>
              <a:gd name="connsiteX14" fmla="*/ 10007288 w 11603130"/>
              <a:gd name="connsiteY14" fmla="*/ 5914499 h 6335587"/>
              <a:gd name="connsiteX15" fmla="*/ 10927227 w 11603130"/>
              <a:gd name="connsiteY15" fmla="*/ 5922366 h 6335587"/>
              <a:gd name="connsiteX16" fmla="*/ 11562333 w 11603130"/>
              <a:gd name="connsiteY16" fmla="*/ 5906085 h 6335587"/>
              <a:gd name="connsiteX17" fmla="*/ 11571244 w 11603130"/>
              <a:gd name="connsiteY17" fmla="*/ 2621674 h 6335587"/>
              <a:gd name="connsiteX18" fmla="*/ 11561892 w 11603130"/>
              <a:gd name="connsiteY18" fmla="*/ 176313 h 6335587"/>
              <a:gd name="connsiteX19" fmla="*/ 11289537 w 11603130"/>
              <a:gd name="connsiteY19" fmla="*/ 107615 h 6335587"/>
              <a:gd name="connsiteX20" fmla="*/ 10689999 w 11603130"/>
              <a:gd name="connsiteY20" fmla="*/ 70591 h 6335587"/>
              <a:gd name="connsiteX21" fmla="*/ 7599878 w 11603130"/>
              <a:gd name="connsiteY21" fmla="*/ 75910 h 6335587"/>
              <a:gd name="connsiteX22" fmla="*/ 1892744 w 11603130"/>
              <a:gd name="connsiteY22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8972 w 11603130"/>
              <a:gd name="connsiteY5" fmla="*/ 3523848 h 6335587"/>
              <a:gd name="connsiteX6" fmla="*/ 148480 w 11603130"/>
              <a:gd name="connsiteY6" fmla="*/ 5930841 h 6335587"/>
              <a:gd name="connsiteX7" fmla="*/ 2638911 w 11603130"/>
              <a:gd name="connsiteY7" fmla="*/ 5933377 h 6335587"/>
              <a:gd name="connsiteX8" fmla="*/ 4080684 w 11603130"/>
              <a:gd name="connsiteY8" fmla="*/ 5926717 h 6335587"/>
              <a:gd name="connsiteX9" fmla="*/ 5045206 w 11603130"/>
              <a:gd name="connsiteY9" fmla="*/ 5927859 h 6335587"/>
              <a:gd name="connsiteX10" fmla="*/ 5855834 w 11603130"/>
              <a:gd name="connsiteY10" fmla="*/ 6335587 h 6335587"/>
              <a:gd name="connsiteX11" fmla="*/ 6274422 w 11603130"/>
              <a:gd name="connsiteY11" fmla="*/ 5903346 h 6335587"/>
              <a:gd name="connsiteX12" fmla="*/ 9098386 w 11603130"/>
              <a:gd name="connsiteY12" fmla="*/ 5911624 h 6335587"/>
              <a:gd name="connsiteX13" fmla="*/ 10007288 w 11603130"/>
              <a:gd name="connsiteY13" fmla="*/ 5914499 h 6335587"/>
              <a:gd name="connsiteX14" fmla="*/ 10927227 w 11603130"/>
              <a:gd name="connsiteY14" fmla="*/ 5922366 h 6335587"/>
              <a:gd name="connsiteX15" fmla="*/ 11562333 w 11603130"/>
              <a:gd name="connsiteY15" fmla="*/ 5906085 h 6335587"/>
              <a:gd name="connsiteX16" fmla="*/ 11571244 w 11603130"/>
              <a:gd name="connsiteY16" fmla="*/ 2621674 h 6335587"/>
              <a:gd name="connsiteX17" fmla="*/ 11561892 w 11603130"/>
              <a:gd name="connsiteY17" fmla="*/ 176313 h 6335587"/>
              <a:gd name="connsiteX18" fmla="*/ 11289537 w 11603130"/>
              <a:gd name="connsiteY18" fmla="*/ 107615 h 6335587"/>
              <a:gd name="connsiteX19" fmla="*/ 10689999 w 11603130"/>
              <a:gd name="connsiteY19" fmla="*/ 70591 h 6335587"/>
              <a:gd name="connsiteX20" fmla="*/ 7599878 w 11603130"/>
              <a:gd name="connsiteY20" fmla="*/ 75910 h 6335587"/>
              <a:gd name="connsiteX21" fmla="*/ 1892744 w 11603130"/>
              <a:gd name="connsiteY21" fmla="*/ 0 h 6335587"/>
              <a:gd name="connsiteX0" fmla="*/ 1892744 w 12087184"/>
              <a:gd name="connsiteY0" fmla="*/ 0 h 6335587"/>
              <a:gd name="connsiteX1" fmla="*/ 304663 w 12087184"/>
              <a:gd name="connsiteY1" fmla="*/ 10761 h 6335587"/>
              <a:gd name="connsiteX2" fmla="*/ 0 w 12087184"/>
              <a:gd name="connsiteY2" fmla="*/ 47942 h 6335587"/>
              <a:gd name="connsiteX3" fmla="*/ 0 w 12087184"/>
              <a:gd name="connsiteY3" fmla="*/ 909146 h 6335587"/>
              <a:gd name="connsiteX4" fmla="*/ 4597 w 12087184"/>
              <a:gd name="connsiteY4" fmla="*/ 909146 h 6335587"/>
              <a:gd name="connsiteX5" fmla="*/ 88972 w 12087184"/>
              <a:gd name="connsiteY5" fmla="*/ 3523848 h 6335587"/>
              <a:gd name="connsiteX6" fmla="*/ 148480 w 12087184"/>
              <a:gd name="connsiteY6" fmla="*/ 5930841 h 6335587"/>
              <a:gd name="connsiteX7" fmla="*/ 2638911 w 12087184"/>
              <a:gd name="connsiteY7" fmla="*/ 5933377 h 6335587"/>
              <a:gd name="connsiteX8" fmla="*/ 4080684 w 12087184"/>
              <a:gd name="connsiteY8" fmla="*/ 5926717 h 6335587"/>
              <a:gd name="connsiteX9" fmla="*/ 5045206 w 12087184"/>
              <a:gd name="connsiteY9" fmla="*/ 5927859 h 6335587"/>
              <a:gd name="connsiteX10" fmla="*/ 5855834 w 12087184"/>
              <a:gd name="connsiteY10" fmla="*/ 6335587 h 6335587"/>
              <a:gd name="connsiteX11" fmla="*/ 6274422 w 12087184"/>
              <a:gd name="connsiteY11" fmla="*/ 5903346 h 6335587"/>
              <a:gd name="connsiteX12" fmla="*/ 9098386 w 12087184"/>
              <a:gd name="connsiteY12" fmla="*/ 5911624 h 6335587"/>
              <a:gd name="connsiteX13" fmla="*/ 10007288 w 12087184"/>
              <a:gd name="connsiteY13" fmla="*/ 5914499 h 6335587"/>
              <a:gd name="connsiteX14" fmla="*/ 10927227 w 12087184"/>
              <a:gd name="connsiteY14" fmla="*/ 5922366 h 6335587"/>
              <a:gd name="connsiteX15" fmla="*/ 12085310 w 12087184"/>
              <a:gd name="connsiteY15" fmla="*/ 5921320 h 6335587"/>
              <a:gd name="connsiteX16" fmla="*/ 11571244 w 12087184"/>
              <a:gd name="connsiteY16" fmla="*/ 2621674 h 6335587"/>
              <a:gd name="connsiteX17" fmla="*/ 11561892 w 12087184"/>
              <a:gd name="connsiteY17" fmla="*/ 176313 h 6335587"/>
              <a:gd name="connsiteX18" fmla="*/ 11289537 w 12087184"/>
              <a:gd name="connsiteY18" fmla="*/ 107615 h 6335587"/>
              <a:gd name="connsiteX19" fmla="*/ 10689999 w 12087184"/>
              <a:gd name="connsiteY19" fmla="*/ 70591 h 6335587"/>
              <a:gd name="connsiteX20" fmla="*/ 7599878 w 12087184"/>
              <a:gd name="connsiteY20" fmla="*/ 75910 h 6335587"/>
              <a:gd name="connsiteX21" fmla="*/ 1892744 w 12087184"/>
              <a:gd name="connsiteY21" fmla="*/ 0 h 6335587"/>
              <a:gd name="connsiteX0" fmla="*/ 1892744 w 12096545"/>
              <a:gd name="connsiteY0" fmla="*/ 24998 h 6360585"/>
              <a:gd name="connsiteX1" fmla="*/ 304663 w 12096545"/>
              <a:gd name="connsiteY1" fmla="*/ 35759 h 6360585"/>
              <a:gd name="connsiteX2" fmla="*/ 0 w 12096545"/>
              <a:gd name="connsiteY2" fmla="*/ 72940 h 6360585"/>
              <a:gd name="connsiteX3" fmla="*/ 0 w 12096545"/>
              <a:gd name="connsiteY3" fmla="*/ 934144 h 6360585"/>
              <a:gd name="connsiteX4" fmla="*/ 4597 w 12096545"/>
              <a:gd name="connsiteY4" fmla="*/ 934144 h 6360585"/>
              <a:gd name="connsiteX5" fmla="*/ 88972 w 12096545"/>
              <a:gd name="connsiteY5" fmla="*/ 3548846 h 6360585"/>
              <a:gd name="connsiteX6" fmla="*/ 148480 w 12096545"/>
              <a:gd name="connsiteY6" fmla="*/ 5955839 h 6360585"/>
              <a:gd name="connsiteX7" fmla="*/ 2638911 w 12096545"/>
              <a:gd name="connsiteY7" fmla="*/ 5958375 h 6360585"/>
              <a:gd name="connsiteX8" fmla="*/ 4080684 w 12096545"/>
              <a:gd name="connsiteY8" fmla="*/ 5951715 h 6360585"/>
              <a:gd name="connsiteX9" fmla="*/ 5045206 w 12096545"/>
              <a:gd name="connsiteY9" fmla="*/ 5952857 h 6360585"/>
              <a:gd name="connsiteX10" fmla="*/ 5855834 w 12096545"/>
              <a:gd name="connsiteY10" fmla="*/ 6360585 h 6360585"/>
              <a:gd name="connsiteX11" fmla="*/ 6274422 w 12096545"/>
              <a:gd name="connsiteY11" fmla="*/ 5928344 h 6360585"/>
              <a:gd name="connsiteX12" fmla="*/ 9098386 w 12096545"/>
              <a:gd name="connsiteY12" fmla="*/ 5936622 h 6360585"/>
              <a:gd name="connsiteX13" fmla="*/ 10007288 w 12096545"/>
              <a:gd name="connsiteY13" fmla="*/ 5939497 h 6360585"/>
              <a:gd name="connsiteX14" fmla="*/ 10927227 w 12096545"/>
              <a:gd name="connsiteY14" fmla="*/ 5947364 h 6360585"/>
              <a:gd name="connsiteX15" fmla="*/ 12085310 w 12096545"/>
              <a:gd name="connsiteY15" fmla="*/ 5946318 h 6360585"/>
              <a:gd name="connsiteX16" fmla="*/ 12063456 w 12096545"/>
              <a:gd name="connsiteY16" fmla="*/ 2646672 h 6360585"/>
              <a:gd name="connsiteX17" fmla="*/ 11561892 w 12096545"/>
              <a:gd name="connsiteY17" fmla="*/ 201311 h 6360585"/>
              <a:gd name="connsiteX18" fmla="*/ 11289537 w 12096545"/>
              <a:gd name="connsiteY18" fmla="*/ 132613 h 6360585"/>
              <a:gd name="connsiteX19" fmla="*/ 10689999 w 12096545"/>
              <a:gd name="connsiteY19" fmla="*/ 95589 h 6360585"/>
              <a:gd name="connsiteX20" fmla="*/ 7599878 w 12096545"/>
              <a:gd name="connsiteY20" fmla="*/ 100908 h 6360585"/>
              <a:gd name="connsiteX21" fmla="*/ 1892744 w 12096545"/>
              <a:gd name="connsiteY21" fmla="*/ 24998 h 6360585"/>
              <a:gd name="connsiteX0" fmla="*/ 1892744 w 12127183"/>
              <a:gd name="connsiteY0" fmla="*/ 24998 h 6360585"/>
              <a:gd name="connsiteX1" fmla="*/ 304663 w 12127183"/>
              <a:gd name="connsiteY1" fmla="*/ 35759 h 6360585"/>
              <a:gd name="connsiteX2" fmla="*/ 0 w 12127183"/>
              <a:gd name="connsiteY2" fmla="*/ 72940 h 6360585"/>
              <a:gd name="connsiteX3" fmla="*/ 0 w 12127183"/>
              <a:gd name="connsiteY3" fmla="*/ 934144 h 6360585"/>
              <a:gd name="connsiteX4" fmla="*/ 4597 w 12127183"/>
              <a:gd name="connsiteY4" fmla="*/ 934144 h 6360585"/>
              <a:gd name="connsiteX5" fmla="*/ 88972 w 12127183"/>
              <a:gd name="connsiteY5" fmla="*/ 3548846 h 6360585"/>
              <a:gd name="connsiteX6" fmla="*/ 148480 w 12127183"/>
              <a:gd name="connsiteY6" fmla="*/ 5955839 h 6360585"/>
              <a:gd name="connsiteX7" fmla="*/ 2638911 w 12127183"/>
              <a:gd name="connsiteY7" fmla="*/ 5958375 h 6360585"/>
              <a:gd name="connsiteX8" fmla="*/ 4080684 w 12127183"/>
              <a:gd name="connsiteY8" fmla="*/ 5951715 h 6360585"/>
              <a:gd name="connsiteX9" fmla="*/ 5045206 w 12127183"/>
              <a:gd name="connsiteY9" fmla="*/ 5952857 h 6360585"/>
              <a:gd name="connsiteX10" fmla="*/ 5855834 w 12127183"/>
              <a:gd name="connsiteY10" fmla="*/ 6360585 h 6360585"/>
              <a:gd name="connsiteX11" fmla="*/ 6274422 w 12127183"/>
              <a:gd name="connsiteY11" fmla="*/ 5928344 h 6360585"/>
              <a:gd name="connsiteX12" fmla="*/ 9098386 w 12127183"/>
              <a:gd name="connsiteY12" fmla="*/ 5936622 h 6360585"/>
              <a:gd name="connsiteX13" fmla="*/ 10007288 w 12127183"/>
              <a:gd name="connsiteY13" fmla="*/ 5939497 h 6360585"/>
              <a:gd name="connsiteX14" fmla="*/ 10927227 w 12127183"/>
              <a:gd name="connsiteY14" fmla="*/ 5947364 h 6360585"/>
              <a:gd name="connsiteX15" fmla="*/ 12085310 w 12127183"/>
              <a:gd name="connsiteY15" fmla="*/ 5946318 h 6360585"/>
              <a:gd name="connsiteX16" fmla="*/ 12063456 w 12127183"/>
              <a:gd name="connsiteY16" fmla="*/ 2646672 h 6360585"/>
              <a:gd name="connsiteX17" fmla="*/ 12054104 w 12127183"/>
              <a:gd name="connsiteY17" fmla="*/ 201311 h 6360585"/>
              <a:gd name="connsiteX18" fmla="*/ 11289537 w 12127183"/>
              <a:gd name="connsiteY18" fmla="*/ 132613 h 6360585"/>
              <a:gd name="connsiteX19" fmla="*/ 10689999 w 12127183"/>
              <a:gd name="connsiteY19" fmla="*/ 95589 h 6360585"/>
              <a:gd name="connsiteX20" fmla="*/ 7599878 w 12127183"/>
              <a:gd name="connsiteY20" fmla="*/ 100908 h 6360585"/>
              <a:gd name="connsiteX21" fmla="*/ 1892744 w 12127183"/>
              <a:gd name="connsiteY21" fmla="*/ 24998 h 6360585"/>
              <a:gd name="connsiteX0" fmla="*/ 1892744 w 12114255"/>
              <a:gd name="connsiteY0" fmla="*/ 0 h 6335587"/>
              <a:gd name="connsiteX1" fmla="*/ 304663 w 12114255"/>
              <a:gd name="connsiteY1" fmla="*/ 10761 h 6335587"/>
              <a:gd name="connsiteX2" fmla="*/ 0 w 12114255"/>
              <a:gd name="connsiteY2" fmla="*/ 47942 h 6335587"/>
              <a:gd name="connsiteX3" fmla="*/ 0 w 12114255"/>
              <a:gd name="connsiteY3" fmla="*/ 909146 h 6335587"/>
              <a:gd name="connsiteX4" fmla="*/ 4597 w 12114255"/>
              <a:gd name="connsiteY4" fmla="*/ 909146 h 6335587"/>
              <a:gd name="connsiteX5" fmla="*/ 88972 w 12114255"/>
              <a:gd name="connsiteY5" fmla="*/ 3523848 h 6335587"/>
              <a:gd name="connsiteX6" fmla="*/ 148480 w 12114255"/>
              <a:gd name="connsiteY6" fmla="*/ 5930841 h 6335587"/>
              <a:gd name="connsiteX7" fmla="*/ 2638911 w 12114255"/>
              <a:gd name="connsiteY7" fmla="*/ 5933377 h 6335587"/>
              <a:gd name="connsiteX8" fmla="*/ 4080684 w 12114255"/>
              <a:gd name="connsiteY8" fmla="*/ 5926717 h 6335587"/>
              <a:gd name="connsiteX9" fmla="*/ 5045206 w 12114255"/>
              <a:gd name="connsiteY9" fmla="*/ 5927859 h 6335587"/>
              <a:gd name="connsiteX10" fmla="*/ 5855834 w 12114255"/>
              <a:gd name="connsiteY10" fmla="*/ 6335587 h 6335587"/>
              <a:gd name="connsiteX11" fmla="*/ 6274422 w 12114255"/>
              <a:gd name="connsiteY11" fmla="*/ 5903346 h 6335587"/>
              <a:gd name="connsiteX12" fmla="*/ 9098386 w 12114255"/>
              <a:gd name="connsiteY12" fmla="*/ 5911624 h 6335587"/>
              <a:gd name="connsiteX13" fmla="*/ 10007288 w 12114255"/>
              <a:gd name="connsiteY13" fmla="*/ 5914499 h 6335587"/>
              <a:gd name="connsiteX14" fmla="*/ 10927227 w 12114255"/>
              <a:gd name="connsiteY14" fmla="*/ 5922366 h 6335587"/>
              <a:gd name="connsiteX15" fmla="*/ 12085310 w 12114255"/>
              <a:gd name="connsiteY15" fmla="*/ 5921320 h 6335587"/>
              <a:gd name="connsiteX16" fmla="*/ 12063456 w 12114255"/>
              <a:gd name="connsiteY16" fmla="*/ 2621674 h 6335587"/>
              <a:gd name="connsiteX17" fmla="*/ 12054104 w 12114255"/>
              <a:gd name="connsiteY17" fmla="*/ 176313 h 6335587"/>
              <a:gd name="connsiteX18" fmla="*/ 11289537 w 12114255"/>
              <a:gd name="connsiteY18" fmla="*/ 107615 h 6335587"/>
              <a:gd name="connsiteX19" fmla="*/ 10689999 w 12114255"/>
              <a:gd name="connsiteY19" fmla="*/ 70591 h 6335587"/>
              <a:gd name="connsiteX20" fmla="*/ 7599878 w 12114255"/>
              <a:gd name="connsiteY20" fmla="*/ 75910 h 6335587"/>
              <a:gd name="connsiteX21" fmla="*/ 1892744 w 12114255"/>
              <a:gd name="connsiteY21" fmla="*/ 0 h 6335587"/>
              <a:gd name="connsiteX0" fmla="*/ 1892744 w 12114253"/>
              <a:gd name="connsiteY0" fmla="*/ 0 h 6335587"/>
              <a:gd name="connsiteX1" fmla="*/ 304663 w 12114253"/>
              <a:gd name="connsiteY1" fmla="*/ 10761 h 6335587"/>
              <a:gd name="connsiteX2" fmla="*/ 0 w 12114253"/>
              <a:gd name="connsiteY2" fmla="*/ 47942 h 6335587"/>
              <a:gd name="connsiteX3" fmla="*/ 0 w 12114253"/>
              <a:gd name="connsiteY3" fmla="*/ 909146 h 6335587"/>
              <a:gd name="connsiteX4" fmla="*/ 4597 w 12114253"/>
              <a:gd name="connsiteY4" fmla="*/ 909146 h 6335587"/>
              <a:gd name="connsiteX5" fmla="*/ 88972 w 12114253"/>
              <a:gd name="connsiteY5" fmla="*/ 3523848 h 6335587"/>
              <a:gd name="connsiteX6" fmla="*/ 148480 w 12114253"/>
              <a:gd name="connsiteY6" fmla="*/ 5930841 h 6335587"/>
              <a:gd name="connsiteX7" fmla="*/ 2638911 w 12114253"/>
              <a:gd name="connsiteY7" fmla="*/ 5933377 h 6335587"/>
              <a:gd name="connsiteX8" fmla="*/ 4080684 w 12114253"/>
              <a:gd name="connsiteY8" fmla="*/ 5926717 h 6335587"/>
              <a:gd name="connsiteX9" fmla="*/ 5045206 w 12114253"/>
              <a:gd name="connsiteY9" fmla="*/ 5927859 h 6335587"/>
              <a:gd name="connsiteX10" fmla="*/ 5855834 w 12114253"/>
              <a:gd name="connsiteY10" fmla="*/ 6335587 h 6335587"/>
              <a:gd name="connsiteX11" fmla="*/ 6274422 w 12114253"/>
              <a:gd name="connsiteY11" fmla="*/ 5903346 h 6335587"/>
              <a:gd name="connsiteX12" fmla="*/ 9098386 w 12114253"/>
              <a:gd name="connsiteY12" fmla="*/ 5911624 h 6335587"/>
              <a:gd name="connsiteX13" fmla="*/ 10007288 w 12114253"/>
              <a:gd name="connsiteY13" fmla="*/ 5914499 h 6335587"/>
              <a:gd name="connsiteX14" fmla="*/ 10927227 w 12114253"/>
              <a:gd name="connsiteY14" fmla="*/ 5922366 h 6335587"/>
              <a:gd name="connsiteX15" fmla="*/ 12085310 w 12114253"/>
              <a:gd name="connsiteY15" fmla="*/ 5921320 h 6335587"/>
              <a:gd name="connsiteX16" fmla="*/ 12063456 w 12114253"/>
              <a:gd name="connsiteY16" fmla="*/ 2621674 h 6335587"/>
              <a:gd name="connsiteX17" fmla="*/ 12054104 w 12114253"/>
              <a:gd name="connsiteY17" fmla="*/ 176313 h 6335587"/>
              <a:gd name="connsiteX18" fmla="*/ 11289537 w 12114253"/>
              <a:gd name="connsiteY18" fmla="*/ 107615 h 6335587"/>
              <a:gd name="connsiteX19" fmla="*/ 10259313 w 12114253"/>
              <a:gd name="connsiteY19" fmla="*/ 101059 h 6335587"/>
              <a:gd name="connsiteX20" fmla="*/ 7599878 w 12114253"/>
              <a:gd name="connsiteY20" fmla="*/ 75910 h 6335587"/>
              <a:gd name="connsiteX21" fmla="*/ 1892744 w 12114253"/>
              <a:gd name="connsiteY21" fmla="*/ 0 h 6335587"/>
              <a:gd name="connsiteX0" fmla="*/ 1892744 w 12114255"/>
              <a:gd name="connsiteY0" fmla="*/ 0 h 6335587"/>
              <a:gd name="connsiteX1" fmla="*/ 304663 w 12114255"/>
              <a:gd name="connsiteY1" fmla="*/ 10761 h 6335587"/>
              <a:gd name="connsiteX2" fmla="*/ 0 w 12114255"/>
              <a:gd name="connsiteY2" fmla="*/ 47942 h 6335587"/>
              <a:gd name="connsiteX3" fmla="*/ 0 w 12114255"/>
              <a:gd name="connsiteY3" fmla="*/ 909146 h 6335587"/>
              <a:gd name="connsiteX4" fmla="*/ 4597 w 12114255"/>
              <a:gd name="connsiteY4" fmla="*/ 909146 h 6335587"/>
              <a:gd name="connsiteX5" fmla="*/ 88972 w 12114255"/>
              <a:gd name="connsiteY5" fmla="*/ 3523848 h 6335587"/>
              <a:gd name="connsiteX6" fmla="*/ 148480 w 12114255"/>
              <a:gd name="connsiteY6" fmla="*/ 5930841 h 6335587"/>
              <a:gd name="connsiteX7" fmla="*/ 2638911 w 12114255"/>
              <a:gd name="connsiteY7" fmla="*/ 5933377 h 6335587"/>
              <a:gd name="connsiteX8" fmla="*/ 4080684 w 12114255"/>
              <a:gd name="connsiteY8" fmla="*/ 5926717 h 6335587"/>
              <a:gd name="connsiteX9" fmla="*/ 5045206 w 12114255"/>
              <a:gd name="connsiteY9" fmla="*/ 5927859 h 6335587"/>
              <a:gd name="connsiteX10" fmla="*/ 5855834 w 12114255"/>
              <a:gd name="connsiteY10" fmla="*/ 6335587 h 6335587"/>
              <a:gd name="connsiteX11" fmla="*/ 6274422 w 12114255"/>
              <a:gd name="connsiteY11" fmla="*/ 5903346 h 6335587"/>
              <a:gd name="connsiteX12" fmla="*/ 9098386 w 12114255"/>
              <a:gd name="connsiteY12" fmla="*/ 5911624 h 6335587"/>
              <a:gd name="connsiteX13" fmla="*/ 10007288 w 12114255"/>
              <a:gd name="connsiteY13" fmla="*/ 5914499 h 6335587"/>
              <a:gd name="connsiteX14" fmla="*/ 10927227 w 12114255"/>
              <a:gd name="connsiteY14" fmla="*/ 5922366 h 6335587"/>
              <a:gd name="connsiteX15" fmla="*/ 12085310 w 12114255"/>
              <a:gd name="connsiteY15" fmla="*/ 5921320 h 6335587"/>
              <a:gd name="connsiteX16" fmla="*/ 12063456 w 12114255"/>
              <a:gd name="connsiteY16" fmla="*/ 2621674 h 6335587"/>
              <a:gd name="connsiteX17" fmla="*/ 12054104 w 12114255"/>
              <a:gd name="connsiteY17" fmla="*/ 176313 h 6335587"/>
              <a:gd name="connsiteX18" fmla="*/ 11289537 w 12114255"/>
              <a:gd name="connsiteY18" fmla="*/ 107615 h 6335587"/>
              <a:gd name="connsiteX19" fmla="*/ 10259313 w 12114255"/>
              <a:gd name="connsiteY19" fmla="*/ 101059 h 6335587"/>
              <a:gd name="connsiteX20" fmla="*/ 7599878 w 12114255"/>
              <a:gd name="connsiteY20" fmla="*/ 75910 h 6335587"/>
              <a:gd name="connsiteX21" fmla="*/ 1892744 w 12114255"/>
              <a:gd name="connsiteY21" fmla="*/ 0 h 6335587"/>
              <a:gd name="connsiteX0" fmla="*/ 1892744 w 12114253"/>
              <a:gd name="connsiteY0" fmla="*/ 0 h 6330524"/>
              <a:gd name="connsiteX1" fmla="*/ 304663 w 12114253"/>
              <a:gd name="connsiteY1" fmla="*/ 10761 h 6330524"/>
              <a:gd name="connsiteX2" fmla="*/ 0 w 12114253"/>
              <a:gd name="connsiteY2" fmla="*/ 47942 h 6330524"/>
              <a:gd name="connsiteX3" fmla="*/ 0 w 12114253"/>
              <a:gd name="connsiteY3" fmla="*/ 909146 h 6330524"/>
              <a:gd name="connsiteX4" fmla="*/ 4597 w 12114253"/>
              <a:gd name="connsiteY4" fmla="*/ 909146 h 6330524"/>
              <a:gd name="connsiteX5" fmla="*/ 88972 w 12114253"/>
              <a:gd name="connsiteY5" fmla="*/ 3523848 h 6330524"/>
              <a:gd name="connsiteX6" fmla="*/ 148480 w 12114253"/>
              <a:gd name="connsiteY6" fmla="*/ 5930841 h 6330524"/>
              <a:gd name="connsiteX7" fmla="*/ 2638911 w 12114253"/>
              <a:gd name="connsiteY7" fmla="*/ 5933377 h 6330524"/>
              <a:gd name="connsiteX8" fmla="*/ 4080684 w 12114253"/>
              <a:gd name="connsiteY8" fmla="*/ 5926717 h 6330524"/>
              <a:gd name="connsiteX9" fmla="*/ 5045206 w 12114253"/>
              <a:gd name="connsiteY9" fmla="*/ 5927859 h 6330524"/>
              <a:gd name="connsiteX10" fmla="*/ 5731339 w 12114253"/>
              <a:gd name="connsiteY10" fmla="*/ 6330524 h 6330524"/>
              <a:gd name="connsiteX11" fmla="*/ 6274422 w 12114253"/>
              <a:gd name="connsiteY11" fmla="*/ 5903346 h 6330524"/>
              <a:gd name="connsiteX12" fmla="*/ 9098386 w 12114253"/>
              <a:gd name="connsiteY12" fmla="*/ 5911624 h 6330524"/>
              <a:gd name="connsiteX13" fmla="*/ 10007288 w 12114253"/>
              <a:gd name="connsiteY13" fmla="*/ 5914499 h 6330524"/>
              <a:gd name="connsiteX14" fmla="*/ 10927227 w 12114253"/>
              <a:gd name="connsiteY14" fmla="*/ 5922366 h 6330524"/>
              <a:gd name="connsiteX15" fmla="*/ 12085310 w 12114253"/>
              <a:gd name="connsiteY15" fmla="*/ 5921320 h 6330524"/>
              <a:gd name="connsiteX16" fmla="*/ 12063456 w 12114253"/>
              <a:gd name="connsiteY16" fmla="*/ 2621674 h 6330524"/>
              <a:gd name="connsiteX17" fmla="*/ 12054104 w 12114253"/>
              <a:gd name="connsiteY17" fmla="*/ 176313 h 6330524"/>
              <a:gd name="connsiteX18" fmla="*/ 11289537 w 12114253"/>
              <a:gd name="connsiteY18" fmla="*/ 107615 h 6330524"/>
              <a:gd name="connsiteX19" fmla="*/ 10259313 w 12114253"/>
              <a:gd name="connsiteY19" fmla="*/ 101059 h 6330524"/>
              <a:gd name="connsiteX20" fmla="*/ 7599878 w 12114253"/>
              <a:gd name="connsiteY20" fmla="*/ 75910 h 6330524"/>
              <a:gd name="connsiteX21" fmla="*/ 1892744 w 12114253"/>
              <a:gd name="connsiteY21" fmla="*/ 0 h 6330524"/>
              <a:gd name="connsiteX0" fmla="*/ 1892744 w 12114255"/>
              <a:gd name="connsiteY0" fmla="*/ 0 h 6330524"/>
              <a:gd name="connsiteX1" fmla="*/ 304663 w 12114255"/>
              <a:gd name="connsiteY1" fmla="*/ 10761 h 6330524"/>
              <a:gd name="connsiteX2" fmla="*/ 0 w 12114255"/>
              <a:gd name="connsiteY2" fmla="*/ 47942 h 6330524"/>
              <a:gd name="connsiteX3" fmla="*/ 0 w 12114255"/>
              <a:gd name="connsiteY3" fmla="*/ 909146 h 6330524"/>
              <a:gd name="connsiteX4" fmla="*/ 4597 w 12114255"/>
              <a:gd name="connsiteY4" fmla="*/ 909146 h 6330524"/>
              <a:gd name="connsiteX5" fmla="*/ 88972 w 12114255"/>
              <a:gd name="connsiteY5" fmla="*/ 3523848 h 6330524"/>
              <a:gd name="connsiteX6" fmla="*/ 148480 w 12114255"/>
              <a:gd name="connsiteY6" fmla="*/ 5930841 h 6330524"/>
              <a:gd name="connsiteX7" fmla="*/ 2638911 w 12114255"/>
              <a:gd name="connsiteY7" fmla="*/ 5933377 h 6330524"/>
              <a:gd name="connsiteX8" fmla="*/ 4080684 w 12114255"/>
              <a:gd name="connsiteY8" fmla="*/ 5926717 h 6330524"/>
              <a:gd name="connsiteX9" fmla="*/ 5045206 w 12114255"/>
              <a:gd name="connsiteY9" fmla="*/ 5927859 h 6330524"/>
              <a:gd name="connsiteX10" fmla="*/ 5731339 w 12114255"/>
              <a:gd name="connsiteY10" fmla="*/ 6330524 h 6330524"/>
              <a:gd name="connsiteX11" fmla="*/ 6077302 w 12114255"/>
              <a:gd name="connsiteY11" fmla="*/ 5908409 h 6330524"/>
              <a:gd name="connsiteX12" fmla="*/ 9098386 w 12114255"/>
              <a:gd name="connsiteY12" fmla="*/ 5911624 h 6330524"/>
              <a:gd name="connsiteX13" fmla="*/ 10007288 w 12114255"/>
              <a:gd name="connsiteY13" fmla="*/ 5914499 h 6330524"/>
              <a:gd name="connsiteX14" fmla="*/ 10927227 w 12114255"/>
              <a:gd name="connsiteY14" fmla="*/ 5922366 h 6330524"/>
              <a:gd name="connsiteX15" fmla="*/ 12085310 w 12114255"/>
              <a:gd name="connsiteY15" fmla="*/ 5921320 h 6330524"/>
              <a:gd name="connsiteX16" fmla="*/ 12063456 w 12114255"/>
              <a:gd name="connsiteY16" fmla="*/ 2621674 h 6330524"/>
              <a:gd name="connsiteX17" fmla="*/ 12054104 w 12114255"/>
              <a:gd name="connsiteY17" fmla="*/ 176313 h 6330524"/>
              <a:gd name="connsiteX18" fmla="*/ 11289537 w 12114255"/>
              <a:gd name="connsiteY18" fmla="*/ 107615 h 6330524"/>
              <a:gd name="connsiteX19" fmla="*/ 10259313 w 12114255"/>
              <a:gd name="connsiteY19" fmla="*/ 101059 h 6330524"/>
              <a:gd name="connsiteX20" fmla="*/ 7599878 w 12114255"/>
              <a:gd name="connsiteY20" fmla="*/ 75910 h 6330524"/>
              <a:gd name="connsiteX21" fmla="*/ 1892744 w 12114255"/>
              <a:gd name="connsiteY21" fmla="*/ 0 h 6330524"/>
              <a:gd name="connsiteX0" fmla="*/ 1892744 w 12114253"/>
              <a:gd name="connsiteY0" fmla="*/ 0 h 6330524"/>
              <a:gd name="connsiteX1" fmla="*/ 304663 w 12114253"/>
              <a:gd name="connsiteY1" fmla="*/ 10761 h 6330524"/>
              <a:gd name="connsiteX2" fmla="*/ 0 w 12114253"/>
              <a:gd name="connsiteY2" fmla="*/ 47942 h 6330524"/>
              <a:gd name="connsiteX3" fmla="*/ 0 w 12114253"/>
              <a:gd name="connsiteY3" fmla="*/ 909146 h 6330524"/>
              <a:gd name="connsiteX4" fmla="*/ 4597 w 12114253"/>
              <a:gd name="connsiteY4" fmla="*/ 909146 h 6330524"/>
              <a:gd name="connsiteX5" fmla="*/ 88972 w 12114253"/>
              <a:gd name="connsiteY5" fmla="*/ 3523848 h 6330524"/>
              <a:gd name="connsiteX6" fmla="*/ 148480 w 12114253"/>
              <a:gd name="connsiteY6" fmla="*/ 5930841 h 6330524"/>
              <a:gd name="connsiteX7" fmla="*/ 2638911 w 12114253"/>
              <a:gd name="connsiteY7" fmla="*/ 5933377 h 6330524"/>
              <a:gd name="connsiteX8" fmla="*/ 4080684 w 12114253"/>
              <a:gd name="connsiteY8" fmla="*/ 5926717 h 6330524"/>
              <a:gd name="connsiteX9" fmla="*/ 5045206 w 12114253"/>
              <a:gd name="connsiteY9" fmla="*/ 5927859 h 6330524"/>
              <a:gd name="connsiteX10" fmla="*/ 5731339 w 12114253"/>
              <a:gd name="connsiteY10" fmla="*/ 6330524 h 6330524"/>
              <a:gd name="connsiteX11" fmla="*/ 6077302 w 12114253"/>
              <a:gd name="connsiteY11" fmla="*/ 5908409 h 6330524"/>
              <a:gd name="connsiteX12" fmla="*/ 9098386 w 12114253"/>
              <a:gd name="connsiteY12" fmla="*/ 5911624 h 6330524"/>
              <a:gd name="connsiteX13" fmla="*/ 10007288 w 12114253"/>
              <a:gd name="connsiteY13" fmla="*/ 5914499 h 6330524"/>
              <a:gd name="connsiteX14" fmla="*/ 10927227 w 12114253"/>
              <a:gd name="connsiteY14" fmla="*/ 5922366 h 6330524"/>
              <a:gd name="connsiteX15" fmla="*/ 12085310 w 12114253"/>
              <a:gd name="connsiteY15" fmla="*/ 5921320 h 6330524"/>
              <a:gd name="connsiteX16" fmla="*/ 12063456 w 12114253"/>
              <a:gd name="connsiteY16" fmla="*/ 2621674 h 6330524"/>
              <a:gd name="connsiteX17" fmla="*/ 12054104 w 12114253"/>
              <a:gd name="connsiteY17" fmla="*/ 176313 h 6330524"/>
              <a:gd name="connsiteX18" fmla="*/ 11289537 w 12114253"/>
              <a:gd name="connsiteY18" fmla="*/ 107615 h 6330524"/>
              <a:gd name="connsiteX19" fmla="*/ 10259313 w 12114253"/>
              <a:gd name="connsiteY19" fmla="*/ 101059 h 6330524"/>
              <a:gd name="connsiteX20" fmla="*/ 7599878 w 12114253"/>
              <a:gd name="connsiteY20" fmla="*/ 75910 h 6330524"/>
              <a:gd name="connsiteX21" fmla="*/ 1892744 w 12114253"/>
              <a:gd name="connsiteY21" fmla="*/ 0 h 6330524"/>
              <a:gd name="connsiteX0" fmla="*/ 1892744 w 12114255"/>
              <a:gd name="connsiteY0" fmla="*/ 0 h 6330524"/>
              <a:gd name="connsiteX1" fmla="*/ 304663 w 12114255"/>
              <a:gd name="connsiteY1" fmla="*/ 10761 h 6330524"/>
              <a:gd name="connsiteX2" fmla="*/ 0 w 12114255"/>
              <a:gd name="connsiteY2" fmla="*/ 47942 h 6330524"/>
              <a:gd name="connsiteX3" fmla="*/ 0 w 12114255"/>
              <a:gd name="connsiteY3" fmla="*/ 909146 h 6330524"/>
              <a:gd name="connsiteX4" fmla="*/ 4597 w 12114255"/>
              <a:gd name="connsiteY4" fmla="*/ 909146 h 6330524"/>
              <a:gd name="connsiteX5" fmla="*/ 88972 w 12114255"/>
              <a:gd name="connsiteY5" fmla="*/ 3523848 h 6330524"/>
              <a:gd name="connsiteX6" fmla="*/ 148480 w 12114255"/>
              <a:gd name="connsiteY6" fmla="*/ 5930841 h 6330524"/>
              <a:gd name="connsiteX7" fmla="*/ 2638911 w 12114255"/>
              <a:gd name="connsiteY7" fmla="*/ 5933377 h 6330524"/>
              <a:gd name="connsiteX8" fmla="*/ 4308929 w 12114255"/>
              <a:gd name="connsiteY8" fmla="*/ 5926717 h 6330524"/>
              <a:gd name="connsiteX9" fmla="*/ 5045206 w 12114255"/>
              <a:gd name="connsiteY9" fmla="*/ 5927859 h 6330524"/>
              <a:gd name="connsiteX10" fmla="*/ 5731339 w 12114255"/>
              <a:gd name="connsiteY10" fmla="*/ 6330524 h 6330524"/>
              <a:gd name="connsiteX11" fmla="*/ 6077302 w 12114255"/>
              <a:gd name="connsiteY11" fmla="*/ 5908409 h 6330524"/>
              <a:gd name="connsiteX12" fmla="*/ 9098386 w 12114255"/>
              <a:gd name="connsiteY12" fmla="*/ 5911624 h 6330524"/>
              <a:gd name="connsiteX13" fmla="*/ 10007288 w 12114255"/>
              <a:gd name="connsiteY13" fmla="*/ 5914499 h 6330524"/>
              <a:gd name="connsiteX14" fmla="*/ 10927227 w 12114255"/>
              <a:gd name="connsiteY14" fmla="*/ 5922366 h 6330524"/>
              <a:gd name="connsiteX15" fmla="*/ 12085310 w 12114255"/>
              <a:gd name="connsiteY15" fmla="*/ 5921320 h 6330524"/>
              <a:gd name="connsiteX16" fmla="*/ 12063456 w 12114255"/>
              <a:gd name="connsiteY16" fmla="*/ 2621674 h 6330524"/>
              <a:gd name="connsiteX17" fmla="*/ 12054104 w 12114255"/>
              <a:gd name="connsiteY17" fmla="*/ 176313 h 6330524"/>
              <a:gd name="connsiteX18" fmla="*/ 11289537 w 12114255"/>
              <a:gd name="connsiteY18" fmla="*/ 107615 h 6330524"/>
              <a:gd name="connsiteX19" fmla="*/ 10259313 w 12114255"/>
              <a:gd name="connsiteY19" fmla="*/ 101059 h 6330524"/>
              <a:gd name="connsiteX20" fmla="*/ 7599878 w 12114255"/>
              <a:gd name="connsiteY20" fmla="*/ 75910 h 6330524"/>
              <a:gd name="connsiteX21" fmla="*/ 1892744 w 12114255"/>
              <a:gd name="connsiteY21" fmla="*/ 0 h 6330524"/>
              <a:gd name="connsiteX0" fmla="*/ 1892744 w 12114253"/>
              <a:gd name="connsiteY0" fmla="*/ 0 h 6330524"/>
              <a:gd name="connsiteX1" fmla="*/ 304663 w 12114253"/>
              <a:gd name="connsiteY1" fmla="*/ 10761 h 6330524"/>
              <a:gd name="connsiteX2" fmla="*/ 0 w 12114253"/>
              <a:gd name="connsiteY2" fmla="*/ 47942 h 6330524"/>
              <a:gd name="connsiteX3" fmla="*/ 0 w 12114253"/>
              <a:gd name="connsiteY3" fmla="*/ 909146 h 6330524"/>
              <a:gd name="connsiteX4" fmla="*/ 4597 w 12114253"/>
              <a:gd name="connsiteY4" fmla="*/ 909146 h 6330524"/>
              <a:gd name="connsiteX5" fmla="*/ 88972 w 12114253"/>
              <a:gd name="connsiteY5" fmla="*/ 3523848 h 6330524"/>
              <a:gd name="connsiteX6" fmla="*/ 148480 w 12114253"/>
              <a:gd name="connsiteY6" fmla="*/ 5930841 h 6330524"/>
              <a:gd name="connsiteX7" fmla="*/ 2638911 w 12114253"/>
              <a:gd name="connsiteY7" fmla="*/ 5933377 h 6330524"/>
              <a:gd name="connsiteX8" fmla="*/ 4308929 w 12114253"/>
              <a:gd name="connsiteY8" fmla="*/ 5926717 h 6330524"/>
              <a:gd name="connsiteX9" fmla="*/ 5141474 w 12114253"/>
              <a:gd name="connsiteY9" fmla="*/ 5927859 h 6330524"/>
              <a:gd name="connsiteX10" fmla="*/ 5731339 w 12114253"/>
              <a:gd name="connsiteY10" fmla="*/ 6330524 h 6330524"/>
              <a:gd name="connsiteX11" fmla="*/ 6077302 w 12114253"/>
              <a:gd name="connsiteY11" fmla="*/ 5908409 h 6330524"/>
              <a:gd name="connsiteX12" fmla="*/ 9098386 w 12114253"/>
              <a:gd name="connsiteY12" fmla="*/ 5911624 h 6330524"/>
              <a:gd name="connsiteX13" fmla="*/ 10007288 w 12114253"/>
              <a:gd name="connsiteY13" fmla="*/ 5914499 h 6330524"/>
              <a:gd name="connsiteX14" fmla="*/ 10927227 w 12114253"/>
              <a:gd name="connsiteY14" fmla="*/ 5922366 h 6330524"/>
              <a:gd name="connsiteX15" fmla="*/ 12085310 w 12114253"/>
              <a:gd name="connsiteY15" fmla="*/ 5921320 h 6330524"/>
              <a:gd name="connsiteX16" fmla="*/ 12063456 w 12114253"/>
              <a:gd name="connsiteY16" fmla="*/ 2621674 h 6330524"/>
              <a:gd name="connsiteX17" fmla="*/ 12054104 w 12114253"/>
              <a:gd name="connsiteY17" fmla="*/ 176313 h 6330524"/>
              <a:gd name="connsiteX18" fmla="*/ 11289537 w 12114253"/>
              <a:gd name="connsiteY18" fmla="*/ 107615 h 6330524"/>
              <a:gd name="connsiteX19" fmla="*/ 10259313 w 12114253"/>
              <a:gd name="connsiteY19" fmla="*/ 101059 h 6330524"/>
              <a:gd name="connsiteX20" fmla="*/ 7599878 w 12114253"/>
              <a:gd name="connsiteY20" fmla="*/ 75910 h 6330524"/>
              <a:gd name="connsiteX21" fmla="*/ 1892744 w 12114253"/>
              <a:gd name="connsiteY21" fmla="*/ 0 h 6330524"/>
              <a:gd name="connsiteX0" fmla="*/ 1892744 w 12114253"/>
              <a:gd name="connsiteY0" fmla="*/ 0 h 6330524"/>
              <a:gd name="connsiteX1" fmla="*/ 304663 w 12114253"/>
              <a:gd name="connsiteY1" fmla="*/ 10761 h 6330524"/>
              <a:gd name="connsiteX2" fmla="*/ 0 w 12114253"/>
              <a:gd name="connsiteY2" fmla="*/ 47942 h 6330524"/>
              <a:gd name="connsiteX3" fmla="*/ 0 w 12114253"/>
              <a:gd name="connsiteY3" fmla="*/ 909146 h 6330524"/>
              <a:gd name="connsiteX4" fmla="*/ 4597 w 12114253"/>
              <a:gd name="connsiteY4" fmla="*/ 909146 h 6330524"/>
              <a:gd name="connsiteX5" fmla="*/ 88972 w 12114253"/>
              <a:gd name="connsiteY5" fmla="*/ 3523848 h 6330524"/>
              <a:gd name="connsiteX6" fmla="*/ 148480 w 12114253"/>
              <a:gd name="connsiteY6" fmla="*/ 5930841 h 6330524"/>
              <a:gd name="connsiteX7" fmla="*/ 2638911 w 12114253"/>
              <a:gd name="connsiteY7" fmla="*/ 5933377 h 6330524"/>
              <a:gd name="connsiteX8" fmla="*/ 4308929 w 12114253"/>
              <a:gd name="connsiteY8" fmla="*/ 5926717 h 6330524"/>
              <a:gd name="connsiteX9" fmla="*/ 5141474 w 12114253"/>
              <a:gd name="connsiteY9" fmla="*/ 5927859 h 6330524"/>
              <a:gd name="connsiteX10" fmla="*/ 5731339 w 12114253"/>
              <a:gd name="connsiteY10" fmla="*/ 6330524 h 6330524"/>
              <a:gd name="connsiteX11" fmla="*/ 5971194 w 12114253"/>
              <a:gd name="connsiteY11" fmla="*/ 5908409 h 6330524"/>
              <a:gd name="connsiteX12" fmla="*/ 9098386 w 12114253"/>
              <a:gd name="connsiteY12" fmla="*/ 5911624 h 6330524"/>
              <a:gd name="connsiteX13" fmla="*/ 10007288 w 12114253"/>
              <a:gd name="connsiteY13" fmla="*/ 5914499 h 6330524"/>
              <a:gd name="connsiteX14" fmla="*/ 10927227 w 12114253"/>
              <a:gd name="connsiteY14" fmla="*/ 5922366 h 6330524"/>
              <a:gd name="connsiteX15" fmla="*/ 12085310 w 12114253"/>
              <a:gd name="connsiteY15" fmla="*/ 5921320 h 6330524"/>
              <a:gd name="connsiteX16" fmla="*/ 12063456 w 12114253"/>
              <a:gd name="connsiteY16" fmla="*/ 2621674 h 6330524"/>
              <a:gd name="connsiteX17" fmla="*/ 12054104 w 12114253"/>
              <a:gd name="connsiteY17" fmla="*/ 176313 h 6330524"/>
              <a:gd name="connsiteX18" fmla="*/ 11289537 w 12114253"/>
              <a:gd name="connsiteY18" fmla="*/ 107615 h 6330524"/>
              <a:gd name="connsiteX19" fmla="*/ 10259313 w 12114253"/>
              <a:gd name="connsiteY19" fmla="*/ 101059 h 6330524"/>
              <a:gd name="connsiteX20" fmla="*/ 7599878 w 12114253"/>
              <a:gd name="connsiteY20" fmla="*/ 75910 h 6330524"/>
              <a:gd name="connsiteX21" fmla="*/ 1892744 w 12114253"/>
              <a:gd name="connsiteY21" fmla="*/ 0 h 6330524"/>
              <a:gd name="connsiteX0" fmla="*/ 1892744 w 12114253"/>
              <a:gd name="connsiteY0" fmla="*/ 0 h 6330524"/>
              <a:gd name="connsiteX1" fmla="*/ 304663 w 12114253"/>
              <a:gd name="connsiteY1" fmla="*/ 10761 h 6330524"/>
              <a:gd name="connsiteX2" fmla="*/ 0 w 12114253"/>
              <a:gd name="connsiteY2" fmla="*/ 47942 h 6330524"/>
              <a:gd name="connsiteX3" fmla="*/ 0 w 12114253"/>
              <a:gd name="connsiteY3" fmla="*/ 909146 h 6330524"/>
              <a:gd name="connsiteX4" fmla="*/ 4597 w 12114253"/>
              <a:gd name="connsiteY4" fmla="*/ 909146 h 6330524"/>
              <a:gd name="connsiteX5" fmla="*/ 88972 w 12114253"/>
              <a:gd name="connsiteY5" fmla="*/ 3523848 h 6330524"/>
              <a:gd name="connsiteX6" fmla="*/ 148480 w 12114253"/>
              <a:gd name="connsiteY6" fmla="*/ 5930841 h 6330524"/>
              <a:gd name="connsiteX7" fmla="*/ 2638911 w 12114253"/>
              <a:gd name="connsiteY7" fmla="*/ 5933377 h 6330524"/>
              <a:gd name="connsiteX8" fmla="*/ 4308929 w 12114253"/>
              <a:gd name="connsiteY8" fmla="*/ 5926717 h 6330524"/>
              <a:gd name="connsiteX9" fmla="*/ 5214933 w 12114253"/>
              <a:gd name="connsiteY9" fmla="*/ 5924178 h 6330524"/>
              <a:gd name="connsiteX10" fmla="*/ 5731339 w 12114253"/>
              <a:gd name="connsiteY10" fmla="*/ 6330524 h 6330524"/>
              <a:gd name="connsiteX11" fmla="*/ 5971194 w 12114253"/>
              <a:gd name="connsiteY11" fmla="*/ 5908409 h 6330524"/>
              <a:gd name="connsiteX12" fmla="*/ 9098386 w 12114253"/>
              <a:gd name="connsiteY12" fmla="*/ 5911624 h 6330524"/>
              <a:gd name="connsiteX13" fmla="*/ 10007288 w 12114253"/>
              <a:gd name="connsiteY13" fmla="*/ 5914499 h 6330524"/>
              <a:gd name="connsiteX14" fmla="*/ 10927227 w 12114253"/>
              <a:gd name="connsiteY14" fmla="*/ 5922366 h 6330524"/>
              <a:gd name="connsiteX15" fmla="*/ 12085310 w 12114253"/>
              <a:gd name="connsiteY15" fmla="*/ 5921320 h 6330524"/>
              <a:gd name="connsiteX16" fmla="*/ 12063456 w 12114253"/>
              <a:gd name="connsiteY16" fmla="*/ 2621674 h 6330524"/>
              <a:gd name="connsiteX17" fmla="*/ 12054104 w 12114253"/>
              <a:gd name="connsiteY17" fmla="*/ 176313 h 6330524"/>
              <a:gd name="connsiteX18" fmla="*/ 11289537 w 12114253"/>
              <a:gd name="connsiteY18" fmla="*/ 107615 h 6330524"/>
              <a:gd name="connsiteX19" fmla="*/ 10259313 w 12114253"/>
              <a:gd name="connsiteY19" fmla="*/ 101059 h 6330524"/>
              <a:gd name="connsiteX20" fmla="*/ 7599878 w 12114253"/>
              <a:gd name="connsiteY20" fmla="*/ 75910 h 6330524"/>
              <a:gd name="connsiteX21" fmla="*/ 1892744 w 12114253"/>
              <a:gd name="connsiteY21" fmla="*/ 0 h 6330524"/>
              <a:gd name="connsiteX0" fmla="*/ 1892744 w 12114253"/>
              <a:gd name="connsiteY0" fmla="*/ 0 h 6249542"/>
              <a:gd name="connsiteX1" fmla="*/ 304663 w 12114253"/>
              <a:gd name="connsiteY1" fmla="*/ 10761 h 6249542"/>
              <a:gd name="connsiteX2" fmla="*/ 0 w 12114253"/>
              <a:gd name="connsiteY2" fmla="*/ 47942 h 6249542"/>
              <a:gd name="connsiteX3" fmla="*/ 0 w 12114253"/>
              <a:gd name="connsiteY3" fmla="*/ 909146 h 6249542"/>
              <a:gd name="connsiteX4" fmla="*/ 4597 w 12114253"/>
              <a:gd name="connsiteY4" fmla="*/ 909146 h 6249542"/>
              <a:gd name="connsiteX5" fmla="*/ 88972 w 12114253"/>
              <a:gd name="connsiteY5" fmla="*/ 3523848 h 6249542"/>
              <a:gd name="connsiteX6" fmla="*/ 148480 w 12114253"/>
              <a:gd name="connsiteY6" fmla="*/ 5930841 h 6249542"/>
              <a:gd name="connsiteX7" fmla="*/ 2638911 w 12114253"/>
              <a:gd name="connsiteY7" fmla="*/ 5933377 h 6249542"/>
              <a:gd name="connsiteX8" fmla="*/ 4308929 w 12114253"/>
              <a:gd name="connsiteY8" fmla="*/ 5926717 h 6249542"/>
              <a:gd name="connsiteX9" fmla="*/ 5214933 w 12114253"/>
              <a:gd name="connsiteY9" fmla="*/ 5924178 h 6249542"/>
              <a:gd name="connsiteX10" fmla="*/ 5706853 w 12114253"/>
              <a:gd name="connsiteY10" fmla="*/ 6249542 h 6249542"/>
              <a:gd name="connsiteX11" fmla="*/ 5971194 w 12114253"/>
              <a:gd name="connsiteY11" fmla="*/ 5908409 h 6249542"/>
              <a:gd name="connsiteX12" fmla="*/ 9098386 w 12114253"/>
              <a:gd name="connsiteY12" fmla="*/ 5911624 h 6249542"/>
              <a:gd name="connsiteX13" fmla="*/ 10007288 w 12114253"/>
              <a:gd name="connsiteY13" fmla="*/ 5914499 h 6249542"/>
              <a:gd name="connsiteX14" fmla="*/ 10927227 w 12114253"/>
              <a:gd name="connsiteY14" fmla="*/ 5922366 h 6249542"/>
              <a:gd name="connsiteX15" fmla="*/ 12085310 w 12114253"/>
              <a:gd name="connsiteY15" fmla="*/ 5921320 h 6249542"/>
              <a:gd name="connsiteX16" fmla="*/ 12063456 w 12114253"/>
              <a:gd name="connsiteY16" fmla="*/ 2621674 h 6249542"/>
              <a:gd name="connsiteX17" fmla="*/ 12054104 w 12114253"/>
              <a:gd name="connsiteY17" fmla="*/ 176313 h 6249542"/>
              <a:gd name="connsiteX18" fmla="*/ 11289537 w 12114253"/>
              <a:gd name="connsiteY18" fmla="*/ 107615 h 6249542"/>
              <a:gd name="connsiteX19" fmla="*/ 10259313 w 12114253"/>
              <a:gd name="connsiteY19" fmla="*/ 101059 h 6249542"/>
              <a:gd name="connsiteX20" fmla="*/ 7599878 w 12114253"/>
              <a:gd name="connsiteY20" fmla="*/ 75910 h 6249542"/>
              <a:gd name="connsiteX21" fmla="*/ 1892744 w 12114253"/>
              <a:gd name="connsiteY21" fmla="*/ 0 h 6249542"/>
              <a:gd name="connsiteX0" fmla="*/ 1892744 w 12114253"/>
              <a:gd name="connsiteY0" fmla="*/ 0 h 6249542"/>
              <a:gd name="connsiteX1" fmla="*/ 304663 w 12114253"/>
              <a:gd name="connsiteY1" fmla="*/ 10761 h 6249542"/>
              <a:gd name="connsiteX2" fmla="*/ 0 w 12114253"/>
              <a:gd name="connsiteY2" fmla="*/ 47942 h 6249542"/>
              <a:gd name="connsiteX3" fmla="*/ 0 w 12114253"/>
              <a:gd name="connsiteY3" fmla="*/ 909146 h 6249542"/>
              <a:gd name="connsiteX4" fmla="*/ 4597 w 12114253"/>
              <a:gd name="connsiteY4" fmla="*/ 909146 h 6249542"/>
              <a:gd name="connsiteX5" fmla="*/ 88972 w 12114253"/>
              <a:gd name="connsiteY5" fmla="*/ 3523848 h 6249542"/>
              <a:gd name="connsiteX6" fmla="*/ 148480 w 12114253"/>
              <a:gd name="connsiteY6" fmla="*/ 5930841 h 6249542"/>
              <a:gd name="connsiteX7" fmla="*/ 2638911 w 12114253"/>
              <a:gd name="connsiteY7" fmla="*/ 5933377 h 6249542"/>
              <a:gd name="connsiteX8" fmla="*/ 4308929 w 12114253"/>
              <a:gd name="connsiteY8" fmla="*/ 5926717 h 6249542"/>
              <a:gd name="connsiteX9" fmla="*/ 5214933 w 12114253"/>
              <a:gd name="connsiteY9" fmla="*/ 5924178 h 6249542"/>
              <a:gd name="connsiteX10" fmla="*/ 5706853 w 12114253"/>
              <a:gd name="connsiteY10" fmla="*/ 6249542 h 6249542"/>
              <a:gd name="connsiteX11" fmla="*/ 5971194 w 12114253"/>
              <a:gd name="connsiteY11" fmla="*/ 5908409 h 6249542"/>
              <a:gd name="connsiteX12" fmla="*/ 9098386 w 12114253"/>
              <a:gd name="connsiteY12" fmla="*/ 5911624 h 6249542"/>
              <a:gd name="connsiteX13" fmla="*/ 10007288 w 12114253"/>
              <a:gd name="connsiteY13" fmla="*/ 5914499 h 6249542"/>
              <a:gd name="connsiteX14" fmla="*/ 10927227 w 12114253"/>
              <a:gd name="connsiteY14" fmla="*/ 5922366 h 6249542"/>
              <a:gd name="connsiteX15" fmla="*/ 12085310 w 12114253"/>
              <a:gd name="connsiteY15" fmla="*/ 5921320 h 6249542"/>
              <a:gd name="connsiteX16" fmla="*/ 12063456 w 12114253"/>
              <a:gd name="connsiteY16" fmla="*/ 2621674 h 6249542"/>
              <a:gd name="connsiteX17" fmla="*/ 12054104 w 12114253"/>
              <a:gd name="connsiteY17" fmla="*/ 176313 h 6249542"/>
              <a:gd name="connsiteX18" fmla="*/ 11289537 w 12114253"/>
              <a:gd name="connsiteY18" fmla="*/ 107615 h 6249542"/>
              <a:gd name="connsiteX19" fmla="*/ 10259313 w 12114253"/>
              <a:gd name="connsiteY19" fmla="*/ 101059 h 6249542"/>
              <a:gd name="connsiteX20" fmla="*/ 7599878 w 12114253"/>
              <a:gd name="connsiteY20" fmla="*/ 75910 h 6249542"/>
              <a:gd name="connsiteX21" fmla="*/ 1892744 w 12114253"/>
              <a:gd name="connsiteY21" fmla="*/ 0 h 6249542"/>
              <a:gd name="connsiteX0" fmla="*/ 1892744 w 12114253"/>
              <a:gd name="connsiteY0" fmla="*/ 0 h 6249542"/>
              <a:gd name="connsiteX1" fmla="*/ 304663 w 12114253"/>
              <a:gd name="connsiteY1" fmla="*/ 10761 h 6249542"/>
              <a:gd name="connsiteX2" fmla="*/ 0 w 12114253"/>
              <a:gd name="connsiteY2" fmla="*/ 47942 h 6249542"/>
              <a:gd name="connsiteX3" fmla="*/ 0 w 12114253"/>
              <a:gd name="connsiteY3" fmla="*/ 909146 h 6249542"/>
              <a:gd name="connsiteX4" fmla="*/ 4597 w 12114253"/>
              <a:gd name="connsiteY4" fmla="*/ 909146 h 6249542"/>
              <a:gd name="connsiteX5" fmla="*/ 88972 w 12114253"/>
              <a:gd name="connsiteY5" fmla="*/ 3523848 h 6249542"/>
              <a:gd name="connsiteX6" fmla="*/ 148480 w 12114253"/>
              <a:gd name="connsiteY6" fmla="*/ 5930841 h 6249542"/>
              <a:gd name="connsiteX7" fmla="*/ 2638911 w 12114253"/>
              <a:gd name="connsiteY7" fmla="*/ 5933377 h 6249542"/>
              <a:gd name="connsiteX8" fmla="*/ 4308929 w 12114253"/>
              <a:gd name="connsiteY8" fmla="*/ 5926717 h 6249542"/>
              <a:gd name="connsiteX9" fmla="*/ 5214933 w 12114253"/>
              <a:gd name="connsiteY9" fmla="*/ 5924178 h 6249542"/>
              <a:gd name="connsiteX10" fmla="*/ 5706853 w 12114253"/>
              <a:gd name="connsiteY10" fmla="*/ 6249542 h 6249542"/>
              <a:gd name="connsiteX11" fmla="*/ 5971194 w 12114253"/>
              <a:gd name="connsiteY11" fmla="*/ 5908409 h 6249542"/>
              <a:gd name="connsiteX12" fmla="*/ 9098386 w 12114253"/>
              <a:gd name="connsiteY12" fmla="*/ 5911624 h 6249542"/>
              <a:gd name="connsiteX13" fmla="*/ 10007288 w 12114253"/>
              <a:gd name="connsiteY13" fmla="*/ 5914499 h 6249542"/>
              <a:gd name="connsiteX14" fmla="*/ 10927227 w 12114253"/>
              <a:gd name="connsiteY14" fmla="*/ 5922366 h 6249542"/>
              <a:gd name="connsiteX15" fmla="*/ 12085310 w 12114253"/>
              <a:gd name="connsiteY15" fmla="*/ 5921320 h 6249542"/>
              <a:gd name="connsiteX16" fmla="*/ 12063456 w 12114253"/>
              <a:gd name="connsiteY16" fmla="*/ 2621674 h 6249542"/>
              <a:gd name="connsiteX17" fmla="*/ 12054104 w 12114253"/>
              <a:gd name="connsiteY17" fmla="*/ 176313 h 6249542"/>
              <a:gd name="connsiteX18" fmla="*/ 11289537 w 12114253"/>
              <a:gd name="connsiteY18" fmla="*/ 107615 h 6249542"/>
              <a:gd name="connsiteX19" fmla="*/ 10259313 w 12114253"/>
              <a:gd name="connsiteY19" fmla="*/ 101059 h 6249542"/>
              <a:gd name="connsiteX20" fmla="*/ 7599878 w 12114253"/>
              <a:gd name="connsiteY20" fmla="*/ 75910 h 6249542"/>
              <a:gd name="connsiteX21" fmla="*/ 1892744 w 12114253"/>
              <a:gd name="connsiteY21" fmla="*/ 0 h 6249542"/>
              <a:gd name="connsiteX0" fmla="*/ 1892744 w 12114253"/>
              <a:gd name="connsiteY0" fmla="*/ 0 h 6231137"/>
              <a:gd name="connsiteX1" fmla="*/ 304663 w 12114253"/>
              <a:gd name="connsiteY1" fmla="*/ 10761 h 6231137"/>
              <a:gd name="connsiteX2" fmla="*/ 0 w 12114253"/>
              <a:gd name="connsiteY2" fmla="*/ 47942 h 6231137"/>
              <a:gd name="connsiteX3" fmla="*/ 0 w 12114253"/>
              <a:gd name="connsiteY3" fmla="*/ 909146 h 6231137"/>
              <a:gd name="connsiteX4" fmla="*/ 4597 w 12114253"/>
              <a:gd name="connsiteY4" fmla="*/ 909146 h 6231137"/>
              <a:gd name="connsiteX5" fmla="*/ 88972 w 12114253"/>
              <a:gd name="connsiteY5" fmla="*/ 3523848 h 6231137"/>
              <a:gd name="connsiteX6" fmla="*/ 148480 w 12114253"/>
              <a:gd name="connsiteY6" fmla="*/ 5930841 h 6231137"/>
              <a:gd name="connsiteX7" fmla="*/ 2638911 w 12114253"/>
              <a:gd name="connsiteY7" fmla="*/ 5933377 h 6231137"/>
              <a:gd name="connsiteX8" fmla="*/ 4308929 w 12114253"/>
              <a:gd name="connsiteY8" fmla="*/ 5926717 h 6231137"/>
              <a:gd name="connsiteX9" fmla="*/ 5214933 w 12114253"/>
              <a:gd name="connsiteY9" fmla="*/ 5924178 h 6231137"/>
              <a:gd name="connsiteX10" fmla="*/ 5698691 w 12114253"/>
              <a:gd name="connsiteY10" fmla="*/ 6231137 h 6231137"/>
              <a:gd name="connsiteX11" fmla="*/ 5971194 w 12114253"/>
              <a:gd name="connsiteY11" fmla="*/ 5908409 h 6231137"/>
              <a:gd name="connsiteX12" fmla="*/ 9098386 w 12114253"/>
              <a:gd name="connsiteY12" fmla="*/ 5911624 h 6231137"/>
              <a:gd name="connsiteX13" fmla="*/ 10007288 w 12114253"/>
              <a:gd name="connsiteY13" fmla="*/ 5914499 h 6231137"/>
              <a:gd name="connsiteX14" fmla="*/ 10927227 w 12114253"/>
              <a:gd name="connsiteY14" fmla="*/ 5922366 h 6231137"/>
              <a:gd name="connsiteX15" fmla="*/ 12085310 w 12114253"/>
              <a:gd name="connsiteY15" fmla="*/ 5921320 h 6231137"/>
              <a:gd name="connsiteX16" fmla="*/ 12063456 w 12114253"/>
              <a:gd name="connsiteY16" fmla="*/ 2621674 h 6231137"/>
              <a:gd name="connsiteX17" fmla="*/ 12054104 w 12114253"/>
              <a:gd name="connsiteY17" fmla="*/ 176313 h 6231137"/>
              <a:gd name="connsiteX18" fmla="*/ 11289537 w 12114253"/>
              <a:gd name="connsiteY18" fmla="*/ 107615 h 6231137"/>
              <a:gd name="connsiteX19" fmla="*/ 10259313 w 12114253"/>
              <a:gd name="connsiteY19" fmla="*/ 101059 h 6231137"/>
              <a:gd name="connsiteX20" fmla="*/ 7599878 w 12114253"/>
              <a:gd name="connsiteY20" fmla="*/ 75910 h 6231137"/>
              <a:gd name="connsiteX21" fmla="*/ 1892744 w 12114253"/>
              <a:gd name="connsiteY21" fmla="*/ 0 h 6231137"/>
              <a:gd name="connsiteX0" fmla="*/ 1892744 w 12114253"/>
              <a:gd name="connsiteY0" fmla="*/ 0 h 6231137"/>
              <a:gd name="connsiteX1" fmla="*/ 304663 w 12114253"/>
              <a:gd name="connsiteY1" fmla="*/ 10761 h 6231137"/>
              <a:gd name="connsiteX2" fmla="*/ 0 w 12114253"/>
              <a:gd name="connsiteY2" fmla="*/ 47942 h 6231137"/>
              <a:gd name="connsiteX3" fmla="*/ 0 w 12114253"/>
              <a:gd name="connsiteY3" fmla="*/ 909146 h 6231137"/>
              <a:gd name="connsiteX4" fmla="*/ 4597 w 12114253"/>
              <a:gd name="connsiteY4" fmla="*/ 909146 h 6231137"/>
              <a:gd name="connsiteX5" fmla="*/ 88972 w 12114253"/>
              <a:gd name="connsiteY5" fmla="*/ 3523848 h 6231137"/>
              <a:gd name="connsiteX6" fmla="*/ 148480 w 12114253"/>
              <a:gd name="connsiteY6" fmla="*/ 5930841 h 6231137"/>
              <a:gd name="connsiteX7" fmla="*/ 2638911 w 12114253"/>
              <a:gd name="connsiteY7" fmla="*/ 5933377 h 6231137"/>
              <a:gd name="connsiteX8" fmla="*/ 4243632 w 12114253"/>
              <a:gd name="connsiteY8" fmla="*/ 5908315 h 6231137"/>
              <a:gd name="connsiteX9" fmla="*/ 5214933 w 12114253"/>
              <a:gd name="connsiteY9" fmla="*/ 5924178 h 6231137"/>
              <a:gd name="connsiteX10" fmla="*/ 5698691 w 12114253"/>
              <a:gd name="connsiteY10" fmla="*/ 6231137 h 6231137"/>
              <a:gd name="connsiteX11" fmla="*/ 5971194 w 12114253"/>
              <a:gd name="connsiteY11" fmla="*/ 5908409 h 6231137"/>
              <a:gd name="connsiteX12" fmla="*/ 9098386 w 12114253"/>
              <a:gd name="connsiteY12" fmla="*/ 5911624 h 6231137"/>
              <a:gd name="connsiteX13" fmla="*/ 10007288 w 12114253"/>
              <a:gd name="connsiteY13" fmla="*/ 5914499 h 6231137"/>
              <a:gd name="connsiteX14" fmla="*/ 10927227 w 12114253"/>
              <a:gd name="connsiteY14" fmla="*/ 5922366 h 6231137"/>
              <a:gd name="connsiteX15" fmla="*/ 12085310 w 12114253"/>
              <a:gd name="connsiteY15" fmla="*/ 5921320 h 6231137"/>
              <a:gd name="connsiteX16" fmla="*/ 12063456 w 12114253"/>
              <a:gd name="connsiteY16" fmla="*/ 2621674 h 6231137"/>
              <a:gd name="connsiteX17" fmla="*/ 12054104 w 12114253"/>
              <a:gd name="connsiteY17" fmla="*/ 176313 h 6231137"/>
              <a:gd name="connsiteX18" fmla="*/ 11289537 w 12114253"/>
              <a:gd name="connsiteY18" fmla="*/ 107615 h 6231137"/>
              <a:gd name="connsiteX19" fmla="*/ 10259313 w 12114253"/>
              <a:gd name="connsiteY19" fmla="*/ 101059 h 6231137"/>
              <a:gd name="connsiteX20" fmla="*/ 7599878 w 12114253"/>
              <a:gd name="connsiteY20" fmla="*/ 75910 h 6231137"/>
              <a:gd name="connsiteX21" fmla="*/ 1892744 w 12114253"/>
              <a:gd name="connsiteY21" fmla="*/ 0 h 6231137"/>
              <a:gd name="connsiteX0" fmla="*/ 1892744 w 12114253"/>
              <a:gd name="connsiteY0" fmla="*/ 0 h 6231137"/>
              <a:gd name="connsiteX1" fmla="*/ 304663 w 12114253"/>
              <a:gd name="connsiteY1" fmla="*/ 10761 h 6231137"/>
              <a:gd name="connsiteX2" fmla="*/ 0 w 12114253"/>
              <a:gd name="connsiteY2" fmla="*/ 47942 h 6231137"/>
              <a:gd name="connsiteX3" fmla="*/ 0 w 12114253"/>
              <a:gd name="connsiteY3" fmla="*/ 909146 h 6231137"/>
              <a:gd name="connsiteX4" fmla="*/ 4597 w 12114253"/>
              <a:gd name="connsiteY4" fmla="*/ 909146 h 6231137"/>
              <a:gd name="connsiteX5" fmla="*/ 88972 w 12114253"/>
              <a:gd name="connsiteY5" fmla="*/ 3523848 h 6231137"/>
              <a:gd name="connsiteX6" fmla="*/ 148480 w 12114253"/>
              <a:gd name="connsiteY6" fmla="*/ 5930841 h 6231137"/>
              <a:gd name="connsiteX7" fmla="*/ 2638911 w 12114253"/>
              <a:gd name="connsiteY7" fmla="*/ 5933377 h 6231137"/>
              <a:gd name="connsiteX8" fmla="*/ 4243632 w 12114253"/>
              <a:gd name="connsiteY8" fmla="*/ 5908315 h 6231137"/>
              <a:gd name="connsiteX9" fmla="*/ 5214933 w 12114253"/>
              <a:gd name="connsiteY9" fmla="*/ 5924178 h 6231137"/>
              <a:gd name="connsiteX10" fmla="*/ 5698691 w 12114253"/>
              <a:gd name="connsiteY10" fmla="*/ 6231137 h 6231137"/>
              <a:gd name="connsiteX11" fmla="*/ 5971194 w 12114253"/>
              <a:gd name="connsiteY11" fmla="*/ 5908409 h 6231137"/>
              <a:gd name="connsiteX12" fmla="*/ 9098386 w 12114253"/>
              <a:gd name="connsiteY12" fmla="*/ 5911624 h 6231137"/>
              <a:gd name="connsiteX13" fmla="*/ 10007288 w 12114253"/>
              <a:gd name="connsiteY13" fmla="*/ 5914499 h 6231137"/>
              <a:gd name="connsiteX14" fmla="*/ 10927227 w 12114253"/>
              <a:gd name="connsiteY14" fmla="*/ 5922366 h 6231137"/>
              <a:gd name="connsiteX15" fmla="*/ 12085310 w 12114253"/>
              <a:gd name="connsiteY15" fmla="*/ 5921320 h 6231137"/>
              <a:gd name="connsiteX16" fmla="*/ 12063456 w 12114253"/>
              <a:gd name="connsiteY16" fmla="*/ 2621674 h 6231137"/>
              <a:gd name="connsiteX17" fmla="*/ 12054104 w 12114253"/>
              <a:gd name="connsiteY17" fmla="*/ 176313 h 6231137"/>
              <a:gd name="connsiteX18" fmla="*/ 11289537 w 12114253"/>
              <a:gd name="connsiteY18" fmla="*/ 107615 h 6231137"/>
              <a:gd name="connsiteX19" fmla="*/ 10259313 w 12114253"/>
              <a:gd name="connsiteY19" fmla="*/ 101059 h 6231137"/>
              <a:gd name="connsiteX20" fmla="*/ 7599878 w 12114253"/>
              <a:gd name="connsiteY20" fmla="*/ 75910 h 6231137"/>
              <a:gd name="connsiteX21" fmla="*/ 1892744 w 12114253"/>
              <a:gd name="connsiteY21" fmla="*/ 0 h 6231137"/>
              <a:gd name="connsiteX0" fmla="*/ 1892744 w 12114253"/>
              <a:gd name="connsiteY0" fmla="*/ 0 h 6231137"/>
              <a:gd name="connsiteX1" fmla="*/ 304663 w 12114253"/>
              <a:gd name="connsiteY1" fmla="*/ 10761 h 6231137"/>
              <a:gd name="connsiteX2" fmla="*/ 0 w 12114253"/>
              <a:gd name="connsiteY2" fmla="*/ 47942 h 6231137"/>
              <a:gd name="connsiteX3" fmla="*/ 0 w 12114253"/>
              <a:gd name="connsiteY3" fmla="*/ 909146 h 6231137"/>
              <a:gd name="connsiteX4" fmla="*/ 4597 w 12114253"/>
              <a:gd name="connsiteY4" fmla="*/ 909146 h 6231137"/>
              <a:gd name="connsiteX5" fmla="*/ 88972 w 12114253"/>
              <a:gd name="connsiteY5" fmla="*/ 3523848 h 6231137"/>
              <a:gd name="connsiteX6" fmla="*/ 148480 w 12114253"/>
              <a:gd name="connsiteY6" fmla="*/ 5930841 h 6231137"/>
              <a:gd name="connsiteX7" fmla="*/ 2638911 w 12114253"/>
              <a:gd name="connsiteY7" fmla="*/ 5933377 h 6231137"/>
              <a:gd name="connsiteX8" fmla="*/ 4243632 w 12114253"/>
              <a:gd name="connsiteY8" fmla="*/ 5908315 h 6231137"/>
              <a:gd name="connsiteX9" fmla="*/ 5214933 w 12114253"/>
              <a:gd name="connsiteY9" fmla="*/ 5924178 h 6231137"/>
              <a:gd name="connsiteX10" fmla="*/ 5698691 w 12114253"/>
              <a:gd name="connsiteY10" fmla="*/ 6231137 h 6231137"/>
              <a:gd name="connsiteX11" fmla="*/ 5971194 w 12114253"/>
              <a:gd name="connsiteY11" fmla="*/ 5908409 h 6231137"/>
              <a:gd name="connsiteX12" fmla="*/ 9098386 w 12114253"/>
              <a:gd name="connsiteY12" fmla="*/ 5911624 h 6231137"/>
              <a:gd name="connsiteX13" fmla="*/ 10007288 w 12114253"/>
              <a:gd name="connsiteY13" fmla="*/ 5914499 h 6231137"/>
              <a:gd name="connsiteX14" fmla="*/ 10927227 w 12114253"/>
              <a:gd name="connsiteY14" fmla="*/ 5922366 h 6231137"/>
              <a:gd name="connsiteX15" fmla="*/ 12085310 w 12114253"/>
              <a:gd name="connsiteY15" fmla="*/ 5921320 h 6231137"/>
              <a:gd name="connsiteX16" fmla="*/ 12063456 w 12114253"/>
              <a:gd name="connsiteY16" fmla="*/ 2621674 h 6231137"/>
              <a:gd name="connsiteX17" fmla="*/ 12054104 w 12114253"/>
              <a:gd name="connsiteY17" fmla="*/ 176313 h 6231137"/>
              <a:gd name="connsiteX18" fmla="*/ 11289537 w 12114253"/>
              <a:gd name="connsiteY18" fmla="*/ 107615 h 6231137"/>
              <a:gd name="connsiteX19" fmla="*/ 10259313 w 12114253"/>
              <a:gd name="connsiteY19" fmla="*/ 101059 h 6231137"/>
              <a:gd name="connsiteX20" fmla="*/ 7599878 w 12114253"/>
              <a:gd name="connsiteY20" fmla="*/ 75910 h 6231137"/>
              <a:gd name="connsiteX21" fmla="*/ 1892744 w 12114253"/>
              <a:gd name="connsiteY21" fmla="*/ 0 h 6231137"/>
              <a:gd name="connsiteX0" fmla="*/ 1892744 w 12114253"/>
              <a:gd name="connsiteY0" fmla="*/ 0 h 6231137"/>
              <a:gd name="connsiteX1" fmla="*/ 304663 w 12114253"/>
              <a:gd name="connsiteY1" fmla="*/ 10761 h 6231137"/>
              <a:gd name="connsiteX2" fmla="*/ 0 w 12114253"/>
              <a:gd name="connsiteY2" fmla="*/ 47942 h 6231137"/>
              <a:gd name="connsiteX3" fmla="*/ 0 w 12114253"/>
              <a:gd name="connsiteY3" fmla="*/ 909146 h 6231137"/>
              <a:gd name="connsiteX4" fmla="*/ 4597 w 12114253"/>
              <a:gd name="connsiteY4" fmla="*/ 909146 h 6231137"/>
              <a:gd name="connsiteX5" fmla="*/ 88972 w 12114253"/>
              <a:gd name="connsiteY5" fmla="*/ 3523848 h 6231137"/>
              <a:gd name="connsiteX6" fmla="*/ 148480 w 12114253"/>
              <a:gd name="connsiteY6" fmla="*/ 5930841 h 6231137"/>
              <a:gd name="connsiteX7" fmla="*/ 2638911 w 12114253"/>
              <a:gd name="connsiteY7" fmla="*/ 5933377 h 6231137"/>
              <a:gd name="connsiteX8" fmla="*/ 4243632 w 12114253"/>
              <a:gd name="connsiteY8" fmla="*/ 5908315 h 6231137"/>
              <a:gd name="connsiteX9" fmla="*/ 5214933 w 12114253"/>
              <a:gd name="connsiteY9" fmla="*/ 5924178 h 6231137"/>
              <a:gd name="connsiteX10" fmla="*/ 5698691 w 12114253"/>
              <a:gd name="connsiteY10" fmla="*/ 6231137 h 6231137"/>
              <a:gd name="connsiteX11" fmla="*/ 5971194 w 12114253"/>
              <a:gd name="connsiteY11" fmla="*/ 5908409 h 6231137"/>
              <a:gd name="connsiteX12" fmla="*/ 9098386 w 12114253"/>
              <a:gd name="connsiteY12" fmla="*/ 5911624 h 6231137"/>
              <a:gd name="connsiteX13" fmla="*/ 10007288 w 12114253"/>
              <a:gd name="connsiteY13" fmla="*/ 5914499 h 6231137"/>
              <a:gd name="connsiteX14" fmla="*/ 10927227 w 12114253"/>
              <a:gd name="connsiteY14" fmla="*/ 5922366 h 6231137"/>
              <a:gd name="connsiteX15" fmla="*/ 12085310 w 12114253"/>
              <a:gd name="connsiteY15" fmla="*/ 5921320 h 6231137"/>
              <a:gd name="connsiteX16" fmla="*/ 12063456 w 12114253"/>
              <a:gd name="connsiteY16" fmla="*/ 2621674 h 6231137"/>
              <a:gd name="connsiteX17" fmla="*/ 12054104 w 12114253"/>
              <a:gd name="connsiteY17" fmla="*/ 176313 h 6231137"/>
              <a:gd name="connsiteX18" fmla="*/ 11289537 w 12114253"/>
              <a:gd name="connsiteY18" fmla="*/ 107615 h 6231137"/>
              <a:gd name="connsiteX19" fmla="*/ 10259313 w 12114253"/>
              <a:gd name="connsiteY19" fmla="*/ 101059 h 6231137"/>
              <a:gd name="connsiteX20" fmla="*/ 7599878 w 12114253"/>
              <a:gd name="connsiteY20" fmla="*/ 75910 h 6231137"/>
              <a:gd name="connsiteX21" fmla="*/ 1892744 w 12114253"/>
              <a:gd name="connsiteY21" fmla="*/ 0 h 6231137"/>
              <a:gd name="connsiteX0" fmla="*/ 1892744 w 12114253"/>
              <a:gd name="connsiteY0" fmla="*/ 0 h 6231137"/>
              <a:gd name="connsiteX1" fmla="*/ 304663 w 12114253"/>
              <a:gd name="connsiteY1" fmla="*/ 10761 h 6231137"/>
              <a:gd name="connsiteX2" fmla="*/ 0 w 12114253"/>
              <a:gd name="connsiteY2" fmla="*/ 47942 h 6231137"/>
              <a:gd name="connsiteX3" fmla="*/ 0 w 12114253"/>
              <a:gd name="connsiteY3" fmla="*/ 909146 h 6231137"/>
              <a:gd name="connsiteX4" fmla="*/ 4597 w 12114253"/>
              <a:gd name="connsiteY4" fmla="*/ 909146 h 6231137"/>
              <a:gd name="connsiteX5" fmla="*/ 88972 w 12114253"/>
              <a:gd name="connsiteY5" fmla="*/ 3523848 h 6231137"/>
              <a:gd name="connsiteX6" fmla="*/ 148480 w 12114253"/>
              <a:gd name="connsiteY6" fmla="*/ 5930841 h 6231137"/>
              <a:gd name="connsiteX7" fmla="*/ 2589937 w 12114253"/>
              <a:gd name="connsiteY7" fmla="*/ 5929698 h 6231137"/>
              <a:gd name="connsiteX8" fmla="*/ 4243632 w 12114253"/>
              <a:gd name="connsiteY8" fmla="*/ 5908315 h 6231137"/>
              <a:gd name="connsiteX9" fmla="*/ 5214933 w 12114253"/>
              <a:gd name="connsiteY9" fmla="*/ 5924178 h 6231137"/>
              <a:gd name="connsiteX10" fmla="*/ 5698691 w 12114253"/>
              <a:gd name="connsiteY10" fmla="*/ 6231137 h 6231137"/>
              <a:gd name="connsiteX11" fmla="*/ 5971194 w 12114253"/>
              <a:gd name="connsiteY11" fmla="*/ 5908409 h 6231137"/>
              <a:gd name="connsiteX12" fmla="*/ 9098386 w 12114253"/>
              <a:gd name="connsiteY12" fmla="*/ 5911624 h 6231137"/>
              <a:gd name="connsiteX13" fmla="*/ 10007288 w 12114253"/>
              <a:gd name="connsiteY13" fmla="*/ 5914499 h 6231137"/>
              <a:gd name="connsiteX14" fmla="*/ 10927227 w 12114253"/>
              <a:gd name="connsiteY14" fmla="*/ 5922366 h 6231137"/>
              <a:gd name="connsiteX15" fmla="*/ 12085310 w 12114253"/>
              <a:gd name="connsiteY15" fmla="*/ 5921320 h 6231137"/>
              <a:gd name="connsiteX16" fmla="*/ 12063456 w 12114253"/>
              <a:gd name="connsiteY16" fmla="*/ 2621674 h 6231137"/>
              <a:gd name="connsiteX17" fmla="*/ 12054104 w 12114253"/>
              <a:gd name="connsiteY17" fmla="*/ 176313 h 6231137"/>
              <a:gd name="connsiteX18" fmla="*/ 11289537 w 12114253"/>
              <a:gd name="connsiteY18" fmla="*/ 107615 h 6231137"/>
              <a:gd name="connsiteX19" fmla="*/ 10259313 w 12114253"/>
              <a:gd name="connsiteY19" fmla="*/ 101059 h 6231137"/>
              <a:gd name="connsiteX20" fmla="*/ 7599878 w 12114253"/>
              <a:gd name="connsiteY20" fmla="*/ 75910 h 6231137"/>
              <a:gd name="connsiteX21" fmla="*/ 1892744 w 12114253"/>
              <a:gd name="connsiteY21" fmla="*/ 0 h 6231137"/>
              <a:gd name="connsiteX0" fmla="*/ 1892744 w 12114253"/>
              <a:gd name="connsiteY0" fmla="*/ 0 h 6231137"/>
              <a:gd name="connsiteX1" fmla="*/ 304663 w 12114253"/>
              <a:gd name="connsiteY1" fmla="*/ 10761 h 6231137"/>
              <a:gd name="connsiteX2" fmla="*/ 0 w 12114253"/>
              <a:gd name="connsiteY2" fmla="*/ 47942 h 6231137"/>
              <a:gd name="connsiteX3" fmla="*/ 0 w 12114253"/>
              <a:gd name="connsiteY3" fmla="*/ 909146 h 6231137"/>
              <a:gd name="connsiteX4" fmla="*/ 4597 w 12114253"/>
              <a:gd name="connsiteY4" fmla="*/ 909146 h 6231137"/>
              <a:gd name="connsiteX5" fmla="*/ 88972 w 12114253"/>
              <a:gd name="connsiteY5" fmla="*/ 3523848 h 6231137"/>
              <a:gd name="connsiteX6" fmla="*/ 148480 w 12114253"/>
              <a:gd name="connsiteY6" fmla="*/ 5930841 h 6231137"/>
              <a:gd name="connsiteX7" fmla="*/ 2589937 w 12114253"/>
              <a:gd name="connsiteY7" fmla="*/ 5929698 h 6231137"/>
              <a:gd name="connsiteX8" fmla="*/ 4243632 w 12114253"/>
              <a:gd name="connsiteY8" fmla="*/ 5908315 h 6231137"/>
              <a:gd name="connsiteX9" fmla="*/ 5214933 w 12114253"/>
              <a:gd name="connsiteY9" fmla="*/ 5924178 h 6231137"/>
              <a:gd name="connsiteX10" fmla="*/ 5698691 w 12114253"/>
              <a:gd name="connsiteY10" fmla="*/ 6231137 h 6231137"/>
              <a:gd name="connsiteX11" fmla="*/ 5971194 w 12114253"/>
              <a:gd name="connsiteY11" fmla="*/ 5908409 h 6231137"/>
              <a:gd name="connsiteX12" fmla="*/ 9098386 w 12114253"/>
              <a:gd name="connsiteY12" fmla="*/ 5911624 h 6231137"/>
              <a:gd name="connsiteX13" fmla="*/ 10007288 w 12114253"/>
              <a:gd name="connsiteY13" fmla="*/ 5914499 h 6231137"/>
              <a:gd name="connsiteX14" fmla="*/ 10927227 w 12114253"/>
              <a:gd name="connsiteY14" fmla="*/ 5922366 h 6231137"/>
              <a:gd name="connsiteX15" fmla="*/ 12085310 w 12114253"/>
              <a:gd name="connsiteY15" fmla="*/ 5921320 h 6231137"/>
              <a:gd name="connsiteX16" fmla="*/ 12063456 w 12114253"/>
              <a:gd name="connsiteY16" fmla="*/ 2621674 h 6231137"/>
              <a:gd name="connsiteX17" fmla="*/ 12054104 w 12114253"/>
              <a:gd name="connsiteY17" fmla="*/ 176313 h 6231137"/>
              <a:gd name="connsiteX18" fmla="*/ 11289537 w 12114253"/>
              <a:gd name="connsiteY18" fmla="*/ 107615 h 6231137"/>
              <a:gd name="connsiteX19" fmla="*/ 10259313 w 12114253"/>
              <a:gd name="connsiteY19" fmla="*/ 101059 h 6231137"/>
              <a:gd name="connsiteX20" fmla="*/ 7599878 w 12114253"/>
              <a:gd name="connsiteY20" fmla="*/ 75910 h 6231137"/>
              <a:gd name="connsiteX21" fmla="*/ 1892744 w 12114253"/>
              <a:gd name="connsiteY21" fmla="*/ 0 h 6231137"/>
              <a:gd name="connsiteX0" fmla="*/ 1892744 w 12114253"/>
              <a:gd name="connsiteY0" fmla="*/ 0 h 6231137"/>
              <a:gd name="connsiteX1" fmla="*/ 304663 w 12114253"/>
              <a:gd name="connsiteY1" fmla="*/ 10761 h 6231137"/>
              <a:gd name="connsiteX2" fmla="*/ 0 w 12114253"/>
              <a:gd name="connsiteY2" fmla="*/ 47942 h 6231137"/>
              <a:gd name="connsiteX3" fmla="*/ 0 w 12114253"/>
              <a:gd name="connsiteY3" fmla="*/ 909146 h 6231137"/>
              <a:gd name="connsiteX4" fmla="*/ 4597 w 12114253"/>
              <a:gd name="connsiteY4" fmla="*/ 909146 h 6231137"/>
              <a:gd name="connsiteX5" fmla="*/ 88972 w 12114253"/>
              <a:gd name="connsiteY5" fmla="*/ 3523848 h 6231137"/>
              <a:gd name="connsiteX6" fmla="*/ 148480 w 12114253"/>
              <a:gd name="connsiteY6" fmla="*/ 5930841 h 6231137"/>
              <a:gd name="connsiteX7" fmla="*/ 2589937 w 12114253"/>
              <a:gd name="connsiteY7" fmla="*/ 5929698 h 6231137"/>
              <a:gd name="connsiteX8" fmla="*/ 4243632 w 12114253"/>
              <a:gd name="connsiteY8" fmla="*/ 5908315 h 6231137"/>
              <a:gd name="connsiteX9" fmla="*/ 5214933 w 12114253"/>
              <a:gd name="connsiteY9" fmla="*/ 5924178 h 6231137"/>
              <a:gd name="connsiteX10" fmla="*/ 5698691 w 12114253"/>
              <a:gd name="connsiteY10" fmla="*/ 6231137 h 6231137"/>
              <a:gd name="connsiteX11" fmla="*/ 5971194 w 12114253"/>
              <a:gd name="connsiteY11" fmla="*/ 5908409 h 6231137"/>
              <a:gd name="connsiteX12" fmla="*/ 9098386 w 12114253"/>
              <a:gd name="connsiteY12" fmla="*/ 5911624 h 6231137"/>
              <a:gd name="connsiteX13" fmla="*/ 10007288 w 12114253"/>
              <a:gd name="connsiteY13" fmla="*/ 5914499 h 6231137"/>
              <a:gd name="connsiteX14" fmla="*/ 10927227 w 12114253"/>
              <a:gd name="connsiteY14" fmla="*/ 5922366 h 6231137"/>
              <a:gd name="connsiteX15" fmla="*/ 12085310 w 12114253"/>
              <a:gd name="connsiteY15" fmla="*/ 5921320 h 6231137"/>
              <a:gd name="connsiteX16" fmla="*/ 12063456 w 12114253"/>
              <a:gd name="connsiteY16" fmla="*/ 2621674 h 6231137"/>
              <a:gd name="connsiteX17" fmla="*/ 12054104 w 12114253"/>
              <a:gd name="connsiteY17" fmla="*/ 176313 h 6231137"/>
              <a:gd name="connsiteX18" fmla="*/ 11289537 w 12114253"/>
              <a:gd name="connsiteY18" fmla="*/ 107615 h 6231137"/>
              <a:gd name="connsiteX19" fmla="*/ 10259313 w 12114253"/>
              <a:gd name="connsiteY19" fmla="*/ 101059 h 6231137"/>
              <a:gd name="connsiteX20" fmla="*/ 7599878 w 12114253"/>
              <a:gd name="connsiteY20" fmla="*/ 75910 h 6231137"/>
              <a:gd name="connsiteX21" fmla="*/ 1892744 w 12114253"/>
              <a:gd name="connsiteY21" fmla="*/ 0 h 6231137"/>
              <a:gd name="connsiteX0" fmla="*/ 1892744 w 12114253"/>
              <a:gd name="connsiteY0" fmla="*/ 0 h 6231137"/>
              <a:gd name="connsiteX1" fmla="*/ 304663 w 12114253"/>
              <a:gd name="connsiteY1" fmla="*/ 10761 h 6231137"/>
              <a:gd name="connsiteX2" fmla="*/ 0 w 12114253"/>
              <a:gd name="connsiteY2" fmla="*/ 47942 h 6231137"/>
              <a:gd name="connsiteX3" fmla="*/ 0 w 12114253"/>
              <a:gd name="connsiteY3" fmla="*/ 909146 h 6231137"/>
              <a:gd name="connsiteX4" fmla="*/ 4597 w 12114253"/>
              <a:gd name="connsiteY4" fmla="*/ 909146 h 6231137"/>
              <a:gd name="connsiteX5" fmla="*/ 88972 w 12114253"/>
              <a:gd name="connsiteY5" fmla="*/ 3523848 h 6231137"/>
              <a:gd name="connsiteX6" fmla="*/ 148480 w 12114253"/>
              <a:gd name="connsiteY6" fmla="*/ 5930841 h 6231137"/>
              <a:gd name="connsiteX7" fmla="*/ 2589937 w 12114253"/>
              <a:gd name="connsiteY7" fmla="*/ 5929698 h 6231137"/>
              <a:gd name="connsiteX8" fmla="*/ 4243632 w 12114253"/>
              <a:gd name="connsiteY8" fmla="*/ 5908315 h 6231137"/>
              <a:gd name="connsiteX9" fmla="*/ 5214933 w 12114253"/>
              <a:gd name="connsiteY9" fmla="*/ 5924178 h 6231137"/>
              <a:gd name="connsiteX10" fmla="*/ 5698691 w 12114253"/>
              <a:gd name="connsiteY10" fmla="*/ 6231137 h 6231137"/>
              <a:gd name="connsiteX11" fmla="*/ 5971194 w 12114253"/>
              <a:gd name="connsiteY11" fmla="*/ 5908409 h 6231137"/>
              <a:gd name="connsiteX12" fmla="*/ 9098386 w 12114253"/>
              <a:gd name="connsiteY12" fmla="*/ 5911624 h 6231137"/>
              <a:gd name="connsiteX13" fmla="*/ 10007288 w 12114253"/>
              <a:gd name="connsiteY13" fmla="*/ 5914499 h 6231137"/>
              <a:gd name="connsiteX14" fmla="*/ 10927227 w 12114253"/>
              <a:gd name="connsiteY14" fmla="*/ 5922366 h 6231137"/>
              <a:gd name="connsiteX15" fmla="*/ 12085310 w 12114253"/>
              <a:gd name="connsiteY15" fmla="*/ 5921320 h 6231137"/>
              <a:gd name="connsiteX16" fmla="*/ 12063456 w 12114253"/>
              <a:gd name="connsiteY16" fmla="*/ 2621674 h 6231137"/>
              <a:gd name="connsiteX17" fmla="*/ 12054104 w 12114253"/>
              <a:gd name="connsiteY17" fmla="*/ 176313 h 6231137"/>
              <a:gd name="connsiteX18" fmla="*/ 11289537 w 12114253"/>
              <a:gd name="connsiteY18" fmla="*/ 107615 h 6231137"/>
              <a:gd name="connsiteX19" fmla="*/ 10259313 w 12114253"/>
              <a:gd name="connsiteY19" fmla="*/ 101059 h 6231137"/>
              <a:gd name="connsiteX20" fmla="*/ 7599878 w 12114253"/>
              <a:gd name="connsiteY20" fmla="*/ 75910 h 6231137"/>
              <a:gd name="connsiteX21" fmla="*/ 1892744 w 12114253"/>
              <a:gd name="connsiteY21" fmla="*/ 0 h 6231137"/>
              <a:gd name="connsiteX0" fmla="*/ 1952198 w 12173707"/>
              <a:gd name="connsiteY0" fmla="*/ 0 h 6231137"/>
              <a:gd name="connsiteX1" fmla="*/ 364117 w 12173707"/>
              <a:gd name="connsiteY1" fmla="*/ 10761 h 6231137"/>
              <a:gd name="connsiteX2" fmla="*/ 59454 w 12173707"/>
              <a:gd name="connsiteY2" fmla="*/ 47942 h 6231137"/>
              <a:gd name="connsiteX3" fmla="*/ 59454 w 12173707"/>
              <a:gd name="connsiteY3" fmla="*/ 909146 h 6231137"/>
              <a:gd name="connsiteX4" fmla="*/ 64051 w 12173707"/>
              <a:gd name="connsiteY4" fmla="*/ 909146 h 6231137"/>
              <a:gd name="connsiteX5" fmla="*/ 148426 w 12173707"/>
              <a:gd name="connsiteY5" fmla="*/ 3523848 h 6231137"/>
              <a:gd name="connsiteX6" fmla="*/ 41689 w 12173707"/>
              <a:gd name="connsiteY6" fmla="*/ 5941555 h 6231137"/>
              <a:gd name="connsiteX7" fmla="*/ 2649391 w 12173707"/>
              <a:gd name="connsiteY7" fmla="*/ 5929698 h 6231137"/>
              <a:gd name="connsiteX8" fmla="*/ 4303086 w 12173707"/>
              <a:gd name="connsiteY8" fmla="*/ 5908315 h 6231137"/>
              <a:gd name="connsiteX9" fmla="*/ 5274387 w 12173707"/>
              <a:gd name="connsiteY9" fmla="*/ 5924178 h 6231137"/>
              <a:gd name="connsiteX10" fmla="*/ 5758145 w 12173707"/>
              <a:gd name="connsiteY10" fmla="*/ 6231137 h 6231137"/>
              <a:gd name="connsiteX11" fmla="*/ 6030648 w 12173707"/>
              <a:gd name="connsiteY11" fmla="*/ 5908409 h 6231137"/>
              <a:gd name="connsiteX12" fmla="*/ 9157840 w 12173707"/>
              <a:gd name="connsiteY12" fmla="*/ 5911624 h 6231137"/>
              <a:gd name="connsiteX13" fmla="*/ 10066742 w 12173707"/>
              <a:gd name="connsiteY13" fmla="*/ 5914499 h 6231137"/>
              <a:gd name="connsiteX14" fmla="*/ 10986681 w 12173707"/>
              <a:gd name="connsiteY14" fmla="*/ 5922366 h 6231137"/>
              <a:gd name="connsiteX15" fmla="*/ 12144764 w 12173707"/>
              <a:gd name="connsiteY15" fmla="*/ 5921320 h 6231137"/>
              <a:gd name="connsiteX16" fmla="*/ 12122910 w 12173707"/>
              <a:gd name="connsiteY16" fmla="*/ 2621674 h 6231137"/>
              <a:gd name="connsiteX17" fmla="*/ 12113558 w 12173707"/>
              <a:gd name="connsiteY17" fmla="*/ 176313 h 6231137"/>
              <a:gd name="connsiteX18" fmla="*/ 11348991 w 12173707"/>
              <a:gd name="connsiteY18" fmla="*/ 107615 h 6231137"/>
              <a:gd name="connsiteX19" fmla="*/ 10318767 w 12173707"/>
              <a:gd name="connsiteY19" fmla="*/ 101059 h 6231137"/>
              <a:gd name="connsiteX20" fmla="*/ 7659332 w 12173707"/>
              <a:gd name="connsiteY20" fmla="*/ 75910 h 6231137"/>
              <a:gd name="connsiteX21" fmla="*/ 1952198 w 12173707"/>
              <a:gd name="connsiteY21" fmla="*/ 0 h 6231137"/>
              <a:gd name="connsiteX0" fmla="*/ 1979615 w 12201124"/>
              <a:gd name="connsiteY0" fmla="*/ 0 h 6231137"/>
              <a:gd name="connsiteX1" fmla="*/ 391534 w 12201124"/>
              <a:gd name="connsiteY1" fmla="*/ 10761 h 6231137"/>
              <a:gd name="connsiteX2" fmla="*/ 86871 w 12201124"/>
              <a:gd name="connsiteY2" fmla="*/ 47942 h 6231137"/>
              <a:gd name="connsiteX3" fmla="*/ 86871 w 12201124"/>
              <a:gd name="connsiteY3" fmla="*/ 909146 h 6231137"/>
              <a:gd name="connsiteX4" fmla="*/ 91468 w 12201124"/>
              <a:gd name="connsiteY4" fmla="*/ 909146 h 6231137"/>
              <a:gd name="connsiteX5" fmla="*/ 33349 w 12201124"/>
              <a:gd name="connsiteY5" fmla="*/ 3534559 h 6231137"/>
              <a:gd name="connsiteX6" fmla="*/ 69106 w 12201124"/>
              <a:gd name="connsiteY6" fmla="*/ 5941555 h 6231137"/>
              <a:gd name="connsiteX7" fmla="*/ 2676808 w 12201124"/>
              <a:gd name="connsiteY7" fmla="*/ 5929698 h 6231137"/>
              <a:gd name="connsiteX8" fmla="*/ 4330503 w 12201124"/>
              <a:gd name="connsiteY8" fmla="*/ 5908315 h 6231137"/>
              <a:gd name="connsiteX9" fmla="*/ 5301804 w 12201124"/>
              <a:gd name="connsiteY9" fmla="*/ 5924178 h 6231137"/>
              <a:gd name="connsiteX10" fmla="*/ 5785562 w 12201124"/>
              <a:gd name="connsiteY10" fmla="*/ 6231137 h 6231137"/>
              <a:gd name="connsiteX11" fmla="*/ 6058065 w 12201124"/>
              <a:gd name="connsiteY11" fmla="*/ 5908409 h 6231137"/>
              <a:gd name="connsiteX12" fmla="*/ 9185257 w 12201124"/>
              <a:gd name="connsiteY12" fmla="*/ 5911624 h 6231137"/>
              <a:gd name="connsiteX13" fmla="*/ 10094159 w 12201124"/>
              <a:gd name="connsiteY13" fmla="*/ 5914499 h 6231137"/>
              <a:gd name="connsiteX14" fmla="*/ 11014098 w 12201124"/>
              <a:gd name="connsiteY14" fmla="*/ 5922366 h 6231137"/>
              <a:gd name="connsiteX15" fmla="*/ 12172181 w 12201124"/>
              <a:gd name="connsiteY15" fmla="*/ 5921320 h 6231137"/>
              <a:gd name="connsiteX16" fmla="*/ 12150327 w 12201124"/>
              <a:gd name="connsiteY16" fmla="*/ 2621674 h 6231137"/>
              <a:gd name="connsiteX17" fmla="*/ 12140975 w 12201124"/>
              <a:gd name="connsiteY17" fmla="*/ 176313 h 6231137"/>
              <a:gd name="connsiteX18" fmla="*/ 11376408 w 12201124"/>
              <a:gd name="connsiteY18" fmla="*/ 107615 h 6231137"/>
              <a:gd name="connsiteX19" fmla="*/ 10346184 w 12201124"/>
              <a:gd name="connsiteY19" fmla="*/ 101059 h 6231137"/>
              <a:gd name="connsiteX20" fmla="*/ 7686749 w 12201124"/>
              <a:gd name="connsiteY20" fmla="*/ 75910 h 6231137"/>
              <a:gd name="connsiteX21" fmla="*/ 1979615 w 12201124"/>
              <a:gd name="connsiteY21" fmla="*/ 0 h 6231137"/>
              <a:gd name="connsiteX0" fmla="*/ 1979615 w 12201124"/>
              <a:gd name="connsiteY0" fmla="*/ 0 h 6231137"/>
              <a:gd name="connsiteX1" fmla="*/ 391534 w 12201124"/>
              <a:gd name="connsiteY1" fmla="*/ 10761 h 6231137"/>
              <a:gd name="connsiteX2" fmla="*/ 86871 w 12201124"/>
              <a:gd name="connsiteY2" fmla="*/ 47942 h 6231137"/>
              <a:gd name="connsiteX3" fmla="*/ 86871 w 12201124"/>
              <a:gd name="connsiteY3" fmla="*/ 909146 h 6231137"/>
              <a:gd name="connsiteX4" fmla="*/ 91468 w 12201124"/>
              <a:gd name="connsiteY4" fmla="*/ 909146 h 6231137"/>
              <a:gd name="connsiteX5" fmla="*/ 33348 w 12201124"/>
              <a:gd name="connsiteY5" fmla="*/ 4337852 h 6231137"/>
              <a:gd name="connsiteX6" fmla="*/ 69106 w 12201124"/>
              <a:gd name="connsiteY6" fmla="*/ 5941555 h 6231137"/>
              <a:gd name="connsiteX7" fmla="*/ 2676808 w 12201124"/>
              <a:gd name="connsiteY7" fmla="*/ 5929698 h 6231137"/>
              <a:gd name="connsiteX8" fmla="*/ 4330503 w 12201124"/>
              <a:gd name="connsiteY8" fmla="*/ 5908315 h 6231137"/>
              <a:gd name="connsiteX9" fmla="*/ 5301804 w 12201124"/>
              <a:gd name="connsiteY9" fmla="*/ 5924178 h 6231137"/>
              <a:gd name="connsiteX10" fmla="*/ 5785562 w 12201124"/>
              <a:gd name="connsiteY10" fmla="*/ 6231137 h 6231137"/>
              <a:gd name="connsiteX11" fmla="*/ 6058065 w 12201124"/>
              <a:gd name="connsiteY11" fmla="*/ 5908409 h 6231137"/>
              <a:gd name="connsiteX12" fmla="*/ 9185257 w 12201124"/>
              <a:gd name="connsiteY12" fmla="*/ 5911624 h 6231137"/>
              <a:gd name="connsiteX13" fmla="*/ 10094159 w 12201124"/>
              <a:gd name="connsiteY13" fmla="*/ 5914499 h 6231137"/>
              <a:gd name="connsiteX14" fmla="*/ 11014098 w 12201124"/>
              <a:gd name="connsiteY14" fmla="*/ 5922366 h 6231137"/>
              <a:gd name="connsiteX15" fmla="*/ 12172181 w 12201124"/>
              <a:gd name="connsiteY15" fmla="*/ 5921320 h 6231137"/>
              <a:gd name="connsiteX16" fmla="*/ 12150327 w 12201124"/>
              <a:gd name="connsiteY16" fmla="*/ 2621674 h 6231137"/>
              <a:gd name="connsiteX17" fmla="*/ 12140975 w 12201124"/>
              <a:gd name="connsiteY17" fmla="*/ 176313 h 6231137"/>
              <a:gd name="connsiteX18" fmla="*/ 11376408 w 12201124"/>
              <a:gd name="connsiteY18" fmla="*/ 107615 h 6231137"/>
              <a:gd name="connsiteX19" fmla="*/ 10346184 w 12201124"/>
              <a:gd name="connsiteY19" fmla="*/ 101059 h 6231137"/>
              <a:gd name="connsiteX20" fmla="*/ 7686749 w 12201124"/>
              <a:gd name="connsiteY20" fmla="*/ 75910 h 6231137"/>
              <a:gd name="connsiteX21" fmla="*/ 1979615 w 12201124"/>
              <a:gd name="connsiteY21" fmla="*/ 0 h 6231137"/>
              <a:gd name="connsiteX0" fmla="*/ 1986334 w 12207843"/>
              <a:gd name="connsiteY0" fmla="*/ 0 h 6231137"/>
              <a:gd name="connsiteX1" fmla="*/ 398253 w 12207843"/>
              <a:gd name="connsiteY1" fmla="*/ 10761 h 6231137"/>
              <a:gd name="connsiteX2" fmla="*/ 93590 w 12207843"/>
              <a:gd name="connsiteY2" fmla="*/ 47942 h 6231137"/>
              <a:gd name="connsiteX3" fmla="*/ 93590 w 12207843"/>
              <a:gd name="connsiteY3" fmla="*/ 909146 h 6231137"/>
              <a:gd name="connsiteX4" fmla="*/ 98187 w 12207843"/>
              <a:gd name="connsiteY4" fmla="*/ 909146 h 6231137"/>
              <a:gd name="connsiteX5" fmla="*/ 40067 w 12207843"/>
              <a:gd name="connsiteY5" fmla="*/ 4337852 h 6231137"/>
              <a:gd name="connsiteX6" fmla="*/ 75825 w 12207843"/>
              <a:gd name="connsiteY6" fmla="*/ 5941555 h 6231137"/>
              <a:gd name="connsiteX7" fmla="*/ 2683527 w 12207843"/>
              <a:gd name="connsiteY7" fmla="*/ 5929698 h 6231137"/>
              <a:gd name="connsiteX8" fmla="*/ 4337222 w 12207843"/>
              <a:gd name="connsiteY8" fmla="*/ 5908315 h 6231137"/>
              <a:gd name="connsiteX9" fmla="*/ 5308523 w 12207843"/>
              <a:gd name="connsiteY9" fmla="*/ 5924178 h 6231137"/>
              <a:gd name="connsiteX10" fmla="*/ 5792281 w 12207843"/>
              <a:gd name="connsiteY10" fmla="*/ 6231137 h 6231137"/>
              <a:gd name="connsiteX11" fmla="*/ 6064784 w 12207843"/>
              <a:gd name="connsiteY11" fmla="*/ 5908409 h 6231137"/>
              <a:gd name="connsiteX12" fmla="*/ 9191976 w 12207843"/>
              <a:gd name="connsiteY12" fmla="*/ 5911624 h 6231137"/>
              <a:gd name="connsiteX13" fmla="*/ 10100878 w 12207843"/>
              <a:gd name="connsiteY13" fmla="*/ 5914499 h 6231137"/>
              <a:gd name="connsiteX14" fmla="*/ 11020817 w 12207843"/>
              <a:gd name="connsiteY14" fmla="*/ 5922366 h 6231137"/>
              <a:gd name="connsiteX15" fmla="*/ 12178900 w 12207843"/>
              <a:gd name="connsiteY15" fmla="*/ 5921320 h 6231137"/>
              <a:gd name="connsiteX16" fmla="*/ 12157046 w 12207843"/>
              <a:gd name="connsiteY16" fmla="*/ 2621674 h 6231137"/>
              <a:gd name="connsiteX17" fmla="*/ 12147694 w 12207843"/>
              <a:gd name="connsiteY17" fmla="*/ 176313 h 6231137"/>
              <a:gd name="connsiteX18" fmla="*/ 11383127 w 12207843"/>
              <a:gd name="connsiteY18" fmla="*/ 107615 h 6231137"/>
              <a:gd name="connsiteX19" fmla="*/ 10352903 w 12207843"/>
              <a:gd name="connsiteY19" fmla="*/ 101059 h 6231137"/>
              <a:gd name="connsiteX20" fmla="*/ 7693468 w 12207843"/>
              <a:gd name="connsiteY20" fmla="*/ 75910 h 6231137"/>
              <a:gd name="connsiteX21" fmla="*/ 1986334 w 12207843"/>
              <a:gd name="connsiteY21" fmla="*/ 0 h 6231137"/>
              <a:gd name="connsiteX0" fmla="*/ 1973709 w 12195218"/>
              <a:gd name="connsiteY0" fmla="*/ 0 h 6231137"/>
              <a:gd name="connsiteX1" fmla="*/ 385628 w 12195218"/>
              <a:gd name="connsiteY1" fmla="*/ 10761 h 6231137"/>
              <a:gd name="connsiteX2" fmla="*/ 80965 w 12195218"/>
              <a:gd name="connsiteY2" fmla="*/ 47942 h 6231137"/>
              <a:gd name="connsiteX3" fmla="*/ 80965 w 12195218"/>
              <a:gd name="connsiteY3" fmla="*/ 909146 h 6231137"/>
              <a:gd name="connsiteX4" fmla="*/ 85562 w 12195218"/>
              <a:gd name="connsiteY4" fmla="*/ 909146 h 6231137"/>
              <a:gd name="connsiteX5" fmla="*/ 27442 w 12195218"/>
              <a:gd name="connsiteY5" fmla="*/ 4337852 h 6231137"/>
              <a:gd name="connsiteX6" fmla="*/ 63200 w 12195218"/>
              <a:gd name="connsiteY6" fmla="*/ 5941555 h 6231137"/>
              <a:gd name="connsiteX7" fmla="*/ 2670902 w 12195218"/>
              <a:gd name="connsiteY7" fmla="*/ 5929698 h 6231137"/>
              <a:gd name="connsiteX8" fmla="*/ 4324597 w 12195218"/>
              <a:gd name="connsiteY8" fmla="*/ 5908315 h 6231137"/>
              <a:gd name="connsiteX9" fmla="*/ 5295898 w 12195218"/>
              <a:gd name="connsiteY9" fmla="*/ 5924178 h 6231137"/>
              <a:gd name="connsiteX10" fmla="*/ 5779656 w 12195218"/>
              <a:gd name="connsiteY10" fmla="*/ 6231137 h 6231137"/>
              <a:gd name="connsiteX11" fmla="*/ 6052159 w 12195218"/>
              <a:gd name="connsiteY11" fmla="*/ 5908409 h 6231137"/>
              <a:gd name="connsiteX12" fmla="*/ 9179351 w 12195218"/>
              <a:gd name="connsiteY12" fmla="*/ 5911624 h 6231137"/>
              <a:gd name="connsiteX13" fmla="*/ 10088253 w 12195218"/>
              <a:gd name="connsiteY13" fmla="*/ 5914499 h 6231137"/>
              <a:gd name="connsiteX14" fmla="*/ 11008192 w 12195218"/>
              <a:gd name="connsiteY14" fmla="*/ 5922366 h 6231137"/>
              <a:gd name="connsiteX15" fmla="*/ 12166275 w 12195218"/>
              <a:gd name="connsiteY15" fmla="*/ 5921320 h 6231137"/>
              <a:gd name="connsiteX16" fmla="*/ 12144421 w 12195218"/>
              <a:gd name="connsiteY16" fmla="*/ 2621674 h 6231137"/>
              <a:gd name="connsiteX17" fmla="*/ 12135069 w 12195218"/>
              <a:gd name="connsiteY17" fmla="*/ 176313 h 6231137"/>
              <a:gd name="connsiteX18" fmla="*/ 11370502 w 12195218"/>
              <a:gd name="connsiteY18" fmla="*/ 107615 h 6231137"/>
              <a:gd name="connsiteX19" fmla="*/ 10340278 w 12195218"/>
              <a:gd name="connsiteY19" fmla="*/ 101059 h 6231137"/>
              <a:gd name="connsiteX20" fmla="*/ 7680843 w 12195218"/>
              <a:gd name="connsiteY20" fmla="*/ 75910 h 6231137"/>
              <a:gd name="connsiteX21" fmla="*/ 1973709 w 12195218"/>
              <a:gd name="connsiteY21" fmla="*/ 0 h 6231137"/>
              <a:gd name="connsiteX0" fmla="*/ 1980973 w 12202482"/>
              <a:gd name="connsiteY0" fmla="*/ 0 h 6231137"/>
              <a:gd name="connsiteX1" fmla="*/ 392892 w 12202482"/>
              <a:gd name="connsiteY1" fmla="*/ 10761 h 6231137"/>
              <a:gd name="connsiteX2" fmla="*/ 88229 w 12202482"/>
              <a:gd name="connsiteY2" fmla="*/ 47942 h 6231137"/>
              <a:gd name="connsiteX3" fmla="*/ 88229 w 12202482"/>
              <a:gd name="connsiteY3" fmla="*/ 909146 h 6231137"/>
              <a:gd name="connsiteX4" fmla="*/ 92826 w 12202482"/>
              <a:gd name="connsiteY4" fmla="*/ 909146 h 6231137"/>
              <a:gd name="connsiteX5" fmla="*/ 10957 w 12202482"/>
              <a:gd name="connsiteY5" fmla="*/ 4530644 h 6231137"/>
              <a:gd name="connsiteX6" fmla="*/ 70464 w 12202482"/>
              <a:gd name="connsiteY6" fmla="*/ 5941555 h 6231137"/>
              <a:gd name="connsiteX7" fmla="*/ 2678166 w 12202482"/>
              <a:gd name="connsiteY7" fmla="*/ 5929698 h 6231137"/>
              <a:gd name="connsiteX8" fmla="*/ 4331861 w 12202482"/>
              <a:gd name="connsiteY8" fmla="*/ 5908315 h 6231137"/>
              <a:gd name="connsiteX9" fmla="*/ 5303162 w 12202482"/>
              <a:gd name="connsiteY9" fmla="*/ 5924178 h 6231137"/>
              <a:gd name="connsiteX10" fmla="*/ 5786920 w 12202482"/>
              <a:gd name="connsiteY10" fmla="*/ 6231137 h 6231137"/>
              <a:gd name="connsiteX11" fmla="*/ 6059423 w 12202482"/>
              <a:gd name="connsiteY11" fmla="*/ 5908409 h 6231137"/>
              <a:gd name="connsiteX12" fmla="*/ 9186615 w 12202482"/>
              <a:gd name="connsiteY12" fmla="*/ 5911624 h 6231137"/>
              <a:gd name="connsiteX13" fmla="*/ 10095517 w 12202482"/>
              <a:gd name="connsiteY13" fmla="*/ 5914499 h 6231137"/>
              <a:gd name="connsiteX14" fmla="*/ 11015456 w 12202482"/>
              <a:gd name="connsiteY14" fmla="*/ 5922366 h 6231137"/>
              <a:gd name="connsiteX15" fmla="*/ 12173539 w 12202482"/>
              <a:gd name="connsiteY15" fmla="*/ 5921320 h 6231137"/>
              <a:gd name="connsiteX16" fmla="*/ 12151685 w 12202482"/>
              <a:gd name="connsiteY16" fmla="*/ 2621674 h 6231137"/>
              <a:gd name="connsiteX17" fmla="*/ 12142333 w 12202482"/>
              <a:gd name="connsiteY17" fmla="*/ 176313 h 6231137"/>
              <a:gd name="connsiteX18" fmla="*/ 11377766 w 12202482"/>
              <a:gd name="connsiteY18" fmla="*/ 107615 h 6231137"/>
              <a:gd name="connsiteX19" fmla="*/ 10347542 w 12202482"/>
              <a:gd name="connsiteY19" fmla="*/ 101059 h 6231137"/>
              <a:gd name="connsiteX20" fmla="*/ 7688107 w 12202482"/>
              <a:gd name="connsiteY20" fmla="*/ 75910 h 6231137"/>
              <a:gd name="connsiteX21" fmla="*/ 1980973 w 12202482"/>
              <a:gd name="connsiteY21" fmla="*/ 0 h 6231137"/>
              <a:gd name="connsiteX0" fmla="*/ 1980973 w 12202482"/>
              <a:gd name="connsiteY0" fmla="*/ 0 h 6231137"/>
              <a:gd name="connsiteX1" fmla="*/ 392892 w 12202482"/>
              <a:gd name="connsiteY1" fmla="*/ 10761 h 6231137"/>
              <a:gd name="connsiteX2" fmla="*/ 88229 w 12202482"/>
              <a:gd name="connsiteY2" fmla="*/ 47942 h 6231137"/>
              <a:gd name="connsiteX3" fmla="*/ 88229 w 12202482"/>
              <a:gd name="connsiteY3" fmla="*/ 909146 h 6231137"/>
              <a:gd name="connsiteX4" fmla="*/ 21578 w 12202482"/>
              <a:gd name="connsiteY4" fmla="*/ 994830 h 6231137"/>
              <a:gd name="connsiteX5" fmla="*/ 10957 w 12202482"/>
              <a:gd name="connsiteY5" fmla="*/ 4530644 h 6231137"/>
              <a:gd name="connsiteX6" fmla="*/ 70464 w 12202482"/>
              <a:gd name="connsiteY6" fmla="*/ 5941555 h 6231137"/>
              <a:gd name="connsiteX7" fmla="*/ 2678166 w 12202482"/>
              <a:gd name="connsiteY7" fmla="*/ 5929698 h 6231137"/>
              <a:gd name="connsiteX8" fmla="*/ 4331861 w 12202482"/>
              <a:gd name="connsiteY8" fmla="*/ 5908315 h 6231137"/>
              <a:gd name="connsiteX9" fmla="*/ 5303162 w 12202482"/>
              <a:gd name="connsiteY9" fmla="*/ 5924178 h 6231137"/>
              <a:gd name="connsiteX10" fmla="*/ 5786920 w 12202482"/>
              <a:gd name="connsiteY10" fmla="*/ 6231137 h 6231137"/>
              <a:gd name="connsiteX11" fmla="*/ 6059423 w 12202482"/>
              <a:gd name="connsiteY11" fmla="*/ 5908409 h 6231137"/>
              <a:gd name="connsiteX12" fmla="*/ 9186615 w 12202482"/>
              <a:gd name="connsiteY12" fmla="*/ 5911624 h 6231137"/>
              <a:gd name="connsiteX13" fmla="*/ 10095517 w 12202482"/>
              <a:gd name="connsiteY13" fmla="*/ 5914499 h 6231137"/>
              <a:gd name="connsiteX14" fmla="*/ 11015456 w 12202482"/>
              <a:gd name="connsiteY14" fmla="*/ 5922366 h 6231137"/>
              <a:gd name="connsiteX15" fmla="*/ 12173539 w 12202482"/>
              <a:gd name="connsiteY15" fmla="*/ 5921320 h 6231137"/>
              <a:gd name="connsiteX16" fmla="*/ 12151685 w 12202482"/>
              <a:gd name="connsiteY16" fmla="*/ 2621674 h 6231137"/>
              <a:gd name="connsiteX17" fmla="*/ 12142333 w 12202482"/>
              <a:gd name="connsiteY17" fmla="*/ 176313 h 6231137"/>
              <a:gd name="connsiteX18" fmla="*/ 11377766 w 12202482"/>
              <a:gd name="connsiteY18" fmla="*/ 107615 h 6231137"/>
              <a:gd name="connsiteX19" fmla="*/ 10347542 w 12202482"/>
              <a:gd name="connsiteY19" fmla="*/ 101059 h 6231137"/>
              <a:gd name="connsiteX20" fmla="*/ 7688107 w 12202482"/>
              <a:gd name="connsiteY20" fmla="*/ 75910 h 6231137"/>
              <a:gd name="connsiteX21" fmla="*/ 1980973 w 12202482"/>
              <a:gd name="connsiteY21" fmla="*/ 0 h 6231137"/>
              <a:gd name="connsiteX0" fmla="*/ 2035238 w 12256747"/>
              <a:gd name="connsiteY0" fmla="*/ 0 h 6231137"/>
              <a:gd name="connsiteX1" fmla="*/ 447157 w 12256747"/>
              <a:gd name="connsiteY1" fmla="*/ 10761 h 6231137"/>
              <a:gd name="connsiteX2" fmla="*/ 0 w 12256747"/>
              <a:gd name="connsiteY2" fmla="*/ 26521 h 6231137"/>
              <a:gd name="connsiteX3" fmla="*/ 142494 w 12256747"/>
              <a:gd name="connsiteY3" fmla="*/ 909146 h 6231137"/>
              <a:gd name="connsiteX4" fmla="*/ 75843 w 12256747"/>
              <a:gd name="connsiteY4" fmla="*/ 994830 h 6231137"/>
              <a:gd name="connsiteX5" fmla="*/ 65222 w 12256747"/>
              <a:gd name="connsiteY5" fmla="*/ 4530644 h 6231137"/>
              <a:gd name="connsiteX6" fmla="*/ 124729 w 12256747"/>
              <a:gd name="connsiteY6" fmla="*/ 5941555 h 6231137"/>
              <a:gd name="connsiteX7" fmla="*/ 2732431 w 12256747"/>
              <a:gd name="connsiteY7" fmla="*/ 5929698 h 6231137"/>
              <a:gd name="connsiteX8" fmla="*/ 4386126 w 12256747"/>
              <a:gd name="connsiteY8" fmla="*/ 5908315 h 6231137"/>
              <a:gd name="connsiteX9" fmla="*/ 5357427 w 12256747"/>
              <a:gd name="connsiteY9" fmla="*/ 5924178 h 6231137"/>
              <a:gd name="connsiteX10" fmla="*/ 5841185 w 12256747"/>
              <a:gd name="connsiteY10" fmla="*/ 6231137 h 6231137"/>
              <a:gd name="connsiteX11" fmla="*/ 6113688 w 12256747"/>
              <a:gd name="connsiteY11" fmla="*/ 5908409 h 6231137"/>
              <a:gd name="connsiteX12" fmla="*/ 9240880 w 12256747"/>
              <a:gd name="connsiteY12" fmla="*/ 5911624 h 6231137"/>
              <a:gd name="connsiteX13" fmla="*/ 10149782 w 12256747"/>
              <a:gd name="connsiteY13" fmla="*/ 5914499 h 6231137"/>
              <a:gd name="connsiteX14" fmla="*/ 11069721 w 12256747"/>
              <a:gd name="connsiteY14" fmla="*/ 5922366 h 6231137"/>
              <a:gd name="connsiteX15" fmla="*/ 12227804 w 12256747"/>
              <a:gd name="connsiteY15" fmla="*/ 5921320 h 6231137"/>
              <a:gd name="connsiteX16" fmla="*/ 12205950 w 12256747"/>
              <a:gd name="connsiteY16" fmla="*/ 2621674 h 6231137"/>
              <a:gd name="connsiteX17" fmla="*/ 12196598 w 12256747"/>
              <a:gd name="connsiteY17" fmla="*/ 176313 h 6231137"/>
              <a:gd name="connsiteX18" fmla="*/ 11432031 w 12256747"/>
              <a:gd name="connsiteY18" fmla="*/ 107615 h 6231137"/>
              <a:gd name="connsiteX19" fmla="*/ 10401807 w 12256747"/>
              <a:gd name="connsiteY19" fmla="*/ 101059 h 6231137"/>
              <a:gd name="connsiteX20" fmla="*/ 7742372 w 12256747"/>
              <a:gd name="connsiteY20" fmla="*/ 75910 h 6231137"/>
              <a:gd name="connsiteX21" fmla="*/ 2035238 w 12256747"/>
              <a:gd name="connsiteY21" fmla="*/ 0 h 6231137"/>
              <a:gd name="connsiteX0" fmla="*/ 2035238 w 12256747"/>
              <a:gd name="connsiteY0" fmla="*/ 0 h 6231137"/>
              <a:gd name="connsiteX1" fmla="*/ 447157 w 12256747"/>
              <a:gd name="connsiteY1" fmla="*/ 10761 h 6231137"/>
              <a:gd name="connsiteX2" fmla="*/ 0 w 12256747"/>
              <a:gd name="connsiteY2" fmla="*/ 26521 h 6231137"/>
              <a:gd name="connsiteX3" fmla="*/ -1 w 12256747"/>
              <a:gd name="connsiteY3" fmla="*/ 844885 h 6231137"/>
              <a:gd name="connsiteX4" fmla="*/ 75843 w 12256747"/>
              <a:gd name="connsiteY4" fmla="*/ 994830 h 6231137"/>
              <a:gd name="connsiteX5" fmla="*/ 65222 w 12256747"/>
              <a:gd name="connsiteY5" fmla="*/ 4530644 h 6231137"/>
              <a:gd name="connsiteX6" fmla="*/ 124729 w 12256747"/>
              <a:gd name="connsiteY6" fmla="*/ 5941555 h 6231137"/>
              <a:gd name="connsiteX7" fmla="*/ 2732431 w 12256747"/>
              <a:gd name="connsiteY7" fmla="*/ 5929698 h 6231137"/>
              <a:gd name="connsiteX8" fmla="*/ 4386126 w 12256747"/>
              <a:gd name="connsiteY8" fmla="*/ 5908315 h 6231137"/>
              <a:gd name="connsiteX9" fmla="*/ 5357427 w 12256747"/>
              <a:gd name="connsiteY9" fmla="*/ 5924178 h 6231137"/>
              <a:gd name="connsiteX10" fmla="*/ 5841185 w 12256747"/>
              <a:gd name="connsiteY10" fmla="*/ 6231137 h 6231137"/>
              <a:gd name="connsiteX11" fmla="*/ 6113688 w 12256747"/>
              <a:gd name="connsiteY11" fmla="*/ 5908409 h 6231137"/>
              <a:gd name="connsiteX12" fmla="*/ 9240880 w 12256747"/>
              <a:gd name="connsiteY12" fmla="*/ 5911624 h 6231137"/>
              <a:gd name="connsiteX13" fmla="*/ 10149782 w 12256747"/>
              <a:gd name="connsiteY13" fmla="*/ 5914499 h 6231137"/>
              <a:gd name="connsiteX14" fmla="*/ 11069721 w 12256747"/>
              <a:gd name="connsiteY14" fmla="*/ 5922366 h 6231137"/>
              <a:gd name="connsiteX15" fmla="*/ 12227804 w 12256747"/>
              <a:gd name="connsiteY15" fmla="*/ 5921320 h 6231137"/>
              <a:gd name="connsiteX16" fmla="*/ 12205950 w 12256747"/>
              <a:gd name="connsiteY16" fmla="*/ 2621674 h 6231137"/>
              <a:gd name="connsiteX17" fmla="*/ 12196598 w 12256747"/>
              <a:gd name="connsiteY17" fmla="*/ 176313 h 6231137"/>
              <a:gd name="connsiteX18" fmla="*/ 11432031 w 12256747"/>
              <a:gd name="connsiteY18" fmla="*/ 107615 h 6231137"/>
              <a:gd name="connsiteX19" fmla="*/ 10401807 w 12256747"/>
              <a:gd name="connsiteY19" fmla="*/ 101059 h 6231137"/>
              <a:gd name="connsiteX20" fmla="*/ 7742372 w 12256747"/>
              <a:gd name="connsiteY20" fmla="*/ 75910 h 6231137"/>
              <a:gd name="connsiteX21" fmla="*/ 2035238 w 12256747"/>
              <a:gd name="connsiteY21" fmla="*/ 0 h 6231137"/>
              <a:gd name="connsiteX0" fmla="*/ 2035238 w 12256747"/>
              <a:gd name="connsiteY0" fmla="*/ 0 h 6231137"/>
              <a:gd name="connsiteX1" fmla="*/ 447157 w 12256747"/>
              <a:gd name="connsiteY1" fmla="*/ 10761 h 6231137"/>
              <a:gd name="connsiteX2" fmla="*/ 0 w 12256747"/>
              <a:gd name="connsiteY2" fmla="*/ 26521 h 6231137"/>
              <a:gd name="connsiteX3" fmla="*/ -1 w 12256747"/>
              <a:gd name="connsiteY3" fmla="*/ 844885 h 6231137"/>
              <a:gd name="connsiteX4" fmla="*/ 4594 w 12256747"/>
              <a:gd name="connsiteY4" fmla="*/ 1176912 h 6231137"/>
              <a:gd name="connsiteX5" fmla="*/ 65222 w 12256747"/>
              <a:gd name="connsiteY5" fmla="*/ 4530644 h 6231137"/>
              <a:gd name="connsiteX6" fmla="*/ 124729 w 12256747"/>
              <a:gd name="connsiteY6" fmla="*/ 5941555 h 6231137"/>
              <a:gd name="connsiteX7" fmla="*/ 2732431 w 12256747"/>
              <a:gd name="connsiteY7" fmla="*/ 5929698 h 6231137"/>
              <a:gd name="connsiteX8" fmla="*/ 4386126 w 12256747"/>
              <a:gd name="connsiteY8" fmla="*/ 5908315 h 6231137"/>
              <a:gd name="connsiteX9" fmla="*/ 5357427 w 12256747"/>
              <a:gd name="connsiteY9" fmla="*/ 5924178 h 6231137"/>
              <a:gd name="connsiteX10" fmla="*/ 5841185 w 12256747"/>
              <a:gd name="connsiteY10" fmla="*/ 6231137 h 6231137"/>
              <a:gd name="connsiteX11" fmla="*/ 6113688 w 12256747"/>
              <a:gd name="connsiteY11" fmla="*/ 5908409 h 6231137"/>
              <a:gd name="connsiteX12" fmla="*/ 9240880 w 12256747"/>
              <a:gd name="connsiteY12" fmla="*/ 5911624 h 6231137"/>
              <a:gd name="connsiteX13" fmla="*/ 10149782 w 12256747"/>
              <a:gd name="connsiteY13" fmla="*/ 5914499 h 6231137"/>
              <a:gd name="connsiteX14" fmla="*/ 11069721 w 12256747"/>
              <a:gd name="connsiteY14" fmla="*/ 5922366 h 6231137"/>
              <a:gd name="connsiteX15" fmla="*/ 12227804 w 12256747"/>
              <a:gd name="connsiteY15" fmla="*/ 5921320 h 6231137"/>
              <a:gd name="connsiteX16" fmla="*/ 12205950 w 12256747"/>
              <a:gd name="connsiteY16" fmla="*/ 2621674 h 6231137"/>
              <a:gd name="connsiteX17" fmla="*/ 12196598 w 12256747"/>
              <a:gd name="connsiteY17" fmla="*/ 176313 h 6231137"/>
              <a:gd name="connsiteX18" fmla="*/ 11432031 w 12256747"/>
              <a:gd name="connsiteY18" fmla="*/ 107615 h 6231137"/>
              <a:gd name="connsiteX19" fmla="*/ 10401807 w 12256747"/>
              <a:gd name="connsiteY19" fmla="*/ 101059 h 6231137"/>
              <a:gd name="connsiteX20" fmla="*/ 7742372 w 12256747"/>
              <a:gd name="connsiteY20" fmla="*/ 75910 h 6231137"/>
              <a:gd name="connsiteX21" fmla="*/ 2035238 w 12256747"/>
              <a:gd name="connsiteY21" fmla="*/ 0 h 6231137"/>
              <a:gd name="connsiteX0" fmla="*/ 2054471 w 12275980"/>
              <a:gd name="connsiteY0" fmla="*/ 0 h 6231137"/>
              <a:gd name="connsiteX1" fmla="*/ 466390 w 12275980"/>
              <a:gd name="connsiteY1" fmla="*/ 10761 h 6231137"/>
              <a:gd name="connsiteX2" fmla="*/ 19233 w 12275980"/>
              <a:gd name="connsiteY2" fmla="*/ 26521 h 6231137"/>
              <a:gd name="connsiteX3" fmla="*/ 19232 w 12275980"/>
              <a:gd name="connsiteY3" fmla="*/ 844885 h 6231137"/>
              <a:gd name="connsiteX4" fmla="*/ 76 w 12275980"/>
              <a:gd name="connsiteY4" fmla="*/ 1369703 h 6231137"/>
              <a:gd name="connsiteX5" fmla="*/ 84455 w 12275980"/>
              <a:gd name="connsiteY5" fmla="*/ 4530644 h 6231137"/>
              <a:gd name="connsiteX6" fmla="*/ 143962 w 12275980"/>
              <a:gd name="connsiteY6" fmla="*/ 5941555 h 6231137"/>
              <a:gd name="connsiteX7" fmla="*/ 2751664 w 12275980"/>
              <a:gd name="connsiteY7" fmla="*/ 5929698 h 6231137"/>
              <a:gd name="connsiteX8" fmla="*/ 4405359 w 12275980"/>
              <a:gd name="connsiteY8" fmla="*/ 5908315 h 6231137"/>
              <a:gd name="connsiteX9" fmla="*/ 5376660 w 12275980"/>
              <a:gd name="connsiteY9" fmla="*/ 5924178 h 6231137"/>
              <a:gd name="connsiteX10" fmla="*/ 5860418 w 12275980"/>
              <a:gd name="connsiteY10" fmla="*/ 6231137 h 6231137"/>
              <a:gd name="connsiteX11" fmla="*/ 6132921 w 12275980"/>
              <a:gd name="connsiteY11" fmla="*/ 5908409 h 6231137"/>
              <a:gd name="connsiteX12" fmla="*/ 9260113 w 12275980"/>
              <a:gd name="connsiteY12" fmla="*/ 5911624 h 6231137"/>
              <a:gd name="connsiteX13" fmla="*/ 10169015 w 12275980"/>
              <a:gd name="connsiteY13" fmla="*/ 5914499 h 6231137"/>
              <a:gd name="connsiteX14" fmla="*/ 11088954 w 12275980"/>
              <a:gd name="connsiteY14" fmla="*/ 5922366 h 6231137"/>
              <a:gd name="connsiteX15" fmla="*/ 12247037 w 12275980"/>
              <a:gd name="connsiteY15" fmla="*/ 5921320 h 6231137"/>
              <a:gd name="connsiteX16" fmla="*/ 12225183 w 12275980"/>
              <a:gd name="connsiteY16" fmla="*/ 2621674 h 6231137"/>
              <a:gd name="connsiteX17" fmla="*/ 12215831 w 12275980"/>
              <a:gd name="connsiteY17" fmla="*/ 176313 h 6231137"/>
              <a:gd name="connsiteX18" fmla="*/ 11451264 w 12275980"/>
              <a:gd name="connsiteY18" fmla="*/ 107615 h 6231137"/>
              <a:gd name="connsiteX19" fmla="*/ 10421040 w 12275980"/>
              <a:gd name="connsiteY19" fmla="*/ 101059 h 6231137"/>
              <a:gd name="connsiteX20" fmla="*/ 7761605 w 12275980"/>
              <a:gd name="connsiteY20" fmla="*/ 75910 h 6231137"/>
              <a:gd name="connsiteX21" fmla="*/ 2054471 w 12275980"/>
              <a:gd name="connsiteY21" fmla="*/ 0 h 6231137"/>
              <a:gd name="connsiteX0" fmla="*/ 2071691 w 12293200"/>
              <a:gd name="connsiteY0" fmla="*/ 0 h 6231137"/>
              <a:gd name="connsiteX1" fmla="*/ 483610 w 12293200"/>
              <a:gd name="connsiteY1" fmla="*/ 10761 h 6231137"/>
              <a:gd name="connsiteX2" fmla="*/ 36453 w 12293200"/>
              <a:gd name="connsiteY2" fmla="*/ 26521 h 6231137"/>
              <a:gd name="connsiteX3" fmla="*/ 36452 w 12293200"/>
              <a:gd name="connsiteY3" fmla="*/ 844885 h 6231137"/>
              <a:gd name="connsiteX4" fmla="*/ 17296 w 12293200"/>
              <a:gd name="connsiteY4" fmla="*/ 1369703 h 6231137"/>
              <a:gd name="connsiteX5" fmla="*/ 6679 w 12293200"/>
              <a:gd name="connsiteY5" fmla="*/ 4594908 h 6231137"/>
              <a:gd name="connsiteX6" fmla="*/ 161182 w 12293200"/>
              <a:gd name="connsiteY6" fmla="*/ 5941555 h 6231137"/>
              <a:gd name="connsiteX7" fmla="*/ 2768884 w 12293200"/>
              <a:gd name="connsiteY7" fmla="*/ 5929698 h 6231137"/>
              <a:gd name="connsiteX8" fmla="*/ 4422579 w 12293200"/>
              <a:gd name="connsiteY8" fmla="*/ 5908315 h 6231137"/>
              <a:gd name="connsiteX9" fmla="*/ 5393880 w 12293200"/>
              <a:gd name="connsiteY9" fmla="*/ 5924178 h 6231137"/>
              <a:gd name="connsiteX10" fmla="*/ 5877638 w 12293200"/>
              <a:gd name="connsiteY10" fmla="*/ 6231137 h 6231137"/>
              <a:gd name="connsiteX11" fmla="*/ 6150141 w 12293200"/>
              <a:gd name="connsiteY11" fmla="*/ 5908409 h 6231137"/>
              <a:gd name="connsiteX12" fmla="*/ 9277333 w 12293200"/>
              <a:gd name="connsiteY12" fmla="*/ 5911624 h 6231137"/>
              <a:gd name="connsiteX13" fmla="*/ 10186235 w 12293200"/>
              <a:gd name="connsiteY13" fmla="*/ 5914499 h 6231137"/>
              <a:gd name="connsiteX14" fmla="*/ 11106174 w 12293200"/>
              <a:gd name="connsiteY14" fmla="*/ 5922366 h 6231137"/>
              <a:gd name="connsiteX15" fmla="*/ 12264257 w 12293200"/>
              <a:gd name="connsiteY15" fmla="*/ 5921320 h 6231137"/>
              <a:gd name="connsiteX16" fmla="*/ 12242403 w 12293200"/>
              <a:gd name="connsiteY16" fmla="*/ 2621674 h 6231137"/>
              <a:gd name="connsiteX17" fmla="*/ 12233051 w 12293200"/>
              <a:gd name="connsiteY17" fmla="*/ 176313 h 6231137"/>
              <a:gd name="connsiteX18" fmla="*/ 11468484 w 12293200"/>
              <a:gd name="connsiteY18" fmla="*/ 107615 h 6231137"/>
              <a:gd name="connsiteX19" fmla="*/ 10438260 w 12293200"/>
              <a:gd name="connsiteY19" fmla="*/ 101059 h 6231137"/>
              <a:gd name="connsiteX20" fmla="*/ 7778825 w 12293200"/>
              <a:gd name="connsiteY20" fmla="*/ 75910 h 6231137"/>
              <a:gd name="connsiteX21" fmla="*/ 2071691 w 12293200"/>
              <a:gd name="connsiteY21" fmla="*/ 0 h 6231137"/>
              <a:gd name="connsiteX0" fmla="*/ 2071691 w 12293200"/>
              <a:gd name="connsiteY0" fmla="*/ 0 h 6231137"/>
              <a:gd name="connsiteX1" fmla="*/ 483610 w 12293200"/>
              <a:gd name="connsiteY1" fmla="*/ 10761 h 6231137"/>
              <a:gd name="connsiteX2" fmla="*/ 36453 w 12293200"/>
              <a:gd name="connsiteY2" fmla="*/ 26521 h 6231137"/>
              <a:gd name="connsiteX3" fmla="*/ 36452 w 12293200"/>
              <a:gd name="connsiteY3" fmla="*/ 844885 h 6231137"/>
              <a:gd name="connsiteX4" fmla="*/ 17296 w 12293200"/>
              <a:gd name="connsiteY4" fmla="*/ 1369703 h 6231137"/>
              <a:gd name="connsiteX5" fmla="*/ 6679 w 12293200"/>
              <a:gd name="connsiteY5" fmla="*/ 4594908 h 6231137"/>
              <a:gd name="connsiteX6" fmla="*/ 89932 w 12293200"/>
              <a:gd name="connsiteY6" fmla="*/ 5941557 h 6231137"/>
              <a:gd name="connsiteX7" fmla="*/ 2768884 w 12293200"/>
              <a:gd name="connsiteY7" fmla="*/ 5929698 h 6231137"/>
              <a:gd name="connsiteX8" fmla="*/ 4422579 w 12293200"/>
              <a:gd name="connsiteY8" fmla="*/ 5908315 h 6231137"/>
              <a:gd name="connsiteX9" fmla="*/ 5393880 w 12293200"/>
              <a:gd name="connsiteY9" fmla="*/ 5924178 h 6231137"/>
              <a:gd name="connsiteX10" fmla="*/ 5877638 w 12293200"/>
              <a:gd name="connsiteY10" fmla="*/ 6231137 h 6231137"/>
              <a:gd name="connsiteX11" fmla="*/ 6150141 w 12293200"/>
              <a:gd name="connsiteY11" fmla="*/ 5908409 h 6231137"/>
              <a:gd name="connsiteX12" fmla="*/ 9277333 w 12293200"/>
              <a:gd name="connsiteY12" fmla="*/ 5911624 h 6231137"/>
              <a:gd name="connsiteX13" fmla="*/ 10186235 w 12293200"/>
              <a:gd name="connsiteY13" fmla="*/ 5914499 h 6231137"/>
              <a:gd name="connsiteX14" fmla="*/ 11106174 w 12293200"/>
              <a:gd name="connsiteY14" fmla="*/ 5922366 h 6231137"/>
              <a:gd name="connsiteX15" fmla="*/ 12264257 w 12293200"/>
              <a:gd name="connsiteY15" fmla="*/ 5921320 h 6231137"/>
              <a:gd name="connsiteX16" fmla="*/ 12242403 w 12293200"/>
              <a:gd name="connsiteY16" fmla="*/ 2621674 h 6231137"/>
              <a:gd name="connsiteX17" fmla="*/ 12233051 w 12293200"/>
              <a:gd name="connsiteY17" fmla="*/ 176313 h 6231137"/>
              <a:gd name="connsiteX18" fmla="*/ 11468484 w 12293200"/>
              <a:gd name="connsiteY18" fmla="*/ 107615 h 6231137"/>
              <a:gd name="connsiteX19" fmla="*/ 10438260 w 12293200"/>
              <a:gd name="connsiteY19" fmla="*/ 101059 h 6231137"/>
              <a:gd name="connsiteX20" fmla="*/ 7778825 w 12293200"/>
              <a:gd name="connsiteY20" fmla="*/ 75910 h 6231137"/>
              <a:gd name="connsiteX21" fmla="*/ 2071691 w 12293200"/>
              <a:gd name="connsiteY21" fmla="*/ 0 h 6231137"/>
              <a:gd name="connsiteX0" fmla="*/ 2071691 w 12288138"/>
              <a:gd name="connsiteY0" fmla="*/ 24998 h 6256135"/>
              <a:gd name="connsiteX1" fmla="*/ 483610 w 12288138"/>
              <a:gd name="connsiteY1" fmla="*/ 35759 h 6256135"/>
              <a:gd name="connsiteX2" fmla="*/ 36453 w 12288138"/>
              <a:gd name="connsiteY2" fmla="*/ 51519 h 6256135"/>
              <a:gd name="connsiteX3" fmla="*/ 36452 w 12288138"/>
              <a:gd name="connsiteY3" fmla="*/ 869883 h 6256135"/>
              <a:gd name="connsiteX4" fmla="*/ 17296 w 12288138"/>
              <a:gd name="connsiteY4" fmla="*/ 1394701 h 6256135"/>
              <a:gd name="connsiteX5" fmla="*/ 6679 w 12288138"/>
              <a:gd name="connsiteY5" fmla="*/ 4619906 h 6256135"/>
              <a:gd name="connsiteX6" fmla="*/ 89932 w 12288138"/>
              <a:gd name="connsiteY6" fmla="*/ 5966555 h 6256135"/>
              <a:gd name="connsiteX7" fmla="*/ 2768884 w 12288138"/>
              <a:gd name="connsiteY7" fmla="*/ 5954696 h 6256135"/>
              <a:gd name="connsiteX8" fmla="*/ 4422579 w 12288138"/>
              <a:gd name="connsiteY8" fmla="*/ 5933313 h 6256135"/>
              <a:gd name="connsiteX9" fmla="*/ 5393880 w 12288138"/>
              <a:gd name="connsiteY9" fmla="*/ 5949176 h 6256135"/>
              <a:gd name="connsiteX10" fmla="*/ 5877638 w 12288138"/>
              <a:gd name="connsiteY10" fmla="*/ 6256135 h 6256135"/>
              <a:gd name="connsiteX11" fmla="*/ 6150141 w 12288138"/>
              <a:gd name="connsiteY11" fmla="*/ 5933407 h 6256135"/>
              <a:gd name="connsiteX12" fmla="*/ 9277333 w 12288138"/>
              <a:gd name="connsiteY12" fmla="*/ 5936622 h 6256135"/>
              <a:gd name="connsiteX13" fmla="*/ 10186235 w 12288138"/>
              <a:gd name="connsiteY13" fmla="*/ 5939497 h 6256135"/>
              <a:gd name="connsiteX14" fmla="*/ 11106174 w 12288138"/>
              <a:gd name="connsiteY14" fmla="*/ 5947364 h 6256135"/>
              <a:gd name="connsiteX15" fmla="*/ 12264257 w 12288138"/>
              <a:gd name="connsiteY15" fmla="*/ 5946318 h 6256135"/>
              <a:gd name="connsiteX16" fmla="*/ 12242403 w 12288138"/>
              <a:gd name="connsiteY16" fmla="*/ 2646672 h 6256135"/>
              <a:gd name="connsiteX17" fmla="*/ 12233051 w 12288138"/>
              <a:gd name="connsiteY17" fmla="*/ 201311 h 6256135"/>
              <a:gd name="connsiteX18" fmla="*/ 11729726 w 12288138"/>
              <a:gd name="connsiteY18" fmla="*/ 132612 h 6256135"/>
              <a:gd name="connsiteX19" fmla="*/ 10438260 w 12288138"/>
              <a:gd name="connsiteY19" fmla="*/ 126057 h 6256135"/>
              <a:gd name="connsiteX20" fmla="*/ 7778825 w 12288138"/>
              <a:gd name="connsiteY20" fmla="*/ 100908 h 6256135"/>
              <a:gd name="connsiteX21" fmla="*/ 2071691 w 12288138"/>
              <a:gd name="connsiteY21" fmla="*/ 24998 h 6256135"/>
              <a:gd name="connsiteX0" fmla="*/ 2071691 w 12281699"/>
              <a:gd name="connsiteY0" fmla="*/ 0 h 6231137"/>
              <a:gd name="connsiteX1" fmla="*/ 483610 w 12281699"/>
              <a:gd name="connsiteY1" fmla="*/ 10761 h 6231137"/>
              <a:gd name="connsiteX2" fmla="*/ 36453 w 12281699"/>
              <a:gd name="connsiteY2" fmla="*/ 26521 h 6231137"/>
              <a:gd name="connsiteX3" fmla="*/ 36452 w 12281699"/>
              <a:gd name="connsiteY3" fmla="*/ 844885 h 6231137"/>
              <a:gd name="connsiteX4" fmla="*/ 17296 w 12281699"/>
              <a:gd name="connsiteY4" fmla="*/ 1369703 h 6231137"/>
              <a:gd name="connsiteX5" fmla="*/ 6679 w 12281699"/>
              <a:gd name="connsiteY5" fmla="*/ 4594908 h 6231137"/>
              <a:gd name="connsiteX6" fmla="*/ 89932 w 12281699"/>
              <a:gd name="connsiteY6" fmla="*/ 5941557 h 6231137"/>
              <a:gd name="connsiteX7" fmla="*/ 2768884 w 12281699"/>
              <a:gd name="connsiteY7" fmla="*/ 5929698 h 6231137"/>
              <a:gd name="connsiteX8" fmla="*/ 4422579 w 12281699"/>
              <a:gd name="connsiteY8" fmla="*/ 5908315 h 6231137"/>
              <a:gd name="connsiteX9" fmla="*/ 5393880 w 12281699"/>
              <a:gd name="connsiteY9" fmla="*/ 5924178 h 6231137"/>
              <a:gd name="connsiteX10" fmla="*/ 5877638 w 12281699"/>
              <a:gd name="connsiteY10" fmla="*/ 6231137 h 6231137"/>
              <a:gd name="connsiteX11" fmla="*/ 6150141 w 12281699"/>
              <a:gd name="connsiteY11" fmla="*/ 5908409 h 6231137"/>
              <a:gd name="connsiteX12" fmla="*/ 9277333 w 12281699"/>
              <a:gd name="connsiteY12" fmla="*/ 5911624 h 6231137"/>
              <a:gd name="connsiteX13" fmla="*/ 10186235 w 12281699"/>
              <a:gd name="connsiteY13" fmla="*/ 5914499 h 6231137"/>
              <a:gd name="connsiteX14" fmla="*/ 11106174 w 12281699"/>
              <a:gd name="connsiteY14" fmla="*/ 5922366 h 6231137"/>
              <a:gd name="connsiteX15" fmla="*/ 12264257 w 12281699"/>
              <a:gd name="connsiteY15" fmla="*/ 5921320 h 6231137"/>
              <a:gd name="connsiteX16" fmla="*/ 12242403 w 12281699"/>
              <a:gd name="connsiteY16" fmla="*/ 2621674 h 6231137"/>
              <a:gd name="connsiteX17" fmla="*/ 12233051 w 12281699"/>
              <a:gd name="connsiteY17" fmla="*/ 176313 h 6231137"/>
              <a:gd name="connsiteX18" fmla="*/ 11729726 w 12281699"/>
              <a:gd name="connsiteY18" fmla="*/ 107614 h 6231137"/>
              <a:gd name="connsiteX19" fmla="*/ 10438260 w 12281699"/>
              <a:gd name="connsiteY19" fmla="*/ 101059 h 6231137"/>
              <a:gd name="connsiteX20" fmla="*/ 7778825 w 12281699"/>
              <a:gd name="connsiteY20" fmla="*/ 75910 h 6231137"/>
              <a:gd name="connsiteX21" fmla="*/ 2071691 w 12281699"/>
              <a:gd name="connsiteY21" fmla="*/ 0 h 6231137"/>
              <a:gd name="connsiteX0" fmla="*/ 2071691 w 12281973"/>
              <a:gd name="connsiteY0" fmla="*/ 17107 h 6248244"/>
              <a:gd name="connsiteX1" fmla="*/ 483610 w 12281973"/>
              <a:gd name="connsiteY1" fmla="*/ 27868 h 6248244"/>
              <a:gd name="connsiteX2" fmla="*/ 36453 w 12281973"/>
              <a:gd name="connsiteY2" fmla="*/ 43628 h 6248244"/>
              <a:gd name="connsiteX3" fmla="*/ 36452 w 12281973"/>
              <a:gd name="connsiteY3" fmla="*/ 861992 h 6248244"/>
              <a:gd name="connsiteX4" fmla="*/ 17296 w 12281973"/>
              <a:gd name="connsiteY4" fmla="*/ 1386810 h 6248244"/>
              <a:gd name="connsiteX5" fmla="*/ 6679 w 12281973"/>
              <a:gd name="connsiteY5" fmla="*/ 4612015 h 6248244"/>
              <a:gd name="connsiteX6" fmla="*/ 89932 w 12281973"/>
              <a:gd name="connsiteY6" fmla="*/ 5958664 h 6248244"/>
              <a:gd name="connsiteX7" fmla="*/ 2768884 w 12281973"/>
              <a:gd name="connsiteY7" fmla="*/ 5946805 h 6248244"/>
              <a:gd name="connsiteX8" fmla="*/ 4422579 w 12281973"/>
              <a:gd name="connsiteY8" fmla="*/ 5925422 h 6248244"/>
              <a:gd name="connsiteX9" fmla="*/ 5393880 w 12281973"/>
              <a:gd name="connsiteY9" fmla="*/ 5941285 h 6248244"/>
              <a:gd name="connsiteX10" fmla="*/ 5877638 w 12281973"/>
              <a:gd name="connsiteY10" fmla="*/ 6248244 h 6248244"/>
              <a:gd name="connsiteX11" fmla="*/ 6150141 w 12281973"/>
              <a:gd name="connsiteY11" fmla="*/ 5925516 h 6248244"/>
              <a:gd name="connsiteX12" fmla="*/ 9277333 w 12281973"/>
              <a:gd name="connsiteY12" fmla="*/ 5928731 h 6248244"/>
              <a:gd name="connsiteX13" fmla="*/ 10186235 w 12281973"/>
              <a:gd name="connsiteY13" fmla="*/ 5931606 h 6248244"/>
              <a:gd name="connsiteX14" fmla="*/ 11106174 w 12281973"/>
              <a:gd name="connsiteY14" fmla="*/ 5939473 h 6248244"/>
              <a:gd name="connsiteX15" fmla="*/ 12264257 w 12281973"/>
              <a:gd name="connsiteY15" fmla="*/ 5938427 h 6248244"/>
              <a:gd name="connsiteX16" fmla="*/ 12242403 w 12281973"/>
              <a:gd name="connsiteY16" fmla="*/ 2638781 h 6248244"/>
              <a:gd name="connsiteX17" fmla="*/ 12233051 w 12281973"/>
              <a:gd name="connsiteY17" fmla="*/ 193420 h 6248244"/>
              <a:gd name="connsiteX18" fmla="*/ 11824723 w 12281973"/>
              <a:gd name="connsiteY18" fmla="*/ 146142 h 6248244"/>
              <a:gd name="connsiteX19" fmla="*/ 10438260 w 12281973"/>
              <a:gd name="connsiteY19" fmla="*/ 118166 h 6248244"/>
              <a:gd name="connsiteX20" fmla="*/ 7778825 w 12281973"/>
              <a:gd name="connsiteY20" fmla="*/ 93017 h 6248244"/>
              <a:gd name="connsiteX21" fmla="*/ 2071691 w 12281973"/>
              <a:gd name="connsiteY21" fmla="*/ 17107 h 6248244"/>
              <a:gd name="connsiteX0" fmla="*/ 2071691 w 12281973"/>
              <a:gd name="connsiteY0" fmla="*/ 19214 h 6250351"/>
              <a:gd name="connsiteX1" fmla="*/ 483610 w 12281973"/>
              <a:gd name="connsiteY1" fmla="*/ 29975 h 6250351"/>
              <a:gd name="connsiteX2" fmla="*/ 36453 w 12281973"/>
              <a:gd name="connsiteY2" fmla="*/ 45735 h 6250351"/>
              <a:gd name="connsiteX3" fmla="*/ 36452 w 12281973"/>
              <a:gd name="connsiteY3" fmla="*/ 864099 h 6250351"/>
              <a:gd name="connsiteX4" fmla="*/ 17296 w 12281973"/>
              <a:gd name="connsiteY4" fmla="*/ 1388917 h 6250351"/>
              <a:gd name="connsiteX5" fmla="*/ 6679 w 12281973"/>
              <a:gd name="connsiteY5" fmla="*/ 4614122 h 6250351"/>
              <a:gd name="connsiteX6" fmla="*/ 89932 w 12281973"/>
              <a:gd name="connsiteY6" fmla="*/ 5960771 h 6250351"/>
              <a:gd name="connsiteX7" fmla="*/ 2768884 w 12281973"/>
              <a:gd name="connsiteY7" fmla="*/ 5948912 h 6250351"/>
              <a:gd name="connsiteX8" fmla="*/ 4422579 w 12281973"/>
              <a:gd name="connsiteY8" fmla="*/ 5927529 h 6250351"/>
              <a:gd name="connsiteX9" fmla="*/ 5393880 w 12281973"/>
              <a:gd name="connsiteY9" fmla="*/ 5943392 h 6250351"/>
              <a:gd name="connsiteX10" fmla="*/ 5877638 w 12281973"/>
              <a:gd name="connsiteY10" fmla="*/ 6250351 h 6250351"/>
              <a:gd name="connsiteX11" fmla="*/ 6150141 w 12281973"/>
              <a:gd name="connsiteY11" fmla="*/ 5927623 h 6250351"/>
              <a:gd name="connsiteX12" fmla="*/ 9277333 w 12281973"/>
              <a:gd name="connsiteY12" fmla="*/ 5930838 h 6250351"/>
              <a:gd name="connsiteX13" fmla="*/ 10186235 w 12281973"/>
              <a:gd name="connsiteY13" fmla="*/ 5933713 h 6250351"/>
              <a:gd name="connsiteX14" fmla="*/ 11106174 w 12281973"/>
              <a:gd name="connsiteY14" fmla="*/ 5941580 h 6250351"/>
              <a:gd name="connsiteX15" fmla="*/ 12264257 w 12281973"/>
              <a:gd name="connsiteY15" fmla="*/ 5940534 h 6250351"/>
              <a:gd name="connsiteX16" fmla="*/ 12242403 w 12281973"/>
              <a:gd name="connsiteY16" fmla="*/ 2640888 h 6250351"/>
              <a:gd name="connsiteX17" fmla="*/ 12233051 w 12281973"/>
              <a:gd name="connsiteY17" fmla="*/ 195527 h 6250351"/>
              <a:gd name="connsiteX18" fmla="*/ 11824723 w 12281973"/>
              <a:gd name="connsiteY18" fmla="*/ 148249 h 6250351"/>
              <a:gd name="connsiteX19" fmla="*/ 10295765 w 12281973"/>
              <a:gd name="connsiteY19" fmla="*/ 141693 h 6250351"/>
              <a:gd name="connsiteX20" fmla="*/ 7778825 w 12281973"/>
              <a:gd name="connsiteY20" fmla="*/ 95124 h 6250351"/>
              <a:gd name="connsiteX21" fmla="*/ 2071691 w 12281973"/>
              <a:gd name="connsiteY21" fmla="*/ 19214 h 6250351"/>
              <a:gd name="connsiteX0" fmla="*/ 2071691 w 12322325"/>
              <a:gd name="connsiteY0" fmla="*/ 0 h 6231137"/>
              <a:gd name="connsiteX1" fmla="*/ 483610 w 12322325"/>
              <a:gd name="connsiteY1" fmla="*/ 10761 h 6231137"/>
              <a:gd name="connsiteX2" fmla="*/ 36453 w 12322325"/>
              <a:gd name="connsiteY2" fmla="*/ 26521 h 6231137"/>
              <a:gd name="connsiteX3" fmla="*/ 36452 w 12322325"/>
              <a:gd name="connsiteY3" fmla="*/ 844885 h 6231137"/>
              <a:gd name="connsiteX4" fmla="*/ 17296 w 12322325"/>
              <a:gd name="connsiteY4" fmla="*/ 1369703 h 6231137"/>
              <a:gd name="connsiteX5" fmla="*/ 6679 w 12322325"/>
              <a:gd name="connsiteY5" fmla="*/ 4594908 h 6231137"/>
              <a:gd name="connsiteX6" fmla="*/ 89932 w 12322325"/>
              <a:gd name="connsiteY6" fmla="*/ 5941557 h 6231137"/>
              <a:gd name="connsiteX7" fmla="*/ 2768884 w 12322325"/>
              <a:gd name="connsiteY7" fmla="*/ 5929698 h 6231137"/>
              <a:gd name="connsiteX8" fmla="*/ 4422579 w 12322325"/>
              <a:gd name="connsiteY8" fmla="*/ 5908315 h 6231137"/>
              <a:gd name="connsiteX9" fmla="*/ 5393880 w 12322325"/>
              <a:gd name="connsiteY9" fmla="*/ 5924178 h 6231137"/>
              <a:gd name="connsiteX10" fmla="*/ 5877638 w 12322325"/>
              <a:gd name="connsiteY10" fmla="*/ 6231137 h 6231137"/>
              <a:gd name="connsiteX11" fmla="*/ 6150141 w 12322325"/>
              <a:gd name="connsiteY11" fmla="*/ 5908409 h 6231137"/>
              <a:gd name="connsiteX12" fmla="*/ 9277333 w 12322325"/>
              <a:gd name="connsiteY12" fmla="*/ 5911624 h 6231137"/>
              <a:gd name="connsiteX13" fmla="*/ 10186235 w 12322325"/>
              <a:gd name="connsiteY13" fmla="*/ 5914499 h 6231137"/>
              <a:gd name="connsiteX14" fmla="*/ 11106174 w 12322325"/>
              <a:gd name="connsiteY14" fmla="*/ 5922366 h 6231137"/>
              <a:gd name="connsiteX15" fmla="*/ 12264257 w 12322325"/>
              <a:gd name="connsiteY15" fmla="*/ 5921320 h 6231137"/>
              <a:gd name="connsiteX16" fmla="*/ 12242403 w 12322325"/>
              <a:gd name="connsiteY16" fmla="*/ 2621674 h 6231137"/>
              <a:gd name="connsiteX17" fmla="*/ 12233051 w 12322325"/>
              <a:gd name="connsiteY17" fmla="*/ 176313 h 6231137"/>
              <a:gd name="connsiteX18" fmla="*/ 11824723 w 12322325"/>
              <a:gd name="connsiteY18" fmla="*/ 129035 h 6231137"/>
              <a:gd name="connsiteX19" fmla="*/ 10295765 w 12322325"/>
              <a:gd name="connsiteY19" fmla="*/ 122479 h 6231137"/>
              <a:gd name="connsiteX20" fmla="*/ 7778825 w 12322325"/>
              <a:gd name="connsiteY20" fmla="*/ 75910 h 6231137"/>
              <a:gd name="connsiteX21" fmla="*/ 2071691 w 12322325"/>
              <a:gd name="connsiteY21" fmla="*/ 0 h 6231137"/>
              <a:gd name="connsiteX0" fmla="*/ 2071691 w 12275492"/>
              <a:gd name="connsiteY0" fmla="*/ 0 h 6231137"/>
              <a:gd name="connsiteX1" fmla="*/ 483610 w 12275492"/>
              <a:gd name="connsiteY1" fmla="*/ 10761 h 6231137"/>
              <a:gd name="connsiteX2" fmla="*/ 36453 w 12275492"/>
              <a:gd name="connsiteY2" fmla="*/ 26521 h 6231137"/>
              <a:gd name="connsiteX3" fmla="*/ 36452 w 12275492"/>
              <a:gd name="connsiteY3" fmla="*/ 844885 h 6231137"/>
              <a:gd name="connsiteX4" fmla="*/ 17296 w 12275492"/>
              <a:gd name="connsiteY4" fmla="*/ 1369703 h 6231137"/>
              <a:gd name="connsiteX5" fmla="*/ 6679 w 12275492"/>
              <a:gd name="connsiteY5" fmla="*/ 4594908 h 6231137"/>
              <a:gd name="connsiteX6" fmla="*/ 89932 w 12275492"/>
              <a:gd name="connsiteY6" fmla="*/ 5941557 h 6231137"/>
              <a:gd name="connsiteX7" fmla="*/ 2768884 w 12275492"/>
              <a:gd name="connsiteY7" fmla="*/ 5929698 h 6231137"/>
              <a:gd name="connsiteX8" fmla="*/ 4422579 w 12275492"/>
              <a:gd name="connsiteY8" fmla="*/ 5908315 h 6231137"/>
              <a:gd name="connsiteX9" fmla="*/ 5393880 w 12275492"/>
              <a:gd name="connsiteY9" fmla="*/ 5924178 h 6231137"/>
              <a:gd name="connsiteX10" fmla="*/ 5877638 w 12275492"/>
              <a:gd name="connsiteY10" fmla="*/ 6231137 h 6231137"/>
              <a:gd name="connsiteX11" fmla="*/ 6150141 w 12275492"/>
              <a:gd name="connsiteY11" fmla="*/ 5908409 h 6231137"/>
              <a:gd name="connsiteX12" fmla="*/ 9277333 w 12275492"/>
              <a:gd name="connsiteY12" fmla="*/ 5911624 h 6231137"/>
              <a:gd name="connsiteX13" fmla="*/ 10186235 w 12275492"/>
              <a:gd name="connsiteY13" fmla="*/ 5914499 h 6231137"/>
              <a:gd name="connsiteX14" fmla="*/ 11106174 w 12275492"/>
              <a:gd name="connsiteY14" fmla="*/ 5922366 h 6231137"/>
              <a:gd name="connsiteX15" fmla="*/ 12264257 w 12275492"/>
              <a:gd name="connsiteY15" fmla="*/ 5921320 h 6231137"/>
              <a:gd name="connsiteX16" fmla="*/ 12242403 w 12275492"/>
              <a:gd name="connsiteY16" fmla="*/ 2621674 h 6231137"/>
              <a:gd name="connsiteX17" fmla="*/ 12233051 w 12275492"/>
              <a:gd name="connsiteY17" fmla="*/ 176313 h 6231137"/>
              <a:gd name="connsiteX18" fmla="*/ 11824723 w 12275492"/>
              <a:gd name="connsiteY18" fmla="*/ 129035 h 6231137"/>
              <a:gd name="connsiteX19" fmla="*/ 10295765 w 12275492"/>
              <a:gd name="connsiteY19" fmla="*/ 122479 h 6231137"/>
              <a:gd name="connsiteX20" fmla="*/ 7778825 w 12275492"/>
              <a:gd name="connsiteY20" fmla="*/ 75910 h 6231137"/>
              <a:gd name="connsiteX21" fmla="*/ 2071691 w 12275492"/>
              <a:gd name="connsiteY21" fmla="*/ 0 h 6231137"/>
              <a:gd name="connsiteX0" fmla="*/ 2071691 w 12313887"/>
              <a:gd name="connsiteY0" fmla="*/ 20004 h 6251141"/>
              <a:gd name="connsiteX1" fmla="*/ 483610 w 12313887"/>
              <a:gd name="connsiteY1" fmla="*/ 30765 h 6251141"/>
              <a:gd name="connsiteX2" fmla="*/ 36453 w 12313887"/>
              <a:gd name="connsiteY2" fmla="*/ 46525 h 6251141"/>
              <a:gd name="connsiteX3" fmla="*/ 36452 w 12313887"/>
              <a:gd name="connsiteY3" fmla="*/ 864889 h 6251141"/>
              <a:gd name="connsiteX4" fmla="*/ 17296 w 12313887"/>
              <a:gd name="connsiteY4" fmla="*/ 1389707 h 6251141"/>
              <a:gd name="connsiteX5" fmla="*/ 6679 w 12313887"/>
              <a:gd name="connsiteY5" fmla="*/ 4614912 h 6251141"/>
              <a:gd name="connsiteX6" fmla="*/ 89932 w 12313887"/>
              <a:gd name="connsiteY6" fmla="*/ 5961561 h 6251141"/>
              <a:gd name="connsiteX7" fmla="*/ 2768884 w 12313887"/>
              <a:gd name="connsiteY7" fmla="*/ 5949702 h 6251141"/>
              <a:gd name="connsiteX8" fmla="*/ 4422579 w 12313887"/>
              <a:gd name="connsiteY8" fmla="*/ 5928319 h 6251141"/>
              <a:gd name="connsiteX9" fmla="*/ 5393880 w 12313887"/>
              <a:gd name="connsiteY9" fmla="*/ 5944182 h 6251141"/>
              <a:gd name="connsiteX10" fmla="*/ 5877638 w 12313887"/>
              <a:gd name="connsiteY10" fmla="*/ 6251141 h 6251141"/>
              <a:gd name="connsiteX11" fmla="*/ 6150141 w 12313887"/>
              <a:gd name="connsiteY11" fmla="*/ 5928413 h 6251141"/>
              <a:gd name="connsiteX12" fmla="*/ 9277333 w 12313887"/>
              <a:gd name="connsiteY12" fmla="*/ 5931628 h 6251141"/>
              <a:gd name="connsiteX13" fmla="*/ 10186235 w 12313887"/>
              <a:gd name="connsiteY13" fmla="*/ 5934503 h 6251141"/>
              <a:gd name="connsiteX14" fmla="*/ 11106174 w 12313887"/>
              <a:gd name="connsiteY14" fmla="*/ 5942370 h 6251141"/>
              <a:gd name="connsiteX15" fmla="*/ 12264257 w 12313887"/>
              <a:gd name="connsiteY15" fmla="*/ 5941324 h 6251141"/>
              <a:gd name="connsiteX16" fmla="*/ 12289901 w 12313887"/>
              <a:gd name="connsiteY16" fmla="*/ 2652389 h 6251141"/>
              <a:gd name="connsiteX17" fmla="*/ 12233051 w 12313887"/>
              <a:gd name="connsiteY17" fmla="*/ 196317 h 6251141"/>
              <a:gd name="connsiteX18" fmla="*/ 11824723 w 12313887"/>
              <a:gd name="connsiteY18" fmla="*/ 149039 h 6251141"/>
              <a:gd name="connsiteX19" fmla="*/ 10295765 w 12313887"/>
              <a:gd name="connsiteY19" fmla="*/ 142483 h 6251141"/>
              <a:gd name="connsiteX20" fmla="*/ 7778825 w 12313887"/>
              <a:gd name="connsiteY20" fmla="*/ 95914 h 6251141"/>
              <a:gd name="connsiteX21" fmla="*/ 2071691 w 12313887"/>
              <a:gd name="connsiteY21" fmla="*/ 20004 h 6251141"/>
              <a:gd name="connsiteX0" fmla="*/ 2071691 w 12332516"/>
              <a:gd name="connsiteY0" fmla="*/ 20004 h 6251141"/>
              <a:gd name="connsiteX1" fmla="*/ 483610 w 12332516"/>
              <a:gd name="connsiteY1" fmla="*/ 30765 h 6251141"/>
              <a:gd name="connsiteX2" fmla="*/ 36453 w 12332516"/>
              <a:gd name="connsiteY2" fmla="*/ 46525 h 6251141"/>
              <a:gd name="connsiteX3" fmla="*/ 36452 w 12332516"/>
              <a:gd name="connsiteY3" fmla="*/ 864889 h 6251141"/>
              <a:gd name="connsiteX4" fmla="*/ 17296 w 12332516"/>
              <a:gd name="connsiteY4" fmla="*/ 1389707 h 6251141"/>
              <a:gd name="connsiteX5" fmla="*/ 6679 w 12332516"/>
              <a:gd name="connsiteY5" fmla="*/ 4614912 h 6251141"/>
              <a:gd name="connsiteX6" fmla="*/ 89932 w 12332516"/>
              <a:gd name="connsiteY6" fmla="*/ 5961561 h 6251141"/>
              <a:gd name="connsiteX7" fmla="*/ 2768884 w 12332516"/>
              <a:gd name="connsiteY7" fmla="*/ 5949702 h 6251141"/>
              <a:gd name="connsiteX8" fmla="*/ 4422579 w 12332516"/>
              <a:gd name="connsiteY8" fmla="*/ 5928319 h 6251141"/>
              <a:gd name="connsiteX9" fmla="*/ 5393880 w 12332516"/>
              <a:gd name="connsiteY9" fmla="*/ 5944182 h 6251141"/>
              <a:gd name="connsiteX10" fmla="*/ 5877638 w 12332516"/>
              <a:gd name="connsiteY10" fmla="*/ 6251141 h 6251141"/>
              <a:gd name="connsiteX11" fmla="*/ 6150141 w 12332516"/>
              <a:gd name="connsiteY11" fmla="*/ 5928413 h 6251141"/>
              <a:gd name="connsiteX12" fmla="*/ 9277333 w 12332516"/>
              <a:gd name="connsiteY12" fmla="*/ 5931628 h 6251141"/>
              <a:gd name="connsiteX13" fmla="*/ 10186235 w 12332516"/>
              <a:gd name="connsiteY13" fmla="*/ 5934503 h 6251141"/>
              <a:gd name="connsiteX14" fmla="*/ 11106174 w 12332516"/>
              <a:gd name="connsiteY14" fmla="*/ 5942370 h 6251141"/>
              <a:gd name="connsiteX15" fmla="*/ 12264257 w 12332516"/>
              <a:gd name="connsiteY15" fmla="*/ 5941324 h 6251141"/>
              <a:gd name="connsiteX16" fmla="*/ 12289901 w 12332516"/>
              <a:gd name="connsiteY16" fmla="*/ 2652389 h 6251141"/>
              <a:gd name="connsiteX17" fmla="*/ 12280552 w 12332516"/>
              <a:gd name="connsiteY17" fmla="*/ 196317 h 6251141"/>
              <a:gd name="connsiteX18" fmla="*/ 11824723 w 12332516"/>
              <a:gd name="connsiteY18" fmla="*/ 149039 h 6251141"/>
              <a:gd name="connsiteX19" fmla="*/ 10295765 w 12332516"/>
              <a:gd name="connsiteY19" fmla="*/ 142483 h 6251141"/>
              <a:gd name="connsiteX20" fmla="*/ 7778825 w 12332516"/>
              <a:gd name="connsiteY20" fmla="*/ 95914 h 6251141"/>
              <a:gd name="connsiteX21" fmla="*/ 2071691 w 12332516"/>
              <a:gd name="connsiteY21" fmla="*/ 20004 h 6251141"/>
              <a:gd name="connsiteX0" fmla="*/ 2071691 w 12322347"/>
              <a:gd name="connsiteY0" fmla="*/ 0 h 6231137"/>
              <a:gd name="connsiteX1" fmla="*/ 483610 w 12322347"/>
              <a:gd name="connsiteY1" fmla="*/ 10761 h 6231137"/>
              <a:gd name="connsiteX2" fmla="*/ 36453 w 12322347"/>
              <a:gd name="connsiteY2" fmla="*/ 26521 h 6231137"/>
              <a:gd name="connsiteX3" fmla="*/ 36452 w 12322347"/>
              <a:gd name="connsiteY3" fmla="*/ 844885 h 6231137"/>
              <a:gd name="connsiteX4" fmla="*/ 17296 w 12322347"/>
              <a:gd name="connsiteY4" fmla="*/ 1369703 h 6231137"/>
              <a:gd name="connsiteX5" fmla="*/ 6679 w 12322347"/>
              <a:gd name="connsiteY5" fmla="*/ 4594908 h 6231137"/>
              <a:gd name="connsiteX6" fmla="*/ 89932 w 12322347"/>
              <a:gd name="connsiteY6" fmla="*/ 5941557 h 6231137"/>
              <a:gd name="connsiteX7" fmla="*/ 2768884 w 12322347"/>
              <a:gd name="connsiteY7" fmla="*/ 5929698 h 6231137"/>
              <a:gd name="connsiteX8" fmla="*/ 4422579 w 12322347"/>
              <a:gd name="connsiteY8" fmla="*/ 5908315 h 6231137"/>
              <a:gd name="connsiteX9" fmla="*/ 5393880 w 12322347"/>
              <a:gd name="connsiteY9" fmla="*/ 5924178 h 6231137"/>
              <a:gd name="connsiteX10" fmla="*/ 5877638 w 12322347"/>
              <a:gd name="connsiteY10" fmla="*/ 6231137 h 6231137"/>
              <a:gd name="connsiteX11" fmla="*/ 6150141 w 12322347"/>
              <a:gd name="connsiteY11" fmla="*/ 5908409 h 6231137"/>
              <a:gd name="connsiteX12" fmla="*/ 9277333 w 12322347"/>
              <a:gd name="connsiteY12" fmla="*/ 5911624 h 6231137"/>
              <a:gd name="connsiteX13" fmla="*/ 10186235 w 12322347"/>
              <a:gd name="connsiteY13" fmla="*/ 5914499 h 6231137"/>
              <a:gd name="connsiteX14" fmla="*/ 11106174 w 12322347"/>
              <a:gd name="connsiteY14" fmla="*/ 5922366 h 6231137"/>
              <a:gd name="connsiteX15" fmla="*/ 12264257 w 12322347"/>
              <a:gd name="connsiteY15" fmla="*/ 5921320 h 6231137"/>
              <a:gd name="connsiteX16" fmla="*/ 12289901 w 12322347"/>
              <a:gd name="connsiteY16" fmla="*/ 2632385 h 6231137"/>
              <a:gd name="connsiteX17" fmla="*/ 12280552 w 12322347"/>
              <a:gd name="connsiteY17" fmla="*/ 176313 h 6231137"/>
              <a:gd name="connsiteX18" fmla="*/ 11824723 w 12322347"/>
              <a:gd name="connsiteY18" fmla="*/ 129035 h 6231137"/>
              <a:gd name="connsiteX19" fmla="*/ 10295765 w 12322347"/>
              <a:gd name="connsiteY19" fmla="*/ 122479 h 6231137"/>
              <a:gd name="connsiteX20" fmla="*/ 7778825 w 12322347"/>
              <a:gd name="connsiteY20" fmla="*/ 75910 h 6231137"/>
              <a:gd name="connsiteX21" fmla="*/ 2071691 w 12322347"/>
              <a:gd name="connsiteY21" fmla="*/ 0 h 6231137"/>
              <a:gd name="connsiteX0" fmla="*/ 2071691 w 12322347"/>
              <a:gd name="connsiteY0" fmla="*/ 0 h 6231137"/>
              <a:gd name="connsiteX1" fmla="*/ 483610 w 12322347"/>
              <a:gd name="connsiteY1" fmla="*/ 10761 h 6231137"/>
              <a:gd name="connsiteX2" fmla="*/ 36453 w 12322347"/>
              <a:gd name="connsiteY2" fmla="*/ 68771 h 6231137"/>
              <a:gd name="connsiteX3" fmla="*/ 36452 w 12322347"/>
              <a:gd name="connsiteY3" fmla="*/ 844885 h 6231137"/>
              <a:gd name="connsiteX4" fmla="*/ 17296 w 12322347"/>
              <a:gd name="connsiteY4" fmla="*/ 1369703 h 6231137"/>
              <a:gd name="connsiteX5" fmla="*/ 6679 w 12322347"/>
              <a:gd name="connsiteY5" fmla="*/ 4594908 h 6231137"/>
              <a:gd name="connsiteX6" fmla="*/ 89932 w 12322347"/>
              <a:gd name="connsiteY6" fmla="*/ 5941557 h 6231137"/>
              <a:gd name="connsiteX7" fmla="*/ 2768884 w 12322347"/>
              <a:gd name="connsiteY7" fmla="*/ 5929698 h 6231137"/>
              <a:gd name="connsiteX8" fmla="*/ 4422579 w 12322347"/>
              <a:gd name="connsiteY8" fmla="*/ 5908315 h 6231137"/>
              <a:gd name="connsiteX9" fmla="*/ 5393880 w 12322347"/>
              <a:gd name="connsiteY9" fmla="*/ 5924178 h 6231137"/>
              <a:gd name="connsiteX10" fmla="*/ 5877638 w 12322347"/>
              <a:gd name="connsiteY10" fmla="*/ 6231137 h 6231137"/>
              <a:gd name="connsiteX11" fmla="*/ 6150141 w 12322347"/>
              <a:gd name="connsiteY11" fmla="*/ 5908409 h 6231137"/>
              <a:gd name="connsiteX12" fmla="*/ 9277333 w 12322347"/>
              <a:gd name="connsiteY12" fmla="*/ 5911624 h 6231137"/>
              <a:gd name="connsiteX13" fmla="*/ 10186235 w 12322347"/>
              <a:gd name="connsiteY13" fmla="*/ 5914499 h 6231137"/>
              <a:gd name="connsiteX14" fmla="*/ 11106174 w 12322347"/>
              <a:gd name="connsiteY14" fmla="*/ 5922366 h 6231137"/>
              <a:gd name="connsiteX15" fmla="*/ 12264257 w 12322347"/>
              <a:gd name="connsiteY15" fmla="*/ 5921320 h 6231137"/>
              <a:gd name="connsiteX16" fmla="*/ 12289901 w 12322347"/>
              <a:gd name="connsiteY16" fmla="*/ 2632385 h 6231137"/>
              <a:gd name="connsiteX17" fmla="*/ 12280552 w 12322347"/>
              <a:gd name="connsiteY17" fmla="*/ 176313 h 6231137"/>
              <a:gd name="connsiteX18" fmla="*/ 11824723 w 12322347"/>
              <a:gd name="connsiteY18" fmla="*/ 129035 h 6231137"/>
              <a:gd name="connsiteX19" fmla="*/ 10295765 w 12322347"/>
              <a:gd name="connsiteY19" fmla="*/ 122479 h 6231137"/>
              <a:gd name="connsiteX20" fmla="*/ 7778825 w 12322347"/>
              <a:gd name="connsiteY20" fmla="*/ 75910 h 6231137"/>
              <a:gd name="connsiteX21" fmla="*/ 2071691 w 12322347"/>
              <a:gd name="connsiteY21" fmla="*/ 0 h 6231137"/>
              <a:gd name="connsiteX0" fmla="*/ 2071691 w 12322347"/>
              <a:gd name="connsiteY0" fmla="*/ 0 h 6231137"/>
              <a:gd name="connsiteX1" fmla="*/ 578608 w 12322347"/>
              <a:gd name="connsiteY1" fmla="*/ 42448 h 6231137"/>
              <a:gd name="connsiteX2" fmla="*/ 36453 w 12322347"/>
              <a:gd name="connsiteY2" fmla="*/ 68771 h 6231137"/>
              <a:gd name="connsiteX3" fmla="*/ 36452 w 12322347"/>
              <a:gd name="connsiteY3" fmla="*/ 844885 h 6231137"/>
              <a:gd name="connsiteX4" fmla="*/ 17296 w 12322347"/>
              <a:gd name="connsiteY4" fmla="*/ 1369703 h 6231137"/>
              <a:gd name="connsiteX5" fmla="*/ 6679 w 12322347"/>
              <a:gd name="connsiteY5" fmla="*/ 4594908 h 6231137"/>
              <a:gd name="connsiteX6" fmla="*/ 89932 w 12322347"/>
              <a:gd name="connsiteY6" fmla="*/ 5941557 h 6231137"/>
              <a:gd name="connsiteX7" fmla="*/ 2768884 w 12322347"/>
              <a:gd name="connsiteY7" fmla="*/ 5929698 h 6231137"/>
              <a:gd name="connsiteX8" fmla="*/ 4422579 w 12322347"/>
              <a:gd name="connsiteY8" fmla="*/ 5908315 h 6231137"/>
              <a:gd name="connsiteX9" fmla="*/ 5393880 w 12322347"/>
              <a:gd name="connsiteY9" fmla="*/ 5924178 h 6231137"/>
              <a:gd name="connsiteX10" fmla="*/ 5877638 w 12322347"/>
              <a:gd name="connsiteY10" fmla="*/ 6231137 h 6231137"/>
              <a:gd name="connsiteX11" fmla="*/ 6150141 w 12322347"/>
              <a:gd name="connsiteY11" fmla="*/ 5908409 h 6231137"/>
              <a:gd name="connsiteX12" fmla="*/ 9277333 w 12322347"/>
              <a:gd name="connsiteY12" fmla="*/ 5911624 h 6231137"/>
              <a:gd name="connsiteX13" fmla="*/ 10186235 w 12322347"/>
              <a:gd name="connsiteY13" fmla="*/ 5914499 h 6231137"/>
              <a:gd name="connsiteX14" fmla="*/ 11106174 w 12322347"/>
              <a:gd name="connsiteY14" fmla="*/ 5922366 h 6231137"/>
              <a:gd name="connsiteX15" fmla="*/ 12264257 w 12322347"/>
              <a:gd name="connsiteY15" fmla="*/ 5921320 h 6231137"/>
              <a:gd name="connsiteX16" fmla="*/ 12289901 w 12322347"/>
              <a:gd name="connsiteY16" fmla="*/ 2632385 h 6231137"/>
              <a:gd name="connsiteX17" fmla="*/ 12280552 w 12322347"/>
              <a:gd name="connsiteY17" fmla="*/ 176313 h 6231137"/>
              <a:gd name="connsiteX18" fmla="*/ 11824723 w 12322347"/>
              <a:gd name="connsiteY18" fmla="*/ 129035 h 6231137"/>
              <a:gd name="connsiteX19" fmla="*/ 10295765 w 12322347"/>
              <a:gd name="connsiteY19" fmla="*/ 122479 h 6231137"/>
              <a:gd name="connsiteX20" fmla="*/ 7778825 w 12322347"/>
              <a:gd name="connsiteY20" fmla="*/ 75910 h 6231137"/>
              <a:gd name="connsiteX21" fmla="*/ 2071691 w 12322347"/>
              <a:gd name="connsiteY21" fmla="*/ 0 h 6231137"/>
              <a:gd name="connsiteX0" fmla="*/ 2261685 w 12322347"/>
              <a:gd name="connsiteY0" fmla="*/ 10365 h 6188689"/>
              <a:gd name="connsiteX1" fmla="*/ 578608 w 12322347"/>
              <a:gd name="connsiteY1" fmla="*/ 0 h 6188689"/>
              <a:gd name="connsiteX2" fmla="*/ 36453 w 12322347"/>
              <a:gd name="connsiteY2" fmla="*/ 26323 h 6188689"/>
              <a:gd name="connsiteX3" fmla="*/ 36452 w 12322347"/>
              <a:gd name="connsiteY3" fmla="*/ 802437 h 6188689"/>
              <a:gd name="connsiteX4" fmla="*/ 17296 w 12322347"/>
              <a:gd name="connsiteY4" fmla="*/ 1327255 h 6188689"/>
              <a:gd name="connsiteX5" fmla="*/ 6679 w 12322347"/>
              <a:gd name="connsiteY5" fmla="*/ 4552460 h 6188689"/>
              <a:gd name="connsiteX6" fmla="*/ 89932 w 12322347"/>
              <a:gd name="connsiteY6" fmla="*/ 5899109 h 6188689"/>
              <a:gd name="connsiteX7" fmla="*/ 2768884 w 12322347"/>
              <a:gd name="connsiteY7" fmla="*/ 5887250 h 6188689"/>
              <a:gd name="connsiteX8" fmla="*/ 4422579 w 12322347"/>
              <a:gd name="connsiteY8" fmla="*/ 5865867 h 6188689"/>
              <a:gd name="connsiteX9" fmla="*/ 5393880 w 12322347"/>
              <a:gd name="connsiteY9" fmla="*/ 5881730 h 6188689"/>
              <a:gd name="connsiteX10" fmla="*/ 5877638 w 12322347"/>
              <a:gd name="connsiteY10" fmla="*/ 6188689 h 6188689"/>
              <a:gd name="connsiteX11" fmla="*/ 6150141 w 12322347"/>
              <a:gd name="connsiteY11" fmla="*/ 5865961 h 6188689"/>
              <a:gd name="connsiteX12" fmla="*/ 9277333 w 12322347"/>
              <a:gd name="connsiteY12" fmla="*/ 5869176 h 6188689"/>
              <a:gd name="connsiteX13" fmla="*/ 10186235 w 12322347"/>
              <a:gd name="connsiteY13" fmla="*/ 5872051 h 6188689"/>
              <a:gd name="connsiteX14" fmla="*/ 11106174 w 12322347"/>
              <a:gd name="connsiteY14" fmla="*/ 5879918 h 6188689"/>
              <a:gd name="connsiteX15" fmla="*/ 12264257 w 12322347"/>
              <a:gd name="connsiteY15" fmla="*/ 5878872 h 6188689"/>
              <a:gd name="connsiteX16" fmla="*/ 12289901 w 12322347"/>
              <a:gd name="connsiteY16" fmla="*/ 2589937 h 6188689"/>
              <a:gd name="connsiteX17" fmla="*/ 12280552 w 12322347"/>
              <a:gd name="connsiteY17" fmla="*/ 133865 h 6188689"/>
              <a:gd name="connsiteX18" fmla="*/ 11824723 w 12322347"/>
              <a:gd name="connsiteY18" fmla="*/ 86587 h 6188689"/>
              <a:gd name="connsiteX19" fmla="*/ 10295765 w 12322347"/>
              <a:gd name="connsiteY19" fmla="*/ 80031 h 6188689"/>
              <a:gd name="connsiteX20" fmla="*/ 7778825 w 12322347"/>
              <a:gd name="connsiteY20" fmla="*/ 33462 h 6188689"/>
              <a:gd name="connsiteX21" fmla="*/ 2261685 w 12322347"/>
              <a:gd name="connsiteY21" fmla="*/ 10365 h 6188689"/>
              <a:gd name="connsiteX0" fmla="*/ 2261685 w 12322347"/>
              <a:gd name="connsiteY0" fmla="*/ 0 h 6178324"/>
              <a:gd name="connsiteX1" fmla="*/ 816102 w 12322347"/>
              <a:gd name="connsiteY1" fmla="*/ 10760 h 6178324"/>
              <a:gd name="connsiteX2" fmla="*/ 36453 w 12322347"/>
              <a:gd name="connsiteY2" fmla="*/ 15958 h 6178324"/>
              <a:gd name="connsiteX3" fmla="*/ 36452 w 12322347"/>
              <a:gd name="connsiteY3" fmla="*/ 792072 h 6178324"/>
              <a:gd name="connsiteX4" fmla="*/ 17296 w 12322347"/>
              <a:gd name="connsiteY4" fmla="*/ 1316890 h 6178324"/>
              <a:gd name="connsiteX5" fmla="*/ 6679 w 12322347"/>
              <a:gd name="connsiteY5" fmla="*/ 4542095 h 6178324"/>
              <a:gd name="connsiteX6" fmla="*/ 89932 w 12322347"/>
              <a:gd name="connsiteY6" fmla="*/ 5888744 h 6178324"/>
              <a:gd name="connsiteX7" fmla="*/ 2768884 w 12322347"/>
              <a:gd name="connsiteY7" fmla="*/ 5876885 h 6178324"/>
              <a:gd name="connsiteX8" fmla="*/ 4422579 w 12322347"/>
              <a:gd name="connsiteY8" fmla="*/ 5855502 h 6178324"/>
              <a:gd name="connsiteX9" fmla="*/ 5393880 w 12322347"/>
              <a:gd name="connsiteY9" fmla="*/ 5871365 h 6178324"/>
              <a:gd name="connsiteX10" fmla="*/ 5877638 w 12322347"/>
              <a:gd name="connsiteY10" fmla="*/ 6178324 h 6178324"/>
              <a:gd name="connsiteX11" fmla="*/ 6150141 w 12322347"/>
              <a:gd name="connsiteY11" fmla="*/ 5855596 h 6178324"/>
              <a:gd name="connsiteX12" fmla="*/ 9277333 w 12322347"/>
              <a:gd name="connsiteY12" fmla="*/ 5858811 h 6178324"/>
              <a:gd name="connsiteX13" fmla="*/ 10186235 w 12322347"/>
              <a:gd name="connsiteY13" fmla="*/ 5861686 h 6178324"/>
              <a:gd name="connsiteX14" fmla="*/ 11106174 w 12322347"/>
              <a:gd name="connsiteY14" fmla="*/ 5869553 h 6178324"/>
              <a:gd name="connsiteX15" fmla="*/ 12264257 w 12322347"/>
              <a:gd name="connsiteY15" fmla="*/ 5868507 h 6178324"/>
              <a:gd name="connsiteX16" fmla="*/ 12289901 w 12322347"/>
              <a:gd name="connsiteY16" fmla="*/ 2579572 h 6178324"/>
              <a:gd name="connsiteX17" fmla="*/ 12280552 w 12322347"/>
              <a:gd name="connsiteY17" fmla="*/ 123500 h 6178324"/>
              <a:gd name="connsiteX18" fmla="*/ 11824723 w 12322347"/>
              <a:gd name="connsiteY18" fmla="*/ 76222 h 6178324"/>
              <a:gd name="connsiteX19" fmla="*/ 10295765 w 12322347"/>
              <a:gd name="connsiteY19" fmla="*/ 69666 h 6178324"/>
              <a:gd name="connsiteX20" fmla="*/ 7778825 w 12322347"/>
              <a:gd name="connsiteY20" fmla="*/ 23097 h 6178324"/>
              <a:gd name="connsiteX21" fmla="*/ 2261685 w 12322347"/>
              <a:gd name="connsiteY21" fmla="*/ 0 h 6178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2322347" h="6178324">
                <a:moveTo>
                  <a:pt x="2261685" y="0"/>
                </a:moveTo>
                <a:lnTo>
                  <a:pt x="816102" y="10760"/>
                </a:lnTo>
                <a:lnTo>
                  <a:pt x="36453" y="15958"/>
                </a:lnTo>
                <a:cubicBezTo>
                  <a:pt x="36453" y="288746"/>
                  <a:pt x="36452" y="519284"/>
                  <a:pt x="36452" y="792072"/>
                </a:cubicBezTo>
                <a:cubicBezTo>
                  <a:pt x="37984" y="902748"/>
                  <a:pt x="15764" y="1206214"/>
                  <a:pt x="17296" y="1316890"/>
                </a:cubicBezTo>
                <a:cubicBezTo>
                  <a:pt x="32125" y="1752674"/>
                  <a:pt x="-17301" y="3705146"/>
                  <a:pt x="6679" y="4542095"/>
                </a:cubicBezTo>
                <a:cubicBezTo>
                  <a:pt x="46570" y="5225386"/>
                  <a:pt x="-51265" y="5916324"/>
                  <a:pt x="89932" y="5888744"/>
                </a:cubicBezTo>
                <a:cubicBezTo>
                  <a:pt x="879263" y="5903089"/>
                  <a:pt x="1955065" y="5877266"/>
                  <a:pt x="2768884" y="5876885"/>
                </a:cubicBezTo>
                <a:lnTo>
                  <a:pt x="4422579" y="5855502"/>
                </a:lnTo>
                <a:lnTo>
                  <a:pt x="5393880" y="5871365"/>
                </a:lnTo>
                <a:cubicBezTo>
                  <a:pt x="5664089" y="6007274"/>
                  <a:pt x="5704024" y="6065354"/>
                  <a:pt x="5877638" y="6178324"/>
                </a:cubicBezTo>
                <a:cubicBezTo>
                  <a:pt x="5954187" y="6102215"/>
                  <a:pt x="6049125" y="5996227"/>
                  <a:pt x="6150141" y="5855596"/>
                </a:cubicBezTo>
                <a:cubicBezTo>
                  <a:pt x="6237130" y="5852856"/>
                  <a:pt x="8916121" y="5865726"/>
                  <a:pt x="9277333" y="5858811"/>
                </a:cubicBezTo>
                <a:lnTo>
                  <a:pt x="10186235" y="5861686"/>
                </a:lnTo>
                <a:lnTo>
                  <a:pt x="11106174" y="5869553"/>
                </a:lnTo>
                <a:cubicBezTo>
                  <a:pt x="11463837" y="5859889"/>
                  <a:pt x="12237326" y="5912260"/>
                  <a:pt x="12264257" y="5868507"/>
                </a:cubicBezTo>
                <a:cubicBezTo>
                  <a:pt x="12302700" y="5662987"/>
                  <a:pt x="12276557" y="4364873"/>
                  <a:pt x="12289901" y="2579572"/>
                </a:cubicBezTo>
                <a:cubicBezTo>
                  <a:pt x="12338262" y="1498304"/>
                  <a:pt x="12330432" y="544926"/>
                  <a:pt x="12280552" y="123500"/>
                </a:cubicBezTo>
                <a:cubicBezTo>
                  <a:pt x="12274271" y="70433"/>
                  <a:pt x="12155521" y="85194"/>
                  <a:pt x="11824723" y="76222"/>
                </a:cubicBezTo>
                <a:cubicBezTo>
                  <a:pt x="11493925" y="67250"/>
                  <a:pt x="10495817" y="85585"/>
                  <a:pt x="10295765" y="69666"/>
                </a:cubicBezTo>
                <a:lnTo>
                  <a:pt x="7778825" y="23097"/>
                </a:lnTo>
                <a:lnTo>
                  <a:pt x="2261685" y="0"/>
                </a:lnTo>
                <a:close/>
              </a:path>
            </a:pathLst>
          </a:custGeom>
          <a:noFill/>
          <a:ln w="19050" cap="flat">
            <a:solidFill>
              <a:schemeClr val="tx1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19" name="Content Placeholder 118">
            <a:extLst>
              <a:ext uri="{FF2B5EF4-FFF2-40B4-BE49-F238E27FC236}">
                <a16:creationId xmlns:a16="http://schemas.microsoft.com/office/drawing/2014/main" id="{E85B8305-E0A4-4668-AE5E-0B6078A06E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0518" y="2089298"/>
            <a:ext cx="5385023" cy="380793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>
              <a:spcBef>
                <a:spcPts val="0"/>
              </a:spcBef>
              <a:buFont typeface="Arial"/>
              <a:buChar char="•"/>
            </a:pPr>
            <a:r>
              <a:rPr lang="en-US" sz="4000" dirty="0">
                <a:ea typeface="+mn-lt"/>
                <a:cs typeface="+mn-lt"/>
              </a:rPr>
              <a:t>Snagit</a:t>
            </a:r>
          </a:p>
          <a:p>
            <a:pPr marL="285750" indent="-285750">
              <a:spcBef>
                <a:spcPts val="0"/>
              </a:spcBef>
              <a:buFont typeface="Arial"/>
              <a:buChar char="•"/>
            </a:pPr>
            <a:r>
              <a:rPr lang="en-US" sz="4000" dirty="0">
                <a:ea typeface="+mn-lt"/>
                <a:cs typeface="+mn-lt"/>
              </a:rPr>
              <a:t>Canva</a:t>
            </a:r>
          </a:p>
          <a:p>
            <a:pPr marL="285750" indent="-285750">
              <a:spcBef>
                <a:spcPts val="0"/>
              </a:spcBef>
              <a:buFont typeface="Arial"/>
              <a:buChar char="•"/>
            </a:pPr>
            <a:r>
              <a:rPr lang="en-US" sz="4000" dirty="0">
                <a:ea typeface="+mn-lt"/>
                <a:cs typeface="+mn-lt"/>
              </a:rPr>
              <a:t>Vimeo</a:t>
            </a:r>
          </a:p>
          <a:p>
            <a:pPr marL="285750" indent="-285750">
              <a:spcBef>
                <a:spcPts val="0"/>
              </a:spcBef>
              <a:buFont typeface="Arial"/>
              <a:buChar char="•"/>
            </a:pPr>
            <a:r>
              <a:rPr lang="en-US" sz="4000" err="1">
                <a:ea typeface="+mn-lt"/>
                <a:cs typeface="+mn-lt"/>
              </a:rPr>
              <a:t>Youtube</a:t>
            </a:r>
            <a:endParaRPr lang="en-US" sz="4000">
              <a:ea typeface="+mn-lt"/>
              <a:cs typeface="+mn-lt"/>
            </a:endParaRPr>
          </a:p>
          <a:p>
            <a:pPr marL="285750" indent="-285750">
              <a:spcBef>
                <a:spcPts val="0"/>
              </a:spcBef>
              <a:buFont typeface="Arial"/>
              <a:buChar char="•"/>
            </a:pPr>
            <a:r>
              <a:rPr lang="en-US" sz="4000" dirty="0">
                <a:ea typeface="+mn-lt"/>
                <a:cs typeface="+mn-lt"/>
              </a:rPr>
              <a:t>Canvas Community</a:t>
            </a:r>
          </a:p>
          <a:p>
            <a:pPr marL="285750" indent="-285750">
              <a:spcBef>
                <a:spcPts val="0"/>
              </a:spcBef>
              <a:buFont typeface="Arial"/>
              <a:buChar char="•"/>
            </a:pPr>
            <a:r>
              <a:rPr lang="en-US" sz="4000" dirty="0">
                <a:ea typeface="+mn-lt"/>
                <a:cs typeface="+mn-lt"/>
              </a:rPr>
              <a:t>Hardware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0714989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6A35EAA-ED80-4FF1-942C-82B1D483AF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133683" flipH="1">
            <a:off x="977627" y="481134"/>
            <a:ext cx="9378187" cy="5238589"/>
          </a:xfrm>
          <a:custGeom>
            <a:avLst/>
            <a:gdLst/>
            <a:ahLst/>
            <a:cxnLst/>
            <a:rect l="l" t="t" r="r" b="b"/>
            <a:pathLst>
              <a:path w="1237972" h="852489">
                <a:moveTo>
                  <a:pt x="633056" y="852489"/>
                </a:moveTo>
                <a:cubicBezTo>
                  <a:pt x="716495" y="841059"/>
                  <a:pt x="733789" y="812455"/>
                  <a:pt x="825461" y="773218"/>
                </a:cubicBezTo>
                <a:cubicBezTo>
                  <a:pt x="917133" y="733981"/>
                  <a:pt x="1120276" y="716959"/>
                  <a:pt x="1183087" y="617069"/>
                </a:cubicBezTo>
                <a:cubicBezTo>
                  <a:pt x="1245898" y="517180"/>
                  <a:pt x="1258148" y="283568"/>
                  <a:pt x="1202325" y="173881"/>
                </a:cubicBezTo>
                <a:cubicBezTo>
                  <a:pt x="1146502" y="64194"/>
                  <a:pt x="1083676" y="36572"/>
                  <a:pt x="981005" y="19225"/>
                </a:cubicBezTo>
                <a:cubicBezTo>
                  <a:pt x="823274" y="-7425"/>
                  <a:pt x="446352" y="-23746"/>
                  <a:pt x="245994" y="92349"/>
                </a:cubicBezTo>
                <a:cubicBezTo>
                  <a:pt x="45636" y="208444"/>
                  <a:pt x="-47145" y="246094"/>
                  <a:pt x="23501" y="568036"/>
                </a:cubicBezTo>
                <a:cubicBezTo>
                  <a:pt x="51046" y="756743"/>
                  <a:pt x="510357" y="722029"/>
                  <a:pt x="552172" y="730697"/>
                </a:cubicBezTo>
                <a:cubicBezTo>
                  <a:pt x="733623" y="767368"/>
                  <a:pt x="633056" y="852489"/>
                  <a:pt x="633056" y="852489"/>
                </a:cubicBezTo>
                <a:close/>
              </a:path>
            </a:pathLst>
          </a:custGeom>
          <a:solidFill>
            <a:schemeClr val="bg1"/>
          </a:solidFill>
          <a:ln w="190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D415F49B-3CBC-46CF-AFB5-988852D047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133683" flipH="1">
            <a:off x="1010574" y="456230"/>
            <a:ext cx="9378187" cy="5238589"/>
          </a:xfrm>
          <a:custGeom>
            <a:avLst/>
            <a:gdLst/>
            <a:ahLst/>
            <a:cxnLst/>
            <a:rect l="l" t="t" r="r" b="b"/>
            <a:pathLst>
              <a:path w="1237972" h="852489">
                <a:moveTo>
                  <a:pt x="633056" y="852489"/>
                </a:moveTo>
                <a:cubicBezTo>
                  <a:pt x="716495" y="841059"/>
                  <a:pt x="733789" y="812455"/>
                  <a:pt x="825461" y="773218"/>
                </a:cubicBezTo>
                <a:cubicBezTo>
                  <a:pt x="917133" y="733981"/>
                  <a:pt x="1120276" y="716959"/>
                  <a:pt x="1183087" y="617069"/>
                </a:cubicBezTo>
                <a:cubicBezTo>
                  <a:pt x="1245898" y="517180"/>
                  <a:pt x="1258148" y="283568"/>
                  <a:pt x="1202325" y="173881"/>
                </a:cubicBezTo>
                <a:cubicBezTo>
                  <a:pt x="1146502" y="64194"/>
                  <a:pt x="1083676" y="36572"/>
                  <a:pt x="981005" y="19225"/>
                </a:cubicBezTo>
                <a:cubicBezTo>
                  <a:pt x="823274" y="-7425"/>
                  <a:pt x="446352" y="-23746"/>
                  <a:pt x="245994" y="92349"/>
                </a:cubicBezTo>
                <a:cubicBezTo>
                  <a:pt x="45636" y="208444"/>
                  <a:pt x="-47145" y="246094"/>
                  <a:pt x="23501" y="568036"/>
                </a:cubicBezTo>
                <a:cubicBezTo>
                  <a:pt x="51046" y="756743"/>
                  <a:pt x="510357" y="722029"/>
                  <a:pt x="552172" y="730697"/>
                </a:cubicBezTo>
                <a:cubicBezTo>
                  <a:pt x="733623" y="767368"/>
                  <a:pt x="633056" y="852489"/>
                  <a:pt x="633056" y="852489"/>
                </a:cubicBezTo>
                <a:close/>
              </a:path>
            </a:pathLst>
          </a:custGeom>
          <a:noFill/>
          <a:ln w="1905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421117CB-D197-45F3-B441-4AC4D215E7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needle in the groove of vinyl record spinning on a turntable with light reflections">
            <a:extLst>
              <a:ext uri="{FF2B5EF4-FFF2-40B4-BE49-F238E27FC236}">
                <a16:creationId xmlns:a16="http://schemas.microsoft.com/office/drawing/2014/main" id="{411A41C5-FE63-4734-98CA-ABB7C30EFF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364" b="-1"/>
          <a:stretch/>
        </p:blipFill>
        <p:spPr>
          <a:xfrm>
            <a:off x="4383315" y="406533"/>
            <a:ext cx="7311127" cy="5835063"/>
          </a:xfrm>
          <a:custGeom>
            <a:avLst/>
            <a:gdLst/>
            <a:ahLst/>
            <a:cxnLst/>
            <a:rect l="l" t="t" r="r" b="b"/>
            <a:pathLst>
              <a:path w="7441204" h="6013687">
                <a:moveTo>
                  <a:pt x="521773" y="33"/>
                </a:moveTo>
                <a:cubicBezTo>
                  <a:pt x="691085" y="398"/>
                  <a:pt x="903236" y="3814"/>
                  <a:pt x="1092688" y="8577"/>
                </a:cubicBezTo>
                <a:lnTo>
                  <a:pt x="6484220" y="37240"/>
                </a:lnTo>
                <a:lnTo>
                  <a:pt x="7441204" y="64264"/>
                </a:lnTo>
                <a:lnTo>
                  <a:pt x="7441204" y="5983295"/>
                </a:lnTo>
                <a:lnTo>
                  <a:pt x="7288194" y="5982896"/>
                </a:lnTo>
                <a:cubicBezTo>
                  <a:pt x="5457820" y="5980096"/>
                  <a:pt x="2920476" y="6013687"/>
                  <a:pt x="1210410" y="6013687"/>
                </a:cubicBezTo>
                <a:cubicBezTo>
                  <a:pt x="725939" y="5985023"/>
                  <a:pt x="379887" y="6013688"/>
                  <a:pt x="47679" y="5985023"/>
                </a:cubicBezTo>
                <a:cubicBezTo>
                  <a:pt x="-53829" y="4045425"/>
                  <a:pt x="24608" y="1346230"/>
                  <a:pt x="116889" y="123233"/>
                </a:cubicBezTo>
                <a:cubicBezTo>
                  <a:pt x="124824" y="-27018"/>
                  <a:pt x="118248" y="22145"/>
                  <a:pt x="277431" y="3036"/>
                </a:cubicBezTo>
                <a:cubicBezTo>
                  <a:pt x="334020" y="692"/>
                  <a:pt x="420186" y="-187"/>
                  <a:pt x="521773" y="33"/>
                </a:cubicBezTo>
                <a:close/>
              </a:path>
            </a:pathLst>
          </a:custGeom>
        </p:spPr>
      </p:pic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F778232E-C75B-4B3C-9201-81C0775715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383313" y="406533"/>
            <a:ext cx="7311126" cy="5835062"/>
          </a:xfrm>
          <a:custGeom>
            <a:avLst/>
            <a:gdLst>
              <a:gd name="connsiteX0" fmla="*/ 7142118 w 7680682"/>
              <a:gd name="connsiteY0" fmla="*/ 6405352 h 6405386"/>
              <a:gd name="connsiteX1" fmla="*/ 6552830 w 7680682"/>
              <a:gd name="connsiteY1" fmla="*/ 6396252 h 6405386"/>
              <a:gd name="connsiteX2" fmla="*/ 987782 w 7680682"/>
              <a:gd name="connsiteY2" fmla="*/ 6365722 h 6405386"/>
              <a:gd name="connsiteX3" fmla="*/ 0 w 7680682"/>
              <a:gd name="connsiteY3" fmla="*/ 6336938 h 6405386"/>
              <a:gd name="connsiteX4" fmla="*/ 0 w 7680682"/>
              <a:gd name="connsiteY4" fmla="*/ 32372 h 6405386"/>
              <a:gd name="connsiteX5" fmla="*/ 157934 w 7680682"/>
              <a:gd name="connsiteY5" fmla="*/ 32797 h 6405386"/>
              <a:gd name="connsiteX6" fmla="*/ 6431319 w 7680682"/>
              <a:gd name="connsiteY6" fmla="*/ 0 h 6405386"/>
              <a:gd name="connsiteX7" fmla="*/ 7631470 w 7680682"/>
              <a:gd name="connsiteY7" fmla="*/ 30531 h 6405386"/>
              <a:gd name="connsiteX8" fmla="*/ 7560032 w 7680682"/>
              <a:gd name="connsiteY8" fmla="*/ 6274128 h 6405386"/>
              <a:gd name="connsiteX9" fmla="*/ 7394324 w 7680682"/>
              <a:gd name="connsiteY9" fmla="*/ 6402154 h 6405386"/>
              <a:gd name="connsiteX10" fmla="*/ 7142118 w 7680682"/>
              <a:gd name="connsiteY10" fmla="*/ 6405352 h 6405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680682" h="6405386">
                <a:moveTo>
                  <a:pt x="7142118" y="6405352"/>
                </a:moveTo>
                <a:cubicBezTo>
                  <a:pt x="6967357" y="6404963"/>
                  <a:pt x="6748379" y="6401325"/>
                  <a:pt x="6552830" y="6396252"/>
                </a:cubicBezTo>
                <a:lnTo>
                  <a:pt x="987782" y="6365722"/>
                </a:lnTo>
                <a:lnTo>
                  <a:pt x="0" y="6336938"/>
                </a:lnTo>
                <a:lnTo>
                  <a:pt x="0" y="32372"/>
                </a:lnTo>
                <a:lnTo>
                  <a:pt x="157934" y="32797"/>
                </a:lnTo>
                <a:cubicBezTo>
                  <a:pt x="2047215" y="35779"/>
                  <a:pt x="4666218" y="0"/>
                  <a:pt x="6431319" y="0"/>
                </a:cubicBezTo>
                <a:cubicBezTo>
                  <a:pt x="6931382" y="30531"/>
                  <a:pt x="7288570" y="-1"/>
                  <a:pt x="7631470" y="30531"/>
                </a:cubicBezTo>
                <a:cubicBezTo>
                  <a:pt x="7736245" y="2096465"/>
                  <a:pt x="7655283" y="4971471"/>
                  <a:pt x="7560032" y="6274128"/>
                </a:cubicBezTo>
                <a:cubicBezTo>
                  <a:pt x="7551842" y="6434165"/>
                  <a:pt x="7558630" y="6381800"/>
                  <a:pt x="7394324" y="6402154"/>
                </a:cubicBezTo>
                <a:cubicBezTo>
                  <a:pt x="7335914" y="6404650"/>
                  <a:pt x="7246975" y="6405586"/>
                  <a:pt x="7142118" y="6405352"/>
                </a:cubicBezTo>
                <a:close/>
              </a:path>
            </a:pathLst>
          </a:custGeom>
          <a:noFill/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FB69A980-D397-4383-991D-6DC2FB1C3C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1286044">
            <a:off x="398432" y="839495"/>
            <a:ext cx="4504765" cy="3813636"/>
          </a:xfrm>
          <a:custGeom>
            <a:avLst/>
            <a:gdLst>
              <a:gd name="connsiteX0" fmla="*/ -39 w 914430"/>
              <a:gd name="connsiteY0" fmla="*/ 747812 h 753584"/>
              <a:gd name="connsiteX1" fmla="*/ 400011 w 914430"/>
              <a:gd name="connsiteY1" fmla="*/ 737144 h 753584"/>
              <a:gd name="connsiteX2" fmla="*/ 891787 w 914430"/>
              <a:gd name="connsiteY2" fmla="*/ 487303 h 753584"/>
              <a:gd name="connsiteX3" fmla="*/ 665854 w 914430"/>
              <a:gd name="connsiteY3" fmla="*/ 3528 h 753584"/>
              <a:gd name="connsiteX4" fmla="*/ 136835 w 914430"/>
              <a:gd name="connsiteY4" fmla="*/ 319854 h 753584"/>
              <a:gd name="connsiteX5" fmla="*/ 134168 w 914430"/>
              <a:gd name="connsiteY5" fmla="*/ 630845 h 753584"/>
              <a:gd name="connsiteX6" fmla="*/ -39 w 914430"/>
              <a:gd name="connsiteY6" fmla="*/ 747812 h 753584"/>
              <a:gd name="connsiteX0" fmla="*/ 0 w 855235"/>
              <a:gd name="connsiteY0" fmla="*/ 741453 h 759943"/>
              <a:gd name="connsiteX1" fmla="*/ 340855 w 855235"/>
              <a:gd name="connsiteY1" fmla="*/ 737153 h 759943"/>
              <a:gd name="connsiteX2" fmla="*/ 832631 w 855235"/>
              <a:gd name="connsiteY2" fmla="*/ 487312 h 759943"/>
              <a:gd name="connsiteX3" fmla="*/ 606698 w 855235"/>
              <a:gd name="connsiteY3" fmla="*/ 3537 h 759943"/>
              <a:gd name="connsiteX4" fmla="*/ 77679 w 855235"/>
              <a:gd name="connsiteY4" fmla="*/ 319863 h 759943"/>
              <a:gd name="connsiteX5" fmla="*/ 75012 w 855235"/>
              <a:gd name="connsiteY5" fmla="*/ 630854 h 759943"/>
              <a:gd name="connsiteX6" fmla="*/ 0 w 855235"/>
              <a:gd name="connsiteY6" fmla="*/ 741453 h 759943"/>
              <a:gd name="connsiteX0" fmla="*/ 0 w 850882"/>
              <a:gd name="connsiteY0" fmla="*/ 741453 h 766485"/>
              <a:gd name="connsiteX1" fmla="*/ 348748 w 850882"/>
              <a:gd name="connsiteY1" fmla="*/ 746704 h 766485"/>
              <a:gd name="connsiteX2" fmla="*/ 832631 w 850882"/>
              <a:gd name="connsiteY2" fmla="*/ 487312 h 766485"/>
              <a:gd name="connsiteX3" fmla="*/ 606698 w 850882"/>
              <a:gd name="connsiteY3" fmla="*/ 3537 h 766485"/>
              <a:gd name="connsiteX4" fmla="*/ 77679 w 850882"/>
              <a:gd name="connsiteY4" fmla="*/ 319863 h 766485"/>
              <a:gd name="connsiteX5" fmla="*/ 75012 w 850882"/>
              <a:gd name="connsiteY5" fmla="*/ 630854 h 766485"/>
              <a:gd name="connsiteX6" fmla="*/ 0 w 850882"/>
              <a:gd name="connsiteY6" fmla="*/ 741453 h 766485"/>
              <a:gd name="connsiteX0" fmla="*/ 0 w 850882"/>
              <a:gd name="connsiteY0" fmla="*/ 741453 h 764365"/>
              <a:gd name="connsiteX1" fmla="*/ 348748 w 850882"/>
              <a:gd name="connsiteY1" fmla="*/ 746704 h 764365"/>
              <a:gd name="connsiteX2" fmla="*/ 832631 w 850882"/>
              <a:gd name="connsiteY2" fmla="*/ 487312 h 764365"/>
              <a:gd name="connsiteX3" fmla="*/ 606698 w 850882"/>
              <a:gd name="connsiteY3" fmla="*/ 3537 h 764365"/>
              <a:gd name="connsiteX4" fmla="*/ 77679 w 850882"/>
              <a:gd name="connsiteY4" fmla="*/ 319863 h 764365"/>
              <a:gd name="connsiteX5" fmla="*/ 75012 w 850882"/>
              <a:gd name="connsiteY5" fmla="*/ 630854 h 764365"/>
              <a:gd name="connsiteX6" fmla="*/ 0 w 850882"/>
              <a:gd name="connsiteY6" fmla="*/ 741453 h 764365"/>
              <a:gd name="connsiteX0" fmla="*/ 0 w 832466"/>
              <a:gd name="connsiteY0" fmla="*/ 731902 h 763437"/>
              <a:gd name="connsiteX1" fmla="*/ 330332 w 832466"/>
              <a:gd name="connsiteY1" fmla="*/ 746704 h 763437"/>
              <a:gd name="connsiteX2" fmla="*/ 814215 w 832466"/>
              <a:gd name="connsiteY2" fmla="*/ 487312 h 763437"/>
              <a:gd name="connsiteX3" fmla="*/ 588282 w 832466"/>
              <a:gd name="connsiteY3" fmla="*/ 3537 h 763437"/>
              <a:gd name="connsiteX4" fmla="*/ 59263 w 832466"/>
              <a:gd name="connsiteY4" fmla="*/ 319863 h 763437"/>
              <a:gd name="connsiteX5" fmla="*/ 56596 w 832466"/>
              <a:gd name="connsiteY5" fmla="*/ 630854 h 763437"/>
              <a:gd name="connsiteX6" fmla="*/ 0 w 832466"/>
              <a:gd name="connsiteY6" fmla="*/ 731902 h 763437"/>
              <a:gd name="connsiteX0" fmla="*/ 0 w 831373"/>
              <a:gd name="connsiteY0" fmla="*/ 731902 h 763086"/>
              <a:gd name="connsiteX1" fmla="*/ 330332 w 831373"/>
              <a:gd name="connsiteY1" fmla="*/ 746704 h 763086"/>
              <a:gd name="connsiteX2" fmla="*/ 812900 w 831373"/>
              <a:gd name="connsiteY2" fmla="*/ 492088 h 763086"/>
              <a:gd name="connsiteX3" fmla="*/ 588282 w 831373"/>
              <a:gd name="connsiteY3" fmla="*/ 3537 h 763086"/>
              <a:gd name="connsiteX4" fmla="*/ 59263 w 831373"/>
              <a:gd name="connsiteY4" fmla="*/ 319863 h 763086"/>
              <a:gd name="connsiteX5" fmla="*/ 56596 w 831373"/>
              <a:gd name="connsiteY5" fmla="*/ 630854 h 763086"/>
              <a:gd name="connsiteX6" fmla="*/ 0 w 831373"/>
              <a:gd name="connsiteY6" fmla="*/ 731902 h 763086"/>
              <a:gd name="connsiteX0" fmla="*/ 0 w 830248"/>
              <a:gd name="connsiteY0" fmla="*/ 731902 h 763086"/>
              <a:gd name="connsiteX1" fmla="*/ 330332 w 830248"/>
              <a:gd name="connsiteY1" fmla="*/ 746704 h 763086"/>
              <a:gd name="connsiteX2" fmla="*/ 812900 w 830248"/>
              <a:gd name="connsiteY2" fmla="*/ 492088 h 763086"/>
              <a:gd name="connsiteX3" fmla="*/ 588282 w 830248"/>
              <a:gd name="connsiteY3" fmla="*/ 3537 h 763086"/>
              <a:gd name="connsiteX4" fmla="*/ 59263 w 830248"/>
              <a:gd name="connsiteY4" fmla="*/ 319863 h 763086"/>
              <a:gd name="connsiteX5" fmla="*/ 56596 w 830248"/>
              <a:gd name="connsiteY5" fmla="*/ 630854 h 763086"/>
              <a:gd name="connsiteX6" fmla="*/ 0 w 830248"/>
              <a:gd name="connsiteY6" fmla="*/ 731902 h 763086"/>
              <a:gd name="connsiteX0" fmla="*/ 0 w 828752"/>
              <a:gd name="connsiteY0" fmla="*/ 731902 h 769484"/>
              <a:gd name="connsiteX1" fmla="*/ 367164 w 828752"/>
              <a:gd name="connsiteY1" fmla="*/ 754664 h 769484"/>
              <a:gd name="connsiteX2" fmla="*/ 812900 w 828752"/>
              <a:gd name="connsiteY2" fmla="*/ 492088 h 769484"/>
              <a:gd name="connsiteX3" fmla="*/ 588282 w 828752"/>
              <a:gd name="connsiteY3" fmla="*/ 3537 h 769484"/>
              <a:gd name="connsiteX4" fmla="*/ 59263 w 828752"/>
              <a:gd name="connsiteY4" fmla="*/ 319863 h 769484"/>
              <a:gd name="connsiteX5" fmla="*/ 56596 w 828752"/>
              <a:gd name="connsiteY5" fmla="*/ 630854 h 769484"/>
              <a:gd name="connsiteX6" fmla="*/ 0 w 828752"/>
              <a:gd name="connsiteY6" fmla="*/ 731902 h 769484"/>
              <a:gd name="connsiteX0" fmla="*/ 0 w 828752"/>
              <a:gd name="connsiteY0" fmla="*/ 731902 h 761354"/>
              <a:gd name="connsiteX1" fmla="*/ 367164 w 828752"/>
              <a:gd name="connsiteY1" fmla="*/ 754664 h 761354"/>
              <a:gd name="connsiteX2" fmla="*/ 812900 w 828752"/>
              <a:gd name="connsiteY2" fmla="*/ 492088 h 761354"/>
              <a:gd name="connsiteX3" fmla="*/ 588282 w 828752"/>
              <a:gd name="connsiteY3" fmla="*/ 3537 h 761354"/>
              <a:gd name="connsiteX4" fmla="*/ 59263 w 828752"/>
              <a:gd name="connsiteY4" fmla="*/ 319863 h 761354"/>
              <a:gd name="connsiteX5" fmla="*/ 56596 w 828752"/>
              <a:gd name="connsiteY5" fmla="*/ 630854 h 761354"/>
              <a:gd name="connsiteX6" fmla="*/ 0 w 828752"/>
              <a:gd name="connsiteY6" fmla="*/ 731902 h 761354"/>
              <a:gd name="connsiteX0" fmla="*/ 0 w 828286"/>
              <a:gd name="connsiteY0" fmla="*/ 731902 h 764135"/>
              <a:gd name="connsiteX1" fmla="*/ 373741 w 828286"/>
              <a:gd name="connsiteY1" fmla="*/ 757848 h 764135"/>
              <a:gd name="connsiteX2" fmla="*/ 812900 w 828286"/>
              <a:gd name="connsiteY2" fmla="*/ 492088 h 764135"/>
              <a:gd name="connsiteX3" fmla="*/ 588282 w 828286"/>
              <a:gd name="connsiteY3" fmla="*/ 3537 h 764135"/>
              <a:gd name="connsiteX4" fmla="*/ 59263 w 828286"/>
              <a:gd name="connsiteY4" fmla="*/ 319863 h 764135"/>
              <a:gd name="connsiteX5" fmla="*/ 56596 w 828286"/>
              <a:gd name="connsiteY5" fmla="*/ 630854 h 764135"/>
              <a:gd name="connsiteX6" fmla="*/ 0 w 828286"/>
              <a:gd name="connsiteY6" fmla="*/ 731902 h 764135"/>
              <a:gd name="connsiteX0" fmla="*/ 0 w 826698"/>
              <a:gd name="connsiteY0" fmla="*/ 684914 h 717147"/>
              <a:gd name="connsiteX1" fmla="*/ 373741 w 826698"/>
              <a:gd name="connsiteY1" fmla="*/ 710860 h 717147"/>
              <a:gd name="connsiteX2" fmla="*/ 812900 w 826698"/>
              <a:gd name="connsiteY2" fmla="*/ 445100 h 717147"/>
              <a:gd name="connsiteX3" fmla="*/ 581207 w 826698"/>
              <a:gd name="connsiteY3" fmla="*/ 14091 h 717147"/>
              <a:gd name="connsiteX4" fmla="*/ 59263 w 826698"/>
              <a:gd name="connsiteY4" fmla="*/ 272875 h 717147"/>
              <a:gd name="connsiteX5" fmla="*/ 56596 w 826698"/>
              <a:gd name="connsiteY5" fmla="*/ 583866 h 717147"/>
              <a:gd name="connsiteX6" fmla="*/ 0 w 826698"/>
              <a:gd name="connsiteY6" fmla="*/ 684914 h 717147"/>
              <a:gd name="connsiteX0" fmla="*/ 0 w 824673"/>
              <a:gd name="connsiteY0" fmla="*/ 684914 h 717147"/>
              <a:gd name="connsiteX1" fmla="*/ 373741 w 824673"/>
              <a:gd name="connsiteY1" fmla="*/ 710860 h 717147"/>
              <a:gd name="connsiteX2" fmla="*/ 812900 w 824673"/>
              <a:gd name="connsiteY2" fmla="*/ 445100 h 717147"/>
              <a:gd name="connsiteX3" fmla="*/ 581207 w 824673"/>
              <a:gd name="connsiteY3" fmla="*/ 14091 h 717147"/>
              <a:gd name="connsiteX4" fmla="*/ 59263 w 824673"/>
              <a:gd name="connsiteY4" fmla="*/ 272875 h 717147"/>
              <a:gd name="connsiteX5" fmla="*/ 56596 w 824673"/>
              <a:gd name="connsiteY5" fmla="*/ 583866 h 717147"/>
              <a:gd name="connsiteX6" fmla="*/ 0 w 824673"/>
              <a:gd name="connsiteY6" fmla="*/ 684914 h 717147"/>
              <a:gd name="connsiteX0" fmla="*/ 0 w 824673"/>
              <a:gd name="connsiteY0" fmla="*/ 674404 h 706637"/>
              <a:gd name="connsiteX1" fmla="*/ 373741 w 824673"/>
              <a:gd name="connsiteY1" fmla="*/ 700350 h 706637"/>
              <a:gd name="connsiteX2" fmla="*/ 812900 w 824673"/>
              <a:gd name="connsiteY2" fmla="*/ 434590 h 706637"/>
              <a:gd name="connsiteX3" fmla="*/ 581207 w 824673"/>
              <a:gd name="connsiteY3" fmla="*/ 3581 h 706637"/>
              <a:gd name="connsiteX4" fmla="*/ 59263 w 824673"/>
              <a:gd name="connsiteY4" fmla="*/ 262365 h 706637"/>
              <a:gd name="connsiteX5" fmla="*/ 56596 w 824673"/>
              <a:gd name="connsiteY5" fmla="*/ 573356 h 706637"/>
              <a:gd name="connsiteX6" fmla="*/ 0 w 824673"/>
              <a:gd name="connsiteY6" fmla="*/ 674404 h 706637"/>
              <a:gd name="connsiteX0" fmla="*/ 0 w 824673"/>
              <a:gd name="connsiteY0" fmla="*/ 674404 h 705498"/>
              <a:gd name="connsiteX1" fmla="*/ 373741 w 824673"/>
              <a:gd name="connsiteY1" fmla="*/ 700350 h 705498"/>
              <a:gd name="connsiteX2" fmla="*/ 812900 w 824673"/>
              <a:gd name="connsiteY2" fmla="*/ 434590 h 705498"/>
              <a:gd name="connsiteX3" fmla="*/ 581207 w 824673"/>
              <a:gd name="connsiteY3" fmla="*/ 3581 h 705498"/>
              <a:gd name="connsiteX4" fmla="*/ 59263 w 824673"/>
              <a:gd name="connsiteY4" fmla="*/ 262365 h 705498"/>
              <a:gd name="connsiteX5" fmla="*/ 56596 w 824673"/>
              <a:gd name="connsiteY5" fmla="*/ 573356 h 705498"/>
              <a:gd name="connsiteX6" fmla="*/ 0 w 824673"/>
              <a:gd name="connsiteY6" fmla="*/ 674404 h 705498"/>
              <a:gd name="connsiteX0" fmla="*/ 0 w 825801"/>
              <a:gd name="connsiteY0" fmla="*/ 674404 h 712003"/>
              <a:gd name="connsiteX1" fmla="*/ 373741 w 825801"/>
              <a:gd name="connsiteY1" fmla="*/ 700350 h 712003"/>
              <a:gd name="connsiteX2" fmla="*/ 814209 w 825801"/>
              <a:gd name="connsiteY2" fmla="*/ 448725 h 712003"/>
              <a:gd name="connsiteX3" fmla="*/ 581207 w 825801"/>
              <a:gd name="connsiteY3" fmla="*/ 3581 h 712003"/>
              <a:gd name="connsiteX4" fmla="*/ 59263 w 825801"/>
              <a:gd name="connsiteY4" fmla="*/ 262365 h 712003"/>
              <a:gd name="connsiteX5" fmla="*/ 56596 w 825801"/>
              <a:gd name="connsiteY5" fmla="*/ 573356 h 712003"/>
              <a:gd name="connsiteX6" fmla="*/ 0 w 825801"/>
              <a:gd name="connsiteY6" fmla="*/ 674404 h 712003"/>
              <a:gd name="connsiteX0" fmla="*/ 0 w 825354"/>
              <a:gd name="connsiteY0" fmla="*/ 674404 h 712003"/>
              <a:gd name="connsiteX1" fmla="*/ 373741 w 825354"/>
              <a:gd name="connsiteY1" fmla="*/ 700350 h 712003"/>
              <a:gd name="connsiteX2" fmla="*/ 814209 w 825354"/>
              <a:gd name="connsiteY2" fmla="*/ 448725 h 712003"/>
              <a:gd name="connsiteX3" fmla="*/ 581207 w 825354"/>
              <a:gd name="connsiteY3" fmla="*/ 3581 h 712003"/>
              <a:gd name="connsiteX4" fmla="*/ 59263 w 825354"/>
              <a:gd name="connsiteY4" fmla="*/ 262365 h 712003"/>
              <a:gd name="connsiteX5" fmla="*/ 56596 w 825354"/>
              <a:gd name="connsiteY5" fmla="*/ 573356 h 712003"/>
              <a:gd name="connsiteX6" fmla="*/ 0 w 825354"/>
              <a:gd name="connsiteY6" fmla="*/ 674404 h 712003"/>
              <a:gd name="connsiteX0" fmla="*/ 0 w 824001"/>
              <a:gd name="connsiteY0" fmla="*/ 674404 h 702198"/>
              <a:gd name="connsiteX1" fmla="*/ 429494 w 824001"/>
              <a:gd name="connsiteY1" fmla="*/ 688873 h 702198"/>
              <a:gd name="connsiteX2" fmla="*/ 814209 w 824001"/>
              <a:gd name="connsiteY2" fmla="*/ 448725 h 702198"/>
              <a:gd name="connsiteX3" fmla="*/ 581207 w 824001"/>
              <a:gd name="connsiteY3" fmla="*/ 3581 h 702198"/>
              <a:gd name="connsiteX4" fmla="*/ 59263 w 824001"/>
              <a:gd name="connsiteY4" fmla="*/ 262365 h 702198"/>
              <a:gd name="connsiteX5" fmla="*/ 56596 w 824001"/>
              <a:gd name="connsiteY5" fmla="*/ 573356 h 702198"/>
              <a:gd name="connsiteX6" fmla="*/ 0 w 824001"/>
              <a:gd name="connsiteY6" fmla="*/ 674404 h 702198"/>
              <a:gd name="connsiteX0" fmla="*/ 0 w 824001"/>
              <a:gd name="connsiteY0" fmla="*/ 674404 h 693317"/>
              <a:gd name="connsiteX1" fmla="*/ 429494 w 824001"/>
              <a:gd name="connsiteY1" fmla="*/ 688873 h 693317"/>
              <a:gd name="connsiteX2" fmla="*/ 814209 w 824001"/>
              <a:gd name="connsiteY2" fmla="*/ 448725 h 693317"/>
              <a:gd name="connsiteX3" fmla="*/ 581207 w 824001"/>
              <a:gd name="connsiteY3" fmla="*/ 3581 h 693317"/>
              <a:gd name="connsiteX4" fmla="*/ 59263 w 824001"/>
              <a:gd name="connsiteY4" fmla="*/ 262365 h 693317"/>
              <a:gd name="connsiteX5" fmla="*/ 56596 w 824001"/>
              <a:gd name="connsiteY5" fmla="*/ 573356 h 693317"/>
              <a:gd name="connsiteX6" fmla="*/ 0 w 824001"/>
              <a:gd name="connsiteY6" fmla="*/ 674404 h 693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24001" h="693317">
                <a:moveTo>
                  <a:pt x="0" y="674404"/>
                </a:moveTo>
                <a:cubicBezTo>
                  <a:pt x="170947" y="672309"/>
                  <a:pt x="289590" y="704889"/>
                  <a:pt x="429494" y="688873"/>
                </a:cubicBezTo>
                <a:cubicBezTo>
                  <a:pt x="585106" y="671059"/>
                  <a:pt x="788924" y="562940"/>
                  <a:pt x="814209" y="448725"/>
                </a:cubicBezTo>
                <a:cubicBezTo>
                  <a:pt x="839495" y="334510"/>
                  <a:pt x="832857" y="49206"/>
                  <a:pt x="581207" y="3581"/>
                </a:cubicBezTo>
                <a:cubicBezTo>
                  <a:pt x="485480" y="-3562"/>
                  <a:pt x="91955" y="-26684"/>
                  <a:pt x="59263" y="262365"/>
                </a:cubicBezTo>
                <a:cubicBezTo>
                  <a:pt x="43357" y="371331"/>
                  <a:pt x="56596" y="510015"/>
                  <a:pt x="56596" y="573356"/>
                </a:cubicBezTo>
                <a:cubicBezTo>
                  <a:pt x="57073" y="645079"/>
                  <a:pt x="0" y="674404"/>
                  <a:pt x="0" y="674404"/>
                </a:cubicBezTo>
                <a:close/>
              </a:path>
            </a:pathLst>
          </a:custGeom>
          <a:noFill/>
          <a:ln w="190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F6AFF5CE-B67C-4572-A244-872A4D90EB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1286044">
            <a:off x="398431" y="868493"/>
            <a:ext cx="4504765" cy="3813636"/>
          </a:xfrm>
          <a:custGeom>
            <a:avLst/>
            <a:gdLst>
              <a:gd name="connsiteX0" fmla="*/ -39 w 914430"/>
              <a:gd name="connsiteY0" fmla="*/ 747812 h 753584"/>
              <a:gd name="connsiteX1" fmla="*/ 400011 w 914430"/>
              <a:gd name="connsiteY1" fmla="*/ 737144 h 753584"/>
              <a:gd name="connsiteX2" fmla="*/ 891787 w 914430"/>
              <a:gd name="connsiteY2" fmla="*/ 487303 h 753584"/>
              <a:gd name="connsiteX3" fmla="*/ 665854 w 914430"/>
              <a:gd name="connsiteY3" fmla="*/ 3528 h 753584"/>
              <a:gd name="connsiteX4" fmla="*/ 136835 w 914430"/>
              <a:gd name="connsiteY4" fmla="*/ 319854 h 753584"/>
              <a:gd name="connsiteX5" fmla="*/ 134168 w 914430"/>
              <a:gd name="connsiteY5" fmla="*/ 630845 h 753584"/>
              <a:gd name="connsiteX6" fmla="*/ -39 w 914430"/>
              <a:gd name="connsiteY6" fmla="*/ 747812 h 753584"/>
              <a:gd name="connsiteX0" fmla="*/ 0 w 855235"/>
              <a:gd name="connsiteY0" fmla="*/ 741453 h 759943"/>
              <a:gd name="connsiteX1" fmla="*/ 340855 w 855235"/>
              <a:gd name="connsiteY1" fmla="*/ 737153 h 759943"/>
              <a:gd name="connsiteX2" fmla="*/ 832631 w 855235"/>
              <a:gd name="connsiteY2" fmla="*/ 487312 h 759943"/>
              <a:gd name="connsiteX3" fmla="*/ 606698 w 855235"/>
              <a:gd name="connsiteY3" fmla="*/ 3537 h 759943"/>
              <a:gd name="connsiteX4" fmla="*/ 77679 w 855235"/>
              <a:gd name="connsiteY4" fmla="*/ 319863 h 759943"/>
              <a:gd name="connsiteX5" fmla="*/ 75012 w 855235"/>
              <a:gd name="connsiteY5" fmla="*/ 630854 h 759943"/>
              <a:gd name="connsiteX6" fmla="*/ 0 w 855235"/>
              <a:gd name="connsiteY6" fmla="*/ 741453 h 759943"/>
              <a:gd name="connsiteX0" fmla="*/ 0 w 850882"/>
              <a:gd name="connsiteY0" fmla="*/ 741453 h 766485"/>
              <a:gd name="connsiteX1" fmla="*/ 348748 w 850882"/>
              <a:gd name="connsiteY1" fmla="*/ 746704 h 766485"/>
              <a:gd name="connsiteX2" fmla="*/ 832631 w 850882"/>
              <a:gd name="connsiteY2" fmla="*/ 487312 h 766485"/>
              <a:gd name="connsiteX3" fmla="*/ 606698 w 850882"/>
              <a:gd name="connsiteY3" fmla="*/ 3537 h 766485"/>
              <a:gd name="connsiteX4" fmla="*/ 77679 w 850882"/>
              <a:gd name="connsiteY4" fmla="*/ 319863 h 766485"/>
              <a:gd name="connsiteX5" fmla="*/ 75012 w 850882"/>
              <a:gd name="connsiteY5" fmla="*/ 630854 h 766485"/>
              <a:gd name="connsiteX6" fmla="*/ 0 w 850882"/>
              <a:gd name="connsiteY6" fmla="*/ 741453 h 766485"/>
              <a:gd name="connsiteX0" fmla="*/ 0 w 850882"/>
              <a:gd name="connsiteY0" fmla="*/ 741453 h 764365"/>
              <a:gd name="connsiteX1" fmla="*/ 348748 w 850882"/>
              <a:gd name="connsiteY1" fmla="*/ 746704 h 764365"/>
              <a:gd name="connsiteX2" fmla="*/ 832631 w 850882"/>
              <a:gd name="connsiteY2" fmla="*/ 487312 h 764365"/>
              <a:gd name="connsiteX3" fmla="*/ 606698 w 850882"/>
              <a:gd name="connsiteY3" fmla="*/ 3537 h 764365"/>
              <a:gd name="connsiteX4" fmla="*/ 77679 w 850882"/>
              <a:gd name="connsiteY4" fmla="*/ 319863 h 764365"/>
              <a:gd name="connsiteX5" fmla="*/ 75012 w 850882"/>
              <a:gd name="connsiteY5" fmla="*/ 630854 h 764365"/>
              <a:gd name="connsiteX6" fmla="*/ 0 w 850882"/>
              <a:gd name="connsiteY6" fmla="*/ 741453 h 764365"/>
              <a:gd name="connsiteX0" fmla="*/ 0 w 832466"/>
              <a:gd name="connsiteY0" fmla="*/ 731902 h 763437"/>
              <a:gd name="connsiteX1" fmla="*/ 330332 w 832466"/>
              <a:gd name="connsiteY1" fmla="*/ 746704 h 763437"/>
              <a:gd name="connsiteX2" fmla="*/ 814215 w 832466"/>
              <a:gd name="connsiteY2" fmla="*/ 487312 h 763437"/>
              <a:gd name="connsiteX3" fmla="*/ 588282 w 832466"/>
              <a:gd name="connsiteY3" fmla="*/ 3537 h 763437"/>
              <a:gd name="connsiteX4" fmla="*/ 59263 w 832466"/>
              <a:gd name="connsiteY4" fmla="*/ 319863 h 763437"/>
              <a:gd name="connsiteX5" fmla="*/ 56596 w 832466"/>
              <a:gd name="connsiteY5" fmla="*/ 630854 h 763437"/>
              <a:gd name="connsiteX6" fmla="*/ 0 w 832466"/>
              <a:gd name="connsiteY6" fmla="*/ 731902 h 763437"/>
              <a:gd name="connsiteX0" fmla="*/ 0 w 831373"/>
              <a:gd name="connsiteY0" fmla="*/ 731902 h 763086"/>
              <a:gd name="connsiteX1" fmla="*/ 330332 w 831373"/>
              <a:gd name="connsiteY1" fmla="*/ 746704 h 763086"/>
              <a:gd name="connsiteX2" fmla="*/ 812900 w 831373"/>
              <a:gd name="connsiteY2" fmla="*/ 492088 h 763086"/>
              <a:gd name="connsiteX3" fmla="*/ 588282 w 831373"/>
              <a:gd name="connsiteY3" fmla="*/ 3537 h 763086"/>
              <a:gd name="connsiteX4" fmla="*/ 59263 w 831373"/>
              <a:gd name="connsiteY4" fmla="*/ 319863 h 763086"/>
              <a:gd name="connsiteX5" fmla="*/ 56596 w 831373"/>
              <a:gd name="connsiteY5" fmla="*/ 630854 h 763086"/>
              <a:gd name="connsiteX6" fmla="*/ 0 w 831373"/>
              <a:gd name="connsiteY6" fmla="*/ 731902 h 763086"/>
              <a:gd name="connsiteX0" fmla="*/ 0 w 830248"/>
              <a:gd name="connsiteY0" fmla="*/ 731902 h 763086"/>
              <a:gd name="connsiteX1" fmla="*/ 330332 w 830248"/>
              <a:gd name="connsiteY1" fmla="*/ 746704 h 763086"/>
              <a:gd name="connsiteX2" fmla="*/ 812900 w 830248"/>
              <a:gd name="connsiteY2" fmla="*/ 492088 h 763086"/>
              <a:gd name="connsiteX3" fmla="*/ 588282 w 830248"/>
              <a:gd name="connsiteY3" fmla="*/ 3537 h 763086"/>
              <a:gd name="connsiteX4" fmla="*/ 59263 w 830248"/>
              <a:gd name="connsiteY4" fmla="*/ 319863 h 763086"/>
              <a:gd name="connsiteX5" fmla="*/ 56596 w 830248"/>
              <a:gd name="connsiteY5" fmla="*/ 630854 h 763086"/>
              <a:gd name="connsiteX6" fmla="*/ 0 w 830248"/>
              <a:gd name="connsiteY6" fmla="*/ 731902 h 763086"/>
              <a:gd name="connsiteX0" fmla="*/ 0 w 828752"/>
              <a:gd name="connsiteY0" fmla="*/ 731902 h 769484"/>
              <a:gd name="connsiteX1" fmla="*/ 367164 w 828752"/>
              <a:gd name="connsiteY1" fmla="*/ 754664 h 769484"/>
              <a:gd name="connsiteX2" fmla="*/ 812900 w 828752"/>
              <a:gd name="connsiteY2" fmla="*/ 492088 h 769484"/>
              <a:gd name="connsiteX3" fmla="*/ 588282 w 828752"/>
              <a:gd name="connsiteY3" fmla="*/ 3537 h 769484"/>
              <a:gd name="connsiteX4" fmla="*/ 59263 w 828752"/>
              <a:gd name="connsiteY4" fmla="*/ 319863 h 769484"/>
              <a:gd name="connsiteX5" fmla="*/ 56596 w 828752"/>
              <a:gd name="connsiteY5" fmla="*/ 630854 h 769484"/>
              <a:gd name="connsiteX6" fmla="*/ 0 w 828752"/>
              <a:gd name="connsiteY6" fmla="*/ 731902 h 769484"/>
              <a:gd name="connsiteX0" fmla="*/ 0 w 828752"/>
              <a:gd name="connsiteY0" fmla="*/ 731902 h 761354"/>
              <a:gd name="connsiteX1" fmla="*/ 367164 w 828752"/>
              <a:gd name="connsiteY1" fmla="*/ 754664 h 761354"/>
              <a:gd name="connsiteX2" fmla="*/ 812900 w 828752"/>
              <a:gd name="connsiteY2" fmla="*/ 492088 h 761354"/>
              <a:gd name="connsiteX3" fmla="*/ 588282 w 828752"/>
              <a:gd name="connsiteY3" fmla="*/ 3537 h 761354"/>
              <a:gd name="connsiteX4" fmla="*/ 59263 w 828752"/>
              <a:gd name="connsiteY4" fmla="*/ 319863 h 761354"/>
              <a:gd name="connsiteX5" fmla="*/ 56596 w 828752"/>
              <a:gd name="connsiteY5" fmla="*/ 630854 h 761354"/>
              <a:gd name="connsiteX6" fmla="*/ 0 w 828752"/>
              <a:gd name="connsiteY6" fmla="*/ 731902 h 761354"/>
              <a:gd name="connsiteX0" fmla="*/ 0 w 828286"/>
              <a:gd name="connsiteY0" fmla="*/ 731902 h 764135"/>
              <a:gd name="connsiteX1" fmla="*/ 373741 w 828286"/>
              <a:gd name="connsiteY1" fmla="*/ 757848 h 764135"/>
              <a:gd name="connsiteX2" fmla="*/ 812900 w 828286"/>
              <a:gd name="connsiteY2" fmla="*/ 492088 h 764135"/>
              <a:gd name="connsiteX3" fmla="*/ 588282 w 828286"/>
              <a:gd name="connsiteY3" fmla="*/ 3537 h 764135"/>
              <a:gd name="connsiteX4" fmla="*/ 59263 w 828286"/>
              <a:gd name="connsiteY4" fmla="*/ 319863 h 764135"/>
              <a:gd name="connsiteX5" fmla="*/ 56596 w 828286"/>
              <a:gd name="connsiteY5" fmla="*/ 630854 h 764135"/>
              <a:gd name="connsiteX6" fmla="*/ 0 w 828286"/>
              <a:gd name="connsiteY6" fmla="*/ 731902 h 764135"/>
              <a:gd name="connsiteX0" fmla="*/ 0 w 826698"/>
              <a:gd name="connsiteY0" fmla="*/ 684914 h 717147"/>
              <a:gd name="connsiteX1" fmla="*/ 373741 w 826698"/>
              <a:gd name="connsiteY1" fmla="*/ 710860 h 717147"/>
              <a:gd name="connsiteX2" fmla="*/ 812900 w 826698"/>
              <a:gd name="connsiteY2" fmla="*/ 445100 h 717147"/>
              <a:gd name="connsiteX3" fmla="*/ 581207 w 826698"/>
              <a:gd name="connsiteY3" fmla="*/ 14091 h 717147"/>
              <a:gd name="connsiteX4" fmla="*/ 59263 w 826698"/>
              <a:gd name="connsiteY4" fmla="*/ 272875 h 717147"/>
              <a:gd name="connsiteX5" fmla="*/ 56596 w 826698"/>
              <a:gd name="connsiteY5" fmla="*/ 583866 h 717147"/>
              <a:gd name="connsiteX6" fmla="*/ 0 w 826698"/>
              <a:gd name="connsiteY6" fmla="*/ 684914 h 717147"/>
              <a:gd name="connsiteX0" fmla="*/ 0 w 824673"/>
              <a:gd name="connsiteY0" fmla="*/ 684914 h 717147"/>
              <a:gd name="connsiteX1" fmla="*/ 373741 w 824673"/>
              <a:gd name="connsiteY1" fmla="*/ 710860 h 717147"/>
              <a:gd name="connsiteX2" fmla="*/ 812900 w 824673"/>
              <a:gd name="connsiteY2" fmla="*/ 445100 h 717147"/>
              <a:gd name="connsiteX3" fmla="*/ 581207 w 824673"/>
              <a:gd name="connsiteY3" fmla="*/ 14091 h 717147"/>
              <a:gd name="connsiteX4" fmla="*/ 59263 w 824673"/>
              <a:gd name="connsiteY4" fmla="*/ 272875 h 717147"/>
              <a:gd name="connsiteX5" fmla="*/ 56596 w 824673"/>
              <a:gd name="connsiteY5" fmla="*/ 583866 h 717147"/>
              <a:gd name="connsiteX6" fmla="*/ 0 w 824673"/>
              <a:gd name="connsiteY6" fmla="*/ 684914 h 717147"/>
              <a:gd name="connsiteX0" fmla="*/ 0 w 824673"/>
              <a:gd name="connsiteY0" fmla="*/ 674404 h 706637"/>
              <a:gd name="connsiteX1" fmla="*/ 373741 w 824673"/>
              <a:gd name="connsiteY1" fmla="*/ 700350 h 706637"/>
              <a:gd name="connsiteX2" fmla="*/ 812900 w 824673"/>
              <a:gd name="connsiteY2" fmla="*/ 434590 h 706637"/>
              <a:gd name="connsiteX3" fmla="*/ 581207 w 824673"/>
              <a:gd name="connsiteY3" fmla="*/ 3581 h 706637"/>
              <a:gd name="connsiteX4" fmla="*/ 59263 w 824673"/>
              <a:gd name="connsiteY4" fmla="*/ 262365 h 706637"/>
              <a:gd name="connsiteX5" fmla="*/ 56596 w 824673"/>
              <a:gd name="connsiteY5" fmla="*/ 573356 h 706637"/>
              <a:gd name="connsiteX6" fmla="*/ 0 w 824673"/>
              <a:gd name="connsiteY6" fmla="*/ 674404 h 706637"/>
              <a:gd name="connsiteX0" fmla="*/ 0 w 824673"/>
              <a:gd name="connsiteY0" fmla="*/ 674404 h 705498"/>
              <a:gd name="connsiteX1" fmla="*/ 373741 w 824673"/>
              <a:gd name="connsiteY1" fmla="*/ 700350 h 705498"/>
              <a:gd name="connsiteX2" fmla="*/ 812900 w 824673"/>
              <a:gd name="connsiteY2" fmla="*/ 434590 h 705498"/>
              <a:gd name="connsiteX3" fmla="*/ 581207 w 824673"/>
              <a:gd name="connsiteY3" fmla="*/ 3581 h 705498"/>
              <a:gd name="connsiteX4" fmla="*/ 59263 w 824673"/>
              <a:gd name="connsiteY4" fmla="*/ 262365 h 705498"/>
              <a:gd name="connsiteX5" fmla="*/ 56596 w 824673"/>
              <a:gd name="connsiteY5" fmla="*/ 573356 h 705498"/>
              <a:gd name="connsiteX6" fmla="*/ 0 w 824673"/>
              <a:gd name="connsiteY6" fmla="*/ 674404 h 705498"/>
              <a:gd name="connsiteX0" fmla="*/ 0 w 825801"/>
              <a:gd name="connsiteY0" fmla="*/ 674404 h 712003"/>
              <a:gd name="connsiteX1" fmla="*/ 373741 w 825801"/>
              <a:gd name="connsiteY1" fmla="*/ 700350 h 712003"/>
              <a:gd name="connsiteX2" fmla="*/ 814209 w 825801"/>
              <a:gd name="connsiteY2" fmla="*/ 448725 h 712003"/>
              <a:gd name="connsiteX3" fmla="*/ 581207 w 825801"/>
              <a:gd name="connsiteY3" fmla="*/ 3581 h 712003"/>
              <a:gd name="connsiteX4" fmla="*/ 59263 w 825801"/>
              <a:gd name="connsiteY4" fmla="*/ 262365 h 712003"/>
              <a:gd name="connsiteX5" fmla="*/ 56596 w 825801"/>
              <a:gd name="connsiteY5" fmla="*/ 573356 h 712003"/>
              <a:gd name="connsiteX6" fmla="*/ 0 w 825801"/>
              <a:gd name="connsiteY6" fmla="*/ 674404 h 712003"/>
              <a:gd name="connsiteX0" fmla="*/ 0 w 825354"/>
              <a:gd name="connsiteY0" fmla="*/ 674404 h 712003"/>
              <a:gd name="connsiteX1" fmla="*/ 373741 w 825354"/>
              <a:gd name="connsiteY1" fmla="*/ 700350 h 712003"/>
              <a:gd name="connsiteX2" fmla="*/ 814209 w 825354"/>
              <a:gd name="connsiteY2" fmla="*/ 448725 h 712003"/>
              <a:gd name="connsiteX3" fmla="*/ 581207 w 825354"/>
              <a:gd name="connsiteY3" fmla="*/ 3581 h 712003"/>
              <a:gd name="connsiteX4" fmla="*/ 59263 w 825354"/>
              <a:gd name="connsiteY4" fmla="*/ 262365 h 712003"/>
              <a:gd name="connsiteX5" fmla="*/ 56596 w 825354"/>
              <a:gd name="connsiteY5" fmla="*/ 573356 h 712003"/>
              <a:gd name="connsiteX6" fmla="*/ 0 w 825354"/>
              <a:gd name="connsiteY6" fmla="*/ 674404 h 712003"/>
              <a:gd name="connsiteX0" fmla="*/ 0 w 824001"/>
              <a:gd name="connsiteY0" fmla="*/ 674404 h 702198"/>
              <a:gd name="connsiteX1" fmla="*/ 429494 w 824001"/>
              <a:gd name="connsiteY1" fmla="*/ 688873 h 702198"/>
              <a:gd name="connsiteX2" fmla="*/ 814209 w 824001"/>
              <a:gd name="connsiteY2" fmla="*/ 448725 h 702198"/>
              <a:gd name="connsiteX3" fmla="*/ 581207 w 824001"/>
              <a:gd name="connsiteY3" fmla="*/ 3581 h 702198"/>
              <a:gd name="connsiteX4" fmla="*/ 59263 w 824001"/>
              <a:gd name="connsiteY4" fmla="*/ 262365 h 702198"/>
              <a:gd name="connsiteX5" fmla="*/ 56596 w 824001"/>
              <a:gd name="connsiteY5" fmla="*/ 573356 h 702198"/>
              <a:gd name="connsiteX6" fmla="*/ 0 w 824001"/>
              <a:gd name="connsiteY6" fmla="*/ 674404 h 702198"/>
              <a:gd name="connsiteX0" fmla="*/ 0 w 824001"/>
              <a:gd name="connsiteY0" fmla="*/ 674404 h 693317"/>
              <a:gd name="connsiteX1" fmla="*/ 429494 w 824001"/>
              <a:gd name="connsiteY1" fmla="*/ 688873 h 693317"/>
              <a:gd name="connsiteX2" fmla="*/ 814209 w 824001"/>
              <a:gd name="connsiteY2" fmla="*/ 448725 h 693317"/>
              <a:gd name="connsiteX3" fmla="*/ 581207 w 824001"/>
              <a:gd name="connsiteY3" fmla="*/ 3581 h 693317"/>
              <a:gd name="connsiteX4" fmla="*/ 59263 w 824001"/>
              <a:gd name="connsiteY4" fmla="*/ 262365 h 693317"/>
              <a:gd name="connsiteX5" fmla="*/ 56596 w 824001"/>
              <a:gd name="connsiteY5" fmla="*/ 573356 h 693317"/>
              <a:gd name="connsiteX6" fmla="*/ 0 w 824001"/>
              <a:gd name="connsiteY6" fmla="*/ 674404 h 693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24001" h="693317">
                <a:moveTo>
                  <a:pt x="0" y="674404"/>
                </a:moveTo>
                <a:cubicBezTo>
                  <a:pt x="170947" y="672309"/>
                  <a:pt x="289590" y="704889"/>
                  <a:pt x="429494" y="688873"/>
                </a:cubicBezTo>
                <a:cubicBezTo>
                  <a:pt x="585106" y="671059"/>
                  <a:pt x="788924" y="562940"/>
                  <a:pt x="814209" y="448725"/>
                </a:cubicBezTo>
                <a:cubicBezTo>
                  <a:pt x="839495" y="334510"/>
                  <a:pt x="832857" y="49206"/>
                  <a:pt x="581207" y="3581"/>
                </a:cubicBezTo>
                <a:cubicBezTo>
                  <a:pt x="485480" y="-3562"/>
                  <a:pt x="91955" y="-26684"/>
                  <a:pt x="59263" y="262365"/>
                </a:cubicBezTo>
                <a:cubicBezTo>
                  <a:pt x="43357" y="371331"/>
                  <a:pt x="56596" y="510015"/>
                  <a:pt x="56596" y="573356"/>
                </a:cubicBezTo>
                <a:cubicBezTo>
                  <a:pt x="57073" y="645079"/>
                  <a:pt x="0" y="674404"/>
                  <a:pt x="0" y="674404"/>
                </a:cubicBezTo>
                <a:close/>
              </a:path>
            </a:pathLst>
          </a:custGeom>
          <a:solidFill>
            <a:schemeClr val="bg1"/>
          </a:solidFill>
          <a:ln w="190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365ECCD1-CF5E-4EE6-837B-F9A6958B1B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1286044">
            <a:off x="398433" y="839494"/>
            <a:ext cx="4504765" cy="3813636"/>
          </a:xfrm>
          <a:custGeom>
            <a:avLst/>
            <a:gdLst>
              <a:gd name="connsiteX0" fmla="*/ -39 w 914430"/>
              <a:gd name="connsiteY0" fmla="*/ 747812 h 753584"/>
              <a:gd name="connsiteX1" fmla="*/ 400011 w 914430"/>
              <a:gd name="connsiteY1" fmla="*/ 737144 h 753584"/>
              <a:gd name="connsiteX2" fmla="*/ 891787 w 914430"/>
              <a:gd name="connsiteY2" fmla="*/ 487303 h 753584"/>
              <a:gd name="connsiteX3" fmla="*/ 665854 w 914430"/>
              <a:gd name="connsiteY3" fmla="*/ 3528 h 753584"/>
              <a:gd name="connsiteX4" fmla="*/ 136835 w 914430"/>
              <a:gd name="connsiteY4" fmla="*/ 319854 h 753584"/>
              <a:gd name="connsiteX5" fmla="*/ 134168 w 914430"/>
              <a:gd name="connsiteY5" fmla="*/ 630845 h 753584"/>
              <a:gd name="connsiteX6" fmla="*/ -39 w 914430"/>
              <a:gd name="connsiteY6" fmla="*/ 747812 h 753584"/>
              <a:gd name="connsiteX0" fmla="*/ 0 w 855235"/>
              <a:gd name="connsiteY0" fmla="*/ 741453 h 759943"/>
              <a:gd name="connsiteX1" fmla="*/ 340855 w 855235"/>
              <a:gd name="connsiteY1" fmla="*/ 737153 h 759943"/>
              <a:gd name="connsiteX2" fmla="*/ 832631 w 855235"/>
              <a:gd name="connsiteY2" fmla="*/ 487312 h 759943"/>
              <a:gd name="connsiteX3" fmla="*/ 606698 w 855235"/>
              <a:gd name="connsiteY3" fmla="*/ 3537 h 759943"/>
              <a:gd name="connsiteX4" fmla="*/ 77679 w 855235"/>
              <a:gd name="connsiteY4" fmla="*/ 319863 h 759943"/>
              <a:gd name="connsiteX5" fmla="*/ 75012 w 855235"/>
              <a:gd name="connsiteY5" fmla="*/ 630854 h 759943"/>
              <a:gd name="connsiteX6" fmla="*/ 0 w 855235"/>
              <a:gd name="connsiteY6" fmla="*/ 741453 h 759943"/>
              <a:gd name="connsiteX0" fmla="*/ 0 w 850882"/>
              <a:gd name="connsiteY0" fmla="*/ 741453 h 766485"/>
              <a:gd name="connsiteX1" fmla="*/ 348748 w 850882"/>
              <a:gd name="connsiteY1" fmla="*/ 746704 h 766485"/>
              <a:gd name="connsiteX2" fmla="*/ 832631 w 850882"/>
              <a:gd name="connsiteY2" fmla="*/ 487312 h 766485"/>
              <a:gd name="connsiteX3" fmla="*/ 606698 w 850882"/>
              <a:gd name="connsiteY3" fmla="*/ 3537 h 766485"/>
              <a:gd name="connsiteX4" fmla="*/ 77679 w 850882"/>
              <a:gd name="connsiteY4" fmla="*/ 319863 h 766485"/>
              <a:gd name="connsiteX5" fmla="*/ 75012 w 850882"/>
              <a:gd name="connsiteY5" fmla="*/ 630854 h 766485"/>
              <a:gd name="connsiteX6" fmla="*/ 0 w 850882"/>
              <a:gd name="connsiteY6" fmla="*/ 741453 h 766485"/>
              <a:gd name="connsiteX0" fmla="*/ 0 w 850882"/>
              <a:gd name="connsiteY0" fmla="*/ 741453 h 764365"/>
              <a:gd name="connsiteX1" fmla="*/ 348748 w 850882"/>
              <a:gd name="connsiteY1" fmla="*/ 746704 h 764365"/>
              <a:gd name="connsiteX2" fmla="*/ 832631 w 850882"/>
              <a:gd name="connsiteY2" fmla="*/ 487312 h 764365"/>
              <a:gd name="connsiteX3" fmla="*/ 606698 w 850882"/>
              <a:gd name="connsiteY3" fmla="*/ 3537 h 764365"/>
              <a:gd name="connsiteX4" fmla="*/ 77679 w 850882"/>
              <a:gd name="connsiteY4" fmla="*/ 319863 h 764365"/>
              <a:gd name="connsiteX5" fmla="*/ 75012 w 850882"/>
              <a:gd name="connsiteY5" fmla="*/ 630854 h 764365"/>
              <a:gd name="connsiteX6" fmla="*/ 0 w 850882"/>
              <a:gd name="connsiteY6" fmla="*/ 741453 h 764365"/>
              <a:gd name="connsiteX0" fmla="*/ 0 w 832466"/>
              <a:gd name="connsiteY0" fmla="*/ 731902 h 763437"/>
              <a:gd name="connsiteX1" fmla="*/ 330332 w 832466"/>
              <a:gd name="connsiteY1" fmla="*/ 746704 h 763437"/>
              <a:gd name="connsiteX2" fmla="*/ 814215 w 832466"/>
              <a:gd name="connsiteY2" fmla="*/ 487312 h 763437"/>
              <a:gd name="connsiteX3" fmla="*/ 588282 w 832466"/>
              <a:gd name="connsiteY3" fmla="*/ 3537 h 763437"/>
              <a:gd name="connsiteX4" fmla="*/ 59263 w 832466"/>
              <a:gd name="connsiteY4" fmla="*/ 319863 h 763437"/>
              <a:gd name="connsiteX5" fmla="*/ 56596 w 832466"/>
              <a:gd name="connsiteY5" fmla="*/ 630854 h 763437"/>
              <a:gd name="connsiteX6" fmla="*/ 0 w 832466"/>
              <a:gd name="connsiteY6" fmla="*/ 731902 h 763437"/>
              <a:gd name="connsiteX0" fmla="*/ 0 w 831373"/>
              <a:gd name="connsiteY0" fmla="*/ 731902 h 763086"/>
              <a:gd name="connsiteX1" fmla="*/ 330332 w 831373"/>
              <a:gd name="connsiteY1" fmla="*/ 746704 h 763086"/>
              <a:gd name="connsiteX2" fmla="*/ 812900 w 831373"/>
              <a:gd name="connsiteY2" fmla="*/ 492088 h 763086"/>
              <a:gd name="connsiteX3" fmla="*/ 588282 w 831373"/>
              <a:gd name="connsiteY3" fmla="*/ 3537 h 763086"/>
              <a:gd name="connsiteX4" fmla="*/ 59263 w 831373"/>
              <a:gd name="connsiteY4" fmla="*/ 319863 h 763086"/>
              <a:gd name="connsiteX5" fmla="*/ 56596 w 831373"/>
              <a:gd name="connsiteY5" fmla="*/ 630854 h 763086"/>
              <a:gd name="connsiteX6" fmla="*/ 0 w 831373"/>
              <a:gd name="connsiteY6" fmla="*/ 731902 h 763086"/>
              <a:gd name="connsiteX0" fmla="*/ 0 w 830248"/>
              <a:gd name="connsiteY0" fmla="*/ 731902 h 763086"/>
              <a:gd name="connsiteX1" fmla="*/ 330332 w 830248"/>
              <a:gd name="connsiteY1" fmla="*/ 746704 h 763086"/>
              <a:gd name="connsiteX2" fmla="*/ 812900 w 830248"/>
              <a:gd name="connsiteY2" fmla="*/ 492088 h 763086"/>
              <a:gd name="connsiteX3" fmla="*/ 588282 w 830248"/>
              <a:gd name="connsiteY3" fmla="*/ 3537 h 763086"/>
              <a:gd name="connsiteX4" fmla="*/ 59263 w 830248"/>
              <a:gd name="connsiteY4" fmla="*/ 319863 h 763086"/>
              <a:gd name="connsiteX5" fmla="*/ 56596 w 830248"/>
              <a:gd name="connsiteY5" fmla="*/ 630854 h 763086"/>
              <a:gd name="connsiteX6" fmla="*/ 0 w 830248"/>
              <a:gd name="connsiteY6" fmla="*/ 731902 h 763086"/>
              <a:gd name="connsiteX0" fmla="*/ 0 w 828752"/>
              <a:gd name="connsiteY0" fmla="*/ 731902 h 769484"/>
              <a:gd name="connsiteX1" fmla="*/ 367164 w 828752"/>
              <a:gd name="connsiteY1" fmla="*/ 754664 h 769484"/>
              <a:gd name="connsiteX2" fmla="*/ 812900 w 828752"/>
              <a:gd name="connsiteY2" fmla="*/ 492088 h 769484"/>
              <a:gd name="connsiteX3" fmla="*/ 588282 w 828752"/>
              <a:gd name="connsiteY3" fmla="*/ 3537 h 769484"/>
              <a:gd name="connsiteX4" fmla="*/ 59263 w 828752"/>
              <a:gd name="connsiteY4" fmla="*/ 319863 h 769484"/>
              <a:gd name="connsiteX5" fmla="*/ 56596 w 828752"/>
              <a:gd name="connsiteY5" fmla="*/ 630854 h 769484"/>
              <a:gd name="connsiteX6" fmla="*/ 0 w 828752"/>
              <a:gd name="connsiteY6" fmla="*/ 731902 h 769484"/>
              <a:gd name="connsiteX0" fmla="*/ 0 w 828752"/>
              <a:gd name="connsiteY0" fmla="*/ 731902 h 761354"/>
              <a:gd name="connsiteX1" fmla="*/ 367164 w 828752"/>
              <a:gd name="connsiteY1" fmla="*/ 754664 h 761354"/>
              <a:gd name="connsiteX2" fmla="*/ 812900 w 828752"/>
              <a:gd name="connsiteY2" fmla="*/ 492088 h 761354"/>
              <a:gd name="connsiteX3" fmla="*/ 588282 w 828752"/>
              <a:gd name="connsiteY3" fmla="*/ 3537 h 761354"/>
              <a:gd name="connsiteX4" fmla="*/ 59263 w 828752"/>
              <a:gd name="connsiteY4" fmla="*/ 319863 h 761354"/>
              <a:gd name="connsiteX5" fmla="*/ 56596 w 828752"/>
              <a:gd name="connsiteY5" fmla="*/ 630854 h 761354"/>
              <a:gd name="connsiteX6" fmla="*/ 0 w 828752"/>
              <a:gd name="connsiteY6" fmla="*/ 731902 h 761354"/>
              <a:gd name="connsiteX0" fmla="*/ 0 w 828286"/>
              <a:gd name="connsiteY0" fmla="*/ 731902 h 764135"/>
              <a:gd name="connsiteX1" fmla="*/ 373741 w 828286"/>
              <a:gd name="connsiteY1" fmla="*/ 757848 h 764135"/>
              <a:gd name="connsiteX2" fmla="*/ 812900 w 828286"/>
              <a:gd name="connsiteY2" fmla="*/ 492088 h 764135"/>
              <a:gd name="connsiteX3" fmla="*/ 588282 w 828286"/>
              <a:gd name="connsiteY3" fmla="*/ 3537 h 764135"/>
              <a:gd name="connsiteX4" fmla="*/ 59263 w 828286"/>
              <a:gd name="connsiteY4" fmla="*/ 319863 h 764135"/>
              <a:gd name="connsiteX5" fmla="*/ 56596 w 828286"/>
              <a:gd name="connsiteY5" fmla="*/ 630854 h 764135"/>
              <a:gd name="connsiteX6" fmla="*/ 0 w 828286"/>
              <a:gd name="connsiteY6" fmla="*/ 731902 h 764135"/>
              <a:gd name="connsiteX0" fmla="*/ 0 w 826698"/>
              <a:gd name="connsiteY0" fmla="*/ 684914 h 717147"/>
              <a:gd name="connsiteX1" fmla="*/ 373741 w 826698"/>
              <a:gd name="connsiteY1" fmla="*/ 710860 h 717147"/>
              <a:gd name="connsiteX2" fmla="*/ 812900 w 826698"/>
              <a:gd name="connsiteY2" fmla="*/ 445100 h 717147"/>
              <a:gd name="connsiteX3" fmla="*/ 581207 w 826698"/>
              <a:gd name="connsiteY3" fmla="*/ 14091 h 717147"/>
              <a:gd name="connsiteX4" fmla="*/ 59263 w 826698"/>
              <a:gd name="connsiteY4" fmla="*/ 272875 h 717147"/>
              <a:gd name="connsiteX5" fmla="*/ 56596 w 826698"/>
              <a:gd name="connsiteY5" fmla="*/ 583866 h 717147"/>
              <a:gd name="connsiteX6" fmla="*/ 0 w 826698"/>
              <a:gd name="connsiteY6" fmla="*/ 684914 h 717147"/>
              <a:gd name="connsiteX0" fmla="*/ 0 w 824673"/>
              <a:gd name="connsiteY0" fmla="*/ 684914 h 717147"/>
              <a:gd name="connsiteX1" fmla="*/ 373741 w 824673"/>
              <a:gd name="connsiteY1" fmla="*/ 710860 h 717147"/>
              <a:gd name="connsiteX2" fmla="*/ 812900 w 824673"/>
              <a:gd name="connsiteY2" fmla="*/ 445100 h 717147"/>
              <a:gd name="connsiteX3" fmla="*/ 581207 w 824673"/>
              <a:gd name="connsiteY3" fmla="*/ 14091 h 717147"/>
              <a:gd name="connsiteX4" fmla="*/ 59263 w 824673"/>
              <a:gd name="connsiteY4" fmla="*/ 272875 h 717147"/>
              <a:gd name="connsiteX5" fmla="*/ 56596 w 824673"/>
              <a:gd name="connsiteY5" fmla="*/ 583866 h 717147"/>
              <a:gd name="connsiteX6" fmla="*/ 0 w 824673"/>
              <a:gd name="connsiteY6" fmla="*/ 684914 h 717147"/>
              <a:gd name="connsiteX0" fmla="*/ 0 w 824673"/>
              <a:gd name="connsiteY0" fmla="*/ 674404 h 706637"/>
              <a:gd name="connsiteX1" fmla="*/ 373741 w 824673"/>
              <a:gd name="connsiteY1" fmla="*/ 700350 h 706637"/>
              <a:gd name="connsiteX2" fmla="*/ 812900 w 824673"/>
              <a:gd name="connsiteY2" fmla="*/ 434590 h 706637"/>
              <a:gd name="connsiteX3" fmla="*/ 581207 w 824673"/>
              <a:gd name="connsiteY3" fmla="*/ 3581 h 706637"/>
              <a:gd name="connsiteX4" fmla="*/ 59263 w 824673"/>
              <a:gd name="connsiteY4" fmla="*/ 262365 h 706637"/>
              <a:gd name="connsiteX5" fmla="*/ 56596 w 824673"/>
              <a:gd name="connsiteY5" fmla="*/ 573356 h 706637"/>
              <a:gd name="connsiteX6" fmla="*/ 0 w 824673"/>
              <a:gd name="connsiteY6" fmla="*/ 674404 h 706637"/>
              <a:gd name="connsiteX0" fmla="*/ 0 w 824673"/>
              <a:gd name="connsiteY0" fmla="*/ 674404 h 705498"/>
              <a:gd name="connsiteX1" fmla="*/ 373741 w 824673"/>
              <a:gd name="connsiteY1" fmla="*/ 700350 h 705498"/>
              <a:gd name="connsiteX2" fmla="*/ 812900 w 824673"/>
              <a:gd name="connsiteY2" fmla="*/ 434590 h 705498"/>
              <a:gd name="connsiteX3" fmla="*/ 581207 w 824673"/>
              <a:gd name="connsiteY3" fmla="*/ 3581 h 705498"/>
              <a:gd name="connsiteX4" fmla="*/ 59263 w 824673"/>
              <a:gd name="connsiteY4" fmla="*/ 262365 h 705498"/>
              <a:gd name="connsiteX5" fmla="*/ 56596 w 824673"/>
              <a:gd name="connsiteY5" fmla="*/ 573356 h 705498"/>
              <a:gd name="connsiteX6" fmla="*/ 0 w 824673"/>
              <a:gd name="connsiteY6" fmla="*/ 674404 h 705498"/>
              <a:gd name="connsiteX0" fmla="*/ 0 w 825801"/>
              <a:gd name="connsiteY0" fmla="*/ 674404 h 712003"/>
              <a:gd name="connsiteX1" fmla="*/ 373741 w 825801"/>
              <a:gd name="connsiteY1" fmla="*/ 700350 h 712003"/>
              <a:gd name="connsiteX2" fmla="*/ 814209 w 825801"/>
              <a:gd name="connsiteY2" fmla="*/ 448725 h 712003"/>
              <a:gd name="connsiteX3" fmla="*/ 581207 w 825801"/>
              <a:gd name="connsiteY3" fmla="*/ 3581 h 712003"/>
              <a:gd name="connsiteX4" fmla="*/ 59263 w 825801"/>
              <a:gd name="connsiteY4" fmla="*/ 262365 h 712003"/>
              <a:gd name="connsiteX5" fmla="*/ 56596 w 825801"/>
              <a:gd name="connsiteY5" fmla="*/ 573356 h 712003"/>
              <a:gd name="connsiteX6" fmla="*/ 0 w 825801"/>
              <a:gd name="connsiteY6" fmla="*/ 674404 h 712003"/>
              <a:gd name="connsiteX0" fmla="*/ 0 w 825354"/>
              <a:gd name="connsiteY0" fmla="*/ 674404 h 712003"/>
              <a:gd name="connsiteX1" fmla="*/ 373741 w 825354"/>
              <a:gd name="connsiteY1" fmla="*/ 700350 h 712003"/>
              <a:gd name="connsiteX2" fmla="*/ 814209 w 825354"/>
              <a:gd name="connsiteY2" fmla="*/ 448725 h 712003"/>
              <a:gd name="connsiteX3" fmla="*/ 581207 w 825354"/>
              <a:gd name="connsiteY3" fmla="*/ 3581 h 712003"/>
              <a:gd name="connsiteX4" fmla="*/ 59263 w 825354"/>
              <a:gd name="connsiteY4" fmla="*/ 262365 h 712003"/>
              <a:gd name="connsiteX5" fmla="*/ 56596 w 825354"/>
              <a:gd name="connsiteY5" fmla="*/ 573356 h 712003"/>
              <a:gd name="connsiteX6" fmla="*/ 0 w 825354"/>
              <a:gd name="connsiteY6" fmla="*/ 674404 h 712003"/>
              <a:gd name="connsiteX0" fmla="*/ 0 w 824001"/>
              <a:gd name="connsiteY0" fmla="*/ 674404 h 702198"/>
              <a:gd name="connsiteX1" fmla="*/ 429494 w 824001"/>
              <a:gd name="connsiteY1" fmla="*/ 688873 h 702198"/>
              <a:gd name="connsiteX2" fmla="*/ 814209 w 824001"/>
              <a:gd name="connsiteY2" fmla="*/ 448725 h 702198"/>
              <a:gd name="connsiteX3" fmla="*/ 581207 w 824001"/>
              <a:gd name="connsiteY3" fmla="*/ 3581 h 702198"/>
              <a:gd name="connsiteX4" fmla="*/ 59263 w 824001"/>
              <a:gd name="connsiteY4" fmla="*/ 262365 h 702198"/>
              <a:gd name="connsiteX5" fmla="*/ 56596 w 824001"/>
              <a:gd name="connsiteY5" fmla="*/ 573356 h 702198"/>
              <a:gd name="connsiteX6" fmla="*/ 0 w 824001"/>
              <a:gd name="connsiteY6" fmla="*/ 674404 h 702198"/>
              <a:gd name="connsiteX0" fmla="*/ 0 w 824001"/>
              <a:gd name="connsiteY0" fmla="*/ 674404 h 693317"/>
              <a:gd name="connsiteX1" fmla="*/ 429494 w 824001"/>
              <a:gd name="connsiteY1" fmla="*/ 688873 h 693317"/>
              <a:gd name="connsiteX2" fmla="*/ 814209 w 824001"/>
              <a:gd name="connsiteY2" fmla="*/ 448725 h 693317"/>
              <a:gd name="connsiteX3" fmla="*/ 581207 w 824001"/>
              <a:gd name="connsiteY3" fmla="*/ 3581 h 693317"/>
              <a:gd name="connsiteX4" fmla="*/ 59263 w 824001"/>
              <a:gd name="connsiteY4" fmla="*/ 262365 h 693317"/>
              <a:gd name="connsiteX5" fmla="*/ 56596 w 824001"/>
              <a:gd name="connsiteY5" fmla="*/ 573356 h 693317"/>
              <a:gd name="connsiteX6" fmla="*/ 0 w 824001"/>
              <a:gd name="connsiteY6" fmla="*/ 674404 h 693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24001" h="693317">
                <a:moveTo>
                  <a:pt x="0" y="674404"/>
                </a:moveTo>
                <a:cubicBezTo>
                  <a:pt x="170947" y="672309"/>
                  <a:pt x="289590" y="704889"/>
                  <a:pt x="429494" y="688873"/>
                </a:cubicBezTo>
                <a:cubicBezTo>
                  <a:pt x="585106" y="671059"/>
                  <a:pt x="788924" y="562940"/>
                  <a:pt x="814209" y="448725"/>
                </a:cubicBezTo>
                <a:cubicBezTo>
                  <a:pt x="839495" y="334510"/>
                  <a:pt x="832857" y="49206"/>
                  <a:pt x="581207" y="3581"/>
                </a:cubicBezTo>
                <a:cubicBezTo>
                  <a:pt x="485480" y="-3562"/>
                  <a:pt x="91955" y="-26684"/>
                  <a:pt x="59263" y="262365"/>
                </a:cubicBezTo>
                <a:cubicBezTo>
                  <a:pt x="43357" y="371331"/>
                  <a:pt x="56596" y="510015"/>
                  <a:pt x="56596" y="573356"/>
                </a:cubicBezTo>
                <a:cubicBezTo>
                  <a:pt x="57073" y="645079"/>
                  <a:pt x="0" y="674404"/>
                  <a:pt x="0" y="674404"/>
                </a:cubicBezTo>
                <a:close/>
              </a:path>
            </a:pathLst>
          </a:custGeom>
          <a:noFill/>
          <a:ln w="1905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EEC00F3-6DEF-4605-A6D1-2C74415C7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217" y="1349526"/>
            <a:ext cx="3419661" cy="286791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/>
              <a:t>Presentation materials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1F3363A-9A22-4244-BB98-B75E3B4A9044}"/>
              </a:ext>
            </a:extLst>
          </p:cNvPr>
          <p:cNvSpPr txBox="1"/>
          <p:nvPr/>
        </p:nvSpPr>
        <p:spPr>
          <a:xfrm>
            <a:off x="152205" y="4954301"/>
            <a:ext cx="419816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/>
              <a:t>allegrahanna.com</a:t>
            </a:r>
          </a:p>
        </p:txBody>
      </p:sp>
    </p:spTree>
    <p:extLst>
      <p:ext uri="{BB962C8B-B14F-4D97-AF65-F5344CB8AC3E}">
        <p14:creationId xmlns:p14="http://schemas.microsoft.com/office/powerpoint/2010/main" val="4108060171"/>
      </p:ext>
    </p:extLst>
  </p:cSld>
  <p:clrMapOvr>
    <a:masterClrMapping/>
  </p:clrMapOvr>
</p:sld>
</file>

<file path=ppt/theme/theme1.xml><?xml version="1.0" encoding="utf-8"?>
<a:theme xmlns:a="http://schemas.openxmlformats.org/drawingml/2006/main" name="ChitchatVTI">
  <a:themeElements>
    <a:clrScheme name="bubbles">
      <a:dk1>
        <a:sysClr val="windowText" lastClr="000000"/>
      </a:dk1>
      <a:lt1>
        <a:sysClr val="window" lastClr="FFFFFF"/>
      </a:lt1>
      <a:dk2>
        <a:srgbClr val="071819"/>
      </a:dk2>
      <a:lt2>
        <a:srgbClr val="D5F2EB"/>
      </a:lt2>
      <a:accent1>
        <a:srgbClr val="38B698"/>
      </a:accent1>
      <a:accent2>
        <a:srgbClr val="528BD6"/>
      </a:accent2>
      <a:accent3>
        <a:srgbClr val="31A7C7"/>
      </a:accent3>
      <a:accent4>
        <a:srgbClr val="F15843"/>
      </a:accent4>
      <a:accent5>
        <a:srgbClr val="DE3A6D"/>
      </a:accent5>
      <a:accent6>
        <a:srgbClr val="7AAE3C"/>
      </a:accent6>
      <a:hlink>
        <a:srgbClr val="2F9880"/>
      </a:hlink>
      <a:folHlink>
        <a:srgbClr val="396CD1"/>
      </a:folHlink>
    </a:clrScheme>
    <a:fontScheme name="The Hand">
      <a:majorFont>
        <a:latin typeface="The Serif Hand"/>
        <a:ea typeface=""/>
        <a:cs typeface=""/>
      </a:majorFont>
      <a:minorFont>
        <a:latin typeface="The Ha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hitchatVTI" id="{08BB1610-1071-4750-BA6F-EA15E875FFCD}" vid="{D7BDF053-2181-45AE-9365-FFAA906CB43F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4DFAC15EB002441A2DD69DCB3B12AB4" ma:contentTypeVersion="14" ma:contentTypeDescription="Create a new document." ma:contentTypeScope="" ma:versionID="c27b538371f21e83bcf031ada793ac23">
  <xsd:schema xmlns:xsd="http://www.w3.org/2001/XMLSchema" xmlns:xs="http://www.w3.org/2001/XMLSchema" xmlns:p="http://schemas.microsoft.com/office/2006/metadata/properties" xmlns:ns3="a8b10249-00e3-4f52-832d-d05cd66e822f" xmlns:ns4="5ee4a4e7-b859-4c3e-9348-a9f7d17e2ef0" targetNamespace="http://schemas.microsoft.com/office/2006/metadata/properties" ma:root="true" ma:fieldsID="a43bced7eaab63cc3ff3b4a1968c95e1" ns3:_="" ns4:_="">
    <xsd:import namespace="a8b10249-00e3-4f52-832d-d05cd66e822f"/>
    <xsd:import namespace="5ee4a4e7-b859-4c3e-9348-a9f7d17e2ef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b10249-00e3-4f52-832d-d05cd66e822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e4a4e7-b859-4c3e-9348-a9f7d17e2ef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7416FF0-1926-4792-9C11-4F1BAAC61556}">
  <ds:schemaRefs>
    <ds:schemaRef ds:uri="http://purl.org/dc/elements/1.1/"/>
    <ds:schemaRef ds:uri="a8b10249-00e3-4f52-832d-d05cd66e822f"/>
    <ds:schemaRef ds:uri="http://schemas.microsoft.com/office/2006/metadata/properties"/>
    <ds:schemaRef ds:uri="http://purl.org/dc/dcmitype/"/>
    <ds:schemaRef ds:uri="http://purl.org/dc/terms/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5ee4a4e7-b859-4c3e-9348-a9f7d17e2ef0"/>
  </ds:schemaRefs>
</ds:datastoreItem>
</file>

<file path=customXml/itemProps2.xml><?xml version="1.0" encoding="utf-8"?>
<ds:datastoreItem xmlns:ds="http://schemas.openxmlformats.org/officeDocument/2006/customXml" ds:itemID="{FD857A79-717C-482E-BA31-8EFB9FC8107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0ABC86A-B0EE-48B7-A7B7-D741ED622060}">
  <ds:schemaRefs>
    <ds:schemaRef ds:uri="5ee4a4e7-b859-4c3e-9348-a9f7d17e2ef0"/>
    <ds:schemaRef ds:uri="a8b10249-00e3-4f52-832d-d05cd66e822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466</Words>
  <Application>Microsoft Office PowerPoint</Application>
  <PresentationFormat>Widescreen</PresentationFormat>
  <Paragraphs>97</Paragraphs>
  <Slides>18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ChitchatVTI</vt:lpstr>
      <vt:lpstr>Hit Record: Audio and Video Lectures, Lessons, and Assignments</vt:lpstr>
      <vt:lpstr>Variety and Equity </vt:lpstr>
      <vt:lpstr>What to make </vt:lpstr>
      <vt:lpstr>Audio content</vt:lpstr>
      <vt:lpstr>Engaging Audio Content</vt:lpstr>
      <vt:lpstr>Audio and video assignments</vt:lpstr>
      <vt:lpstr>Audio and video assignments</vt:lpstr>
      <vt:lpstr>Student voice through audio and video assignments</vt:lpstr>
      <vt:lpstr>Student choice assignments</vt:lpstr>
      <vt:lpstr>Podcast projects and other ways to show mastery</vt:lpstr>
      <vt:lpstr>Fix grading</vt:lpstr>
      <vt:lpstr>Advice, technology, and helping faculty</vt:lpstr>
      <vt:lpstr>What Makes a Good video?</vt:lpstr>
      <vt:lpstr>Be extra</vt:lpstr>
      <vt:lpstr>Accessibility in audio and video</vt:lpstr>
      <vt:lpstr>Leveraging IDs to help faculty</vt:lpstr>
      <vt:lpstr>Resources for audio and video</vt:lpstr>
      <vt:lpstr>Presentation materials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Hit Record: Audio and Video Lectures, Lessons, and Assignments</dc:title>
  <dc:creator>DAVIS HANNA, ALLEGRA</dc:creator>
  <cp:lastModifiedBy>DAVIS HANNA, ALLEGRA</cp:lastModifiedBy>
  <cp:revision>13</cp:revision>
  <dcterms:created xsi:type="dcterms:W3CDTF">2022-02-07T17:52:31Z</dcterms:created>
  <dcterms:modified xsi:type="dcterms:W3CDTF">2022-04-13T04:45:36Z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0x01010064DFAC15EB002441A2DD69DCB3B12AB4</vt:lpwstr>
  </property>
</Properties>
</file>