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4"/>
  </p:sldMasterIdLst>
  <p:notesMasterIdLst>
    <p:notesMasterId r:id="rId24"/>
  </p:notesMasterIdLst>
  <p:sldIdLst>
    <p:sldId id="256" r:id="rId5"/>
    <p:sldId id="258" r:id="rId6"/>
    <p:sldId id="257" r:id="rId7"/>
    <p:sldId id="274" r:id="rId8"/>
    <p:sldId id="259" r:id="rId9"/>
    <p:sldId id="260" r:id="rId10"/>
    <p:sldId id="261" r:id="rId11"/>
    <p:sldId id="271" r:id="rId12"/>
    <p:sldId id="263" r:id="rId13"/>
    <p:sldId id="266" r:id="rId14"/>
    <p:sldId id="262" r:id="rId15"/>
    <p:sldId id="264" r:id="rId16"/>
    <p:sldId id="269" r:id="rId17"/>
    <p:sldId id="270" r:id="rId18"/>
    <p:sldId id="265" r:id="rId19"/>
    <p:sldId id="273" r:id="rId20"/>
    <p:sldId id="272" r:id="rId21"/>
    <p:sldId id="267" r:id="rId22"/>
    <p:sldId id="26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02D81A-69F8-43E6-946E-39A3C79206BA}" v="17" dt="2022-02-18T05:06:25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768B97-D5F4-4FF8-8A5F-27B1A2D5E534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23F9C18-7A8D-4F05-9B48-F2943CCBB887}">
      <dgm:prSet/>
      <dgm:spPr/>
      <dgm:t>
        <a:bodyPr/>
        <a:lstStyle/>
        <a:p>
          <a:pPr>
            <a:defRPr b="1"/>
          </a:pPr>
          <a:r>
            <a:rPr lang="en-US"/>
            <a:t>LMS</a:t>
          </a:r>
        </a:p>
      </dgm:t>
    </dgm:pt>
    <dgm:pt modelId="{60EFB2A1-88C7-4DCF-9BD7-B60522CA49F6}" type="parTrans" cxnId="{495EA2CD-93CC-4152-8AFF-8E417E07D42F}">
      <dgm:prSet/>
      <dgm:spPr/>
      <dgm:t>
        <a:bodyPr/>
        <a:lstStyle/>
        <a:p>
          <a:endParaRPr lang="en-US"/>
        </a:p>
      </dgm:t>
    </dgm:pt>
    <dgm:pt modelId="{451C4713-8EF6-4EBA-AD17-0793EEE46DE0}" type="sibTrans" cxnId="{495EA2CD-93CC-4152-8AFF-8E417E07D42F}">
      <dgm:prSet/>
      <dgm:spPr/>
      <dgm:t>
        <a:bodyPr/>
        <a:lstStyle/>
        <a:p>
          <a:endParaRPr lang="en-US"/>
        </a:p>
      </dgm:t>
    </dgm:pt>
    <dgm:pt modelId="{63FC955F-ECDF-4A80-BAB4-9D10407721AA}">
      <dgm:prSet/>
      <dgm:spPr/>
      <dgm:t>
        <a:bodyPr/>
        <a:lstStyle/>
        <a:p>
          <a:r>
            <a:rPr lang="en-US"/>
            <a:t>Navigation</a:t>
          </a:r>
        </a:p>
      </dgm:t>
    </dgm:pt>
    <dgm:pt modelId="{1D8F1D4B-3839-4CB7-A01E-D800A5D30CCD}" type="parTrans" cxnId="{8F325AA9-CF9C-4940-BF28-E5CE410B06BC}">
      <dgm:prSet/>
      <dgm:spPr/>
      <dgm:t>
        <a:bodyPr/>
        <a:lstStyle/>
        <a:p>
          <a:endParaRPr lang="en-US"/>
        </a:p>
      </dgm:t>
    </dgm:pt>
    <dgm:pt modelId="{A437F709-EBC7-402B-903C-B0BD988CE368}" type="sibTrans" cxnId="{8F325AA9-CF9C-4940-BF28-E5CE410B06BC}">
      <dgm:prSet/>
      <dgm:spPr/>
      <dgm:t>
        <a:bodyPr/>
        <a:lstStyle/>
        <a:p>
          <a:endParaRPr lang="en-US"/>
        </a:p>
      </dgm:t>
    </dgm:pt>
    <dgm:pt modelId="{F5555ED9-0A39-4B64-8469-9839F886AFC5}">
      <dgm:prSet/>
      <dgm:spPr/>
      <dgm:t>
        <a:bodyPr/>
        <a:lstStyle/>
        <a:p>
          <a:r>
            <a:rPr lang="en-US"/>
            <a:t>Tools</a:t>
          </a:r>
        </a:p>
      </dgm:t>
    </dgm:pt>
    <dgm:pt modelId="{B386FAA8-6263-4BCB-8C40-A2F50E350233}" type="parTrans" cxnId="{34381E6A-64E4-4403-ADD9-ADDC611C7A8A}">
      <dgm:prSet/>
      <dgm:spPr/>
      <dgm:t>
        <a:bodyPr/>
        <a:lstStyle/>
        <a:p>
          <a:endParaRPr lang="en-US"/>
        </a:p>
      </dgm:t>
    </dgm:pt>
    <dgm:pt modelId="{3F24A5A1-314E-451C-BA8C-4E0C6D96AF59}" type="sibTrans" cxnId="{34381E6A-64E4-4403-ADD9-ADDC611C7A8A}">
      <dgm:prSet/>
      <dgm:spPr/>
      <dgm:t>
        <a:bodyPr/>
        <a:lstStyle/>
        <a:p>
          <a:endParaRPr lang="en-US"/>
        </a:p>
      </dgm:t>
    </dgm:pt>
    <dgm:pt modelId="{E0274F67-3C5A-411D-AF4D-0E0262A01C86}">
      <dgm:prSet/>
      <dgm:spPr/>
      <dgm:t>
        <a:bodyPr/>
        <a:lstStyle/>
        <a:p>
          <a:r>
            <a:rPr lang="en-US"/>
            <a:t>Add-ons</a:t>
          </a:r>
        </a:p>
      </dgm:t>
    </dgm:pt>
    <dgm:pt modelId="{AD15A976-774F-43AF-A8D5-CA4C1C0FEF30}" type="parTrans" cxnId="{114CAFE2-CDAC-469F-9005-BB278921C600}">
      <dgm:prSet/>
      <dgm:spPr/>
      <dgm:t>
        <a:bodyPr/>
        <a:lstStyle/>
        <a:p>
          <a:endParaRPr lang="en-US"/>
        </a:p>
      </dgm:t>
    </dgm:pt>
    <dgm:pt modelId="{A29758C9-37DF-49AF-90AA-1D3D2A1F44D7}" type="sibTrans" cxnId="{114CAFE2-CDAC-469F-9005-BB278921C600}">
      <dgm:prSet/>
      <dgm:spPr/>
      <dgm:t>
        <a:bodyPr/>
        <a:lstStyle/>
        <a:p>
          <a:endParaRPr lang="en-US"/>
        </a:p>
      </dgm:t>
    </dgm:pt>
    <dgm:pt modelId="{EF4B963B-D5CD-4821-80B6-BD5D7D855F40}">
      <dgm:prSet/>
      <dgm:spPr/>
      <dgm:t>
        <a:bodyPr/>
        <a:lstStyle/>
        <a:p>
          <a:r>
            <a:rPr lang="en-US"/>
            <a:t>Requirements</a:t>
          </a:r>
        </a:p>
      </dgm:t>
    </dgm:pt>
    <dgm:pt modelId="{D1336D0B-B258-4539-B2FD-9F5C88762DEF}" type="parTrans" cxnId="{B49F6BFF-34BA-44B7-AF84-5FE6FAA20379}">
      <dgm:prSet/>
      <dgm:spPr/>
      <dgm:t>
        <a:bodyPr/>
        <a:lstStyle/>
        <a:p>
          <a:endParaRPr lang="en-US"/>
        </a:p>
      </dgm:t>
    </dgm:pt>
    <dgm:pt modelId="{A16E273D-00BC-43AE-9FAE-C60911DA1CA0}" type="sibTrans" cxnId="{B49F6BFF-34BA-44B7-AF84-5FE6FAA20379}">
      <dgm:prSet/>
      <dgm:spPr/>
      <dgm:t>
        <a:bodyPr/>
        <a:lstStyle/>
        <a:p>
          <a:endParaRPr lang="en-US"/>
        </a:p>
      </dgm:t>
    </dgm:pt>
    <dgm:pt modelId="{370FA583-FC54-4B50-843A-E06912BD2DCC}">
      <dgm:prSet/>
      <dgm:spPr/>
      <dgm:t>
        <a:bodyPr/>
        <a:lstStyle/>
        <a:p>
          <a:pPr>
            <a:defRPr b="1"/>
          </a:pPr>
          <a:r>
            <a:rPr lang="en-US"/>
            <a:t>Course Design</a:t>
          </a:r>
        </a:p>
      </dgm:t>
    </dgm:pt>
    <dgm:pt modelId="{2FA5B2BA-F009-4331-B9E8-B8A5B33F7551}" type="parTrans" cxnId="{FBF962CC-0EA2-4673-AEDC-893326A92EEC}">
      <dgm:prSet/>
      <dgm:spPr/>
      <dgm:t>
        <a:bodyPr/>
        <a:lstStyle/>
        <a:p>
          <a:endParaRPr lang="en-US"/>
        </a:p>
      </dgm:t>
    </dgm:pt>
    <dgm:pt modelId="{CABE3C86-2346-4FA6-B0DC-9C7BE6205F4E}" type="sibTrans" cxnId="{FBF962CC-0EA2-4673-AEDC-893326A92EEC}">
      <dgm:prSet/>
      <dgm:spPr/>
      <dgm:t>
        <a:bodyPr/>
        <a:lstStyle/>
        <a:p>
          <a:endParaRPr lang="en-US"/>
        </a:p>
      </dgm:t>
    </dgm:pt>
    <dgm:pt modelId="{9449036E-B35F-47FE-A797-1EE9A6967DD9}">
      <dgm:prSet/>
      <dgm:spPr/>
      <dgm:t>
        <a:bodyPr/>
        <a:lstStyle/>
        <a:p>
          <a:r>
            <a:rPr lang="en-US"/>
            <a:t>Homepages</a:t>
          </a:r>
        </a:p>
      </dgm:t>
    </dgm:pt>
    <dgm:pt modelId="{05B28C72-5A0A-472B-B90D-0609A202A97F}" type="parTrans" cxnId="{E1143B99-C777-42A4-9C45-3664C159303A}">
      <dgm:prSet/>
      <dgm:spPr/>
      <dgm:t>
        <a:bodyPr/>
        <a:lstStyle/>
        <a:p>
          <a:endParaRPr lang="en-US"/>
        </a:p>
      </dgm:t>
    </dgm:pt>
    <dgm:pt modelId="{4E5DAD14-5C61-4DBC-A761-5EB2D303A1D3}" type="sibTrans" cxnId="{E1143B99-C777-42A4-9C45-3664C159303A}">
      <dgm:prSet/>
      <dgm:spPr/>
      <dgm:t>
        <a:bodyPr/>
        <a:lstStyle/>
        <a:p>
          <a:endParaRPr lang="en-US"/>
        </a:p>
      </dgm:t>
    </dgm:pt>
    <dgm:pt modelId="{B603E437-DF6B-4999-99F3-EFDEE27D2BF7}">
      <dgm:prSet/>
      <dgm:spPr/>
      <dgm:t>
        <a:bodyPr/>
        <a:lstStyle/>
        <a:p>
          <a:r>
            <a:rPr lang="en-US"/>
            <a:t>Modules</a:t>
          </a:r>
        </a:p>
      </dgm:t>
    </dgm:pt>
    <dgm:pt modelId="{A73D8204-916D-4BC9-BEDE-821AFFE47A59}" type="parTrans" cxnId="{32CD39AA-8A8F-4941-B7A5-CA4FA1F48946}">
      <dgm:prSet/>
      <dgm:spPr/>
      <dgm:t>
        <a:bodyPr/>
        <a:lstStyle/>
        <a:p>
          <a:endParaRPr lang="en-US"/>
        </a:p>
      </dgm:t>
    </dgm:pt>
    <dgm:pt modelId="{1A0EBC29-4FE0-4732-A242-25555405A97F}" type="sibTrans" cxnId="{32CD39AA-8A8F-4941-B7A5-CA4FA1F48946}">
      <dgm:prSet/>
      <dgm:spPr/>
      <dgm:t>
        <a:bodyPr/>
        <a:lstStyle/>
        <a:p>
          <a:endParaRPr lang="en-US"/>
        </a:p>
      </dgm:t>
    </dgm:pt>
    <dgm:pt modelId="{465DE20D-F14B-4453-8780-29B872612BD4}">
      <dgm:prSet/>
      <dgm:spPr/>
      <dgm:t>
        <a:bodyPr/>
        <a:lstStyle/>
        <a:p>
          <a:r>
            <a:rPr lang="en-US"/>
            <a:t>Alignment</a:t>
          </a:r>
        </a:p>
      </dgm:t>
    </dgm:pt>
    <dgm:pt modelId="{31225603-0B04-42B0-8641-BD6FEEF94F9D}" type="parTrans" cxnId="{0709F785-1E9E-4B7C-9534-39A87C80CE97}">
      <dgm:prSet/>
      <dgm:spPr/>
      <dgm:t>
        <a:bodyPr/>
        <a:lstStyle/>
        <a:p>
          <a:endParaRPr lang="en-US"/>
        </a:p>
      </dgm:t>
    </dgm:pt>
    <dgm:pt modelId="{9FAC429B-CB7D-4600-967E-E5D6D11ED0BC}" type="sibTrans" cxnId="{0709F785-1E9E-4B7C-9534-39A87C80CE97}">
      <dgm:prSet/>
      <dgm:spPr/>
      <dgm:t>
        <a:bodyPr/>
        <a:lstStyle/>
        <a:p>
          <a:endParaRPr lang="en-US"/>
        </a:p>
      </dgm:t>
    </dgm:pt>
    <dgm:pt modelId="{E3515277-9E7F-44C5-8E6A-FD623426FC39}">
      <dgm:prSet/>
      <dgm:spPr/>
      <dgm:t>
        <a:bodyPr/>
        <a:lstStyle/>
        <a:p>
          <a:r>
            <a:rPr lang="en-US"/>
            <a:t>Variety</a:t>
          </a:r>
        </a:p>
      </dgm:t>
    </dgm:pt>
    <dgm:pt modelId="{CA9952F8-806B-4D76-8AFE-ED434F9C1C1B}" type="parTrans" cxnId="{8EC1624A-F715-478E-8497-50A68665E458}">
      <dgm:prSet/>
      <dgm:spPr/>
      <dgm:t>
        <a:bodyPr/>
        <a:lstStyle/>
        <a:p>
          <a:endParaRPr lang="en-US"/>
        </a:p>
      </dgm:t>
    </dgm:pt>
    <dgm:pt modelId="{9F1675C3-D193-4A39-A03D-0D6A1C586591}" type="sibTrans" cxnId="{8EC1624A-F715-478E-8497-50A68665E458}">
      <dgm:prSet/>
      <dgm:spPr/>
      <dgm:t>
        <a:bodyPr/>
        <a:lstStyle/>
        <a:p>
          <a:endParaRPr lang="en-US"/>
        </a:p>
      </dgm:t>
    </dgm:pt>
    <dgm:pt modelId="{F4BC2712-699E-4F03-A987-6D0CE2D03E38}">
      <dgm:prSet/>
      <dgm:spPr/>
      <dgm:t>
        <a:bodyPr/>
        <a:lstStyle/>
        <a:p>
          <a:pPr>
            <a:defRPr b="1"/>
          </a:pPr>
          <a:r>
            <a:rPr lang="en-US"/>
            <a:t>Online Teaching</a:t>
          </a:r>
        </a:p>
      </dgm:t>
    </dgm:pt>
    <dgm:pt modelId="{6768C4C4-E603-4AD1-9A38-4967B8CB99B2}" type="parTrans" cxnId="{913B3C47-1751-4218-98A3-E82CAD6819F6}">
      <dgm:prSet/>
      <dgm:spPr/>
      <dgm:t>
        <a:bodyPr/>
        <a:lstStyle/>
        <a:p>
          <a:endParaRPr lang="en-US"/>
        </a:p>
      </dgm:t>
    </dgm:pt>
    <dgm:pt modelId="{4E24CF8E-359A-4DBE-924D-D6170BF53714}" type="sibTrans" cxnId="{913B3C47-1751-4218-98A3-E82CAD6819F6}">
      <dgm:prSet/>
      <dgm:spPr/>
      <dgm:t>
        <a:bodyPr/>
        <a:lstStyle/>
        <a:p>
          <a:endParaRPr lang="en-US"/>
        </a:p>
      </dgm:t>
    </dgm:pt>
    <dgm:pt modelId="{2D0906B7-9369-4586-B4F8-15E65082811D}">
      <dgm:prSet/>
      <dgm:spPr/>
      <dgm:t>
        <a:bodyPr/>
        <a:lstStyle/>
        <a:p>
          <a:r>
            <a:rPr lang="en-US"/>
            <a:t>Accessibility</a:t>
          </a:r>
        </a:p>
      </dgm:t>
    </dgm:pt>
    <dgm:pt modelId="{506B610F-853A-4387-A9B9-CB3F5686AB4F}" type="parTrans" cxnId="{6FBEB1B4-E3DB-49A1-81F6-ED4C47FA3138}">
      <dgm:prSet/>
      <dgm:spPr/>
      <dgm:t>
        <a:bodyPr/>
        <a:lstStyle/>
        <a:p>
          <a:endParaRPr lang="en-US"/>
        </a:p>
      </dgm:t>
    </dgm:pt>
    <dgm:pt modelId="{87770B65-9073-4270-A5BF-950F464E9F4C}" type="sibTrans" cxnId="{6FBEB1B4-E3DB-49A1-81F6-ED4C47FA3138}">
      <dgm:prSet/>
      <dgm:spPr/>
      <dgm:t>
        <a:bodyPr/>
        <a:lstStyle/>
        <a:p>
          <a:endParaRPr lang="en-US"/>
        </a:p>
      </dgm:t>
    </dgm:pt>
    <dgm:pt modelId="{C95A0696-B575-4AE4-8652-13E3B467EC81}">
      <dgm:prSet/>
      <dgm:spPr/>
      <dgm:t>
        <a:bodyPr/>
        <a:lstStyle/>
        <a:p>
          <a:r>
            <a:rPr lang="en-US"/>
            <a:t>Types of lectures, content, assessment</a:t>
          </a:r>
        </a:p>
      </dgm:t>
    </dgm:pt>
    <dgm:pt modelId="{6B15B8A1-CDBD-44C6-B1A0-0AB9BF789BFE}" type="parTrans" cxnId="{BBEA8769-67BC-4363-9100-F840D67C76CE}">
      <dgm:prSet/>
      <dgm:spPr/>
      <dgm:t>
        <a:bodyPr/>
        <a:lstStyle/>
        <a:p>
          <a:endParaRPr lang="en-US"/>
        </a:p>
      </dgm:t>
    </dgm:pt>
    <dgm:pt modelId="{AE2C07D7-A412-4F49-8407-86778E0400F3}" type="sibTrans" cxnId="{BBEA8769-67BC-4363-9100-F840D67C76CE}">
      <dgm:prSet/>
      <dgm:spPr/>
      <dgm:t>
        <a:bodyPr/>
        <a:lstStyle/>
        <a:p>
          <a:endParaRPr lang="en-US"/>
        </a:p>
      </dgm:t>
    </dgm:pt>
    <dgm:pt modelId="{51DA8440-BDB7-45A1-99E4-D5EFD49A8255}" type="pres">
      <dgm:prSet presAssocID="{D4768B97-D5F4-4FF8-8A5F-27B1A2D5E534}" presName="root" presStyleCnt="0">
        <dgm:presLayoutVars>
          <dgm:dir/>
          <dgm:resizeHandles val="exact"/>
        </dgm:presLayoutVars>
      </dgm:prSet>
      <dgm:spPr/>
    </dgm:pt>
    <dgm:pt modelId="{B915CF37-1A49-45C7-A950-77C71130AC83}" type="pres">
      <dgm:prSet presAssocID="{C23F9C18-7A8D-4F05-9B48-F2943CCBB887}" presName="compNode" presStyleCnt="0"/>
      <dgm:spPr/>
    </dgm:pt>
    <dgm:pt modelId="{69041184-93F5-4509-99E1-2BFC6E6ABF4E}" type="pres">
      <dgm:prSet presAssocID="{C23F9C18-7A8D-4F05-9B48-F2943CCBB88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p with pin"/>
        </a:ext>
      </dgm:extLst>
    </dgm:pt>
    <dgm:pt modelId="{0102E36D-343B-4BF0-A428-100735C5BE88}" type="pres">
      <dgm:prSet presAssocID="{C23F9C18-7A8D-4F05-9B48-F2943CCBB887}" presName="iconSpace" presStyleCnt="0"/>
      <dgm:spPr/>
    </dgm:pt>
    <dgm:pt modelId="{BFE143D1-AA76-4D5E-80BC-97AC673F30BB}" type="pres">
      <dgm:prSet presAssocID="{C23F9C18-7A8D-4F05-9B48-F2943CCBB887}" presName="parTx" presStyleLbl="revTx" presStyleIdx="0" presStyleCnt="6">
        <dgm:presLayoutVars>
          <dgm:chMax val="0"/>
          <dgm:chPref val="0"/>
        </dgm:presLayoutVars>
      </dgm:prSet>
      <dgm:spPr/>
    </dgm:pt>
    <dgm:pt modelId="{C41251AD-95E3-4C56-AF03-396FADFB0F3E}" type="pres">
      <dgm:prSet presAssocID="{C23F9C18-7A8D-4F05-9B48-F2943CCBB887}" presName="txSpace" presStyleCnt="0"/>
      <dgm:spPr/>
    </dgm:pt>
    <dgm:pt modelId="{3600D5FD-9778-4D0B-B852-F9672236FC5F}" type="pres">
      <dgm:prSet presAssocID="{C23F9C18-7A8D-4F05-9B48-F2943CCBB887}" presName="desTx" presStyleLbl="revTx" presStyleIdx="1" presStyleCnt="6">
        <dgm:presLayoutVars/>
      </dgm:prSet>
      <dgm:spPr/>
    </dgm:pt>
    <dgm:pt modelId="{A342DEFD-C70C-43C7-B4B9-BCB6561CE30B}" type="pres">
      <dgm:prSet presAssocID="{451C4713-8EF6-4EBA-AD17-0793EEE46DE0}" presName="sibTrans" presStyleCnt="0"/>
      <dgm:spPr/>
    </dgm:pt>
    <dgm:pt modelId="{3092EB42-7E1B-43CF-9757-8E64A071821E}" type="pres">
      <dgm:prSet presAssocID="{370FA583-FC54-4B50-843A-E06912BD2DCC}" presName="compNode" presStyleCnt="0"/>
      <dgm:spPr/>
    </dgm:pt>
    <dgm:pt modelId="{1D2113B8-9C3C-4B92-BEAF-16DEE861D7DF}" type="pres">
      <dgm:prSet presAssocID="{370FA583-FC54-4B50-843A-E06912BD2DC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e"/>
        </a:ext>
      </dgm:extLst>
    </dgm:pt>
    <dgm:pt modelId="{55164C73-9043-48B1-BF17-0721FF2E8A3B}" type="pres">
      <dgm:prSet presAssocID="{370FA583-FC54-4B50-843A-E06912BD2DCC}" presName="iconSpace" presStyleCnt="0"/>
      <dgm:spPr/>
    </dgm:pt>
    <dgm:pt modelId="{55A86EC2-10E7-4FC3-96A1-C3A37761306F}" type="pres">
      <dgm:prSet presAssocID="{370FA583-FC54-4B50-843A-E06912BD2DCC}" presName="parTx" presStyleLbl="revTx" presStyleIdx="2" presStyleCnt="6">
        <dgm:presLayoutVars>
          <dgm:chMax val="0"/>
          <dgm:chPref val="0"/>
        </dgm:presLayoutVars>
      </dgm:prSet>
      <dgm:spPr/>
    </dgm:pt>
    <dgm:pt modelId="{F5E60F5A-8F58-4BCE-A518-CDBDB2DE637A}" type="pres">
      <dgm:prSet presAssocID="{370FA583-FC54-4B50-843A-E06912BD2DCC}" presName="txSpace" presStyleCnt="0"/>
      <dgm:spPr/>
    </dgm:pt>
    <dgm:pt modelId="{3581A966-0124-48E9-935A-9346760D0B40}" type="pres">
      <dgm:prSet presAssocID="{370FA583-FC54-4B50-843A-E06912BD2DCC}" presName="desTx" presStyleLbl="revTx" presStyleIdx="3" presStyleCnt="6">
        <dgm:presLayoutVars/>
      </dgm:prSet>
      <dgm:spPr/>
    </dgm:pt>
    <dgm:pt modelId="{F4271691-EFEA-410E-A4DA-5AD1578022E9}" type="pres">
      <dgm:prSet presAssocID="{CABE3C86-2346-4FA6-B0DC-9C7BE6205F4E}" presName="sibTrans" presStyleCnt="0"/>
      <dgm:spPr/>
    </dgm:pt>
    <dgm:pt modelId="{78DC98BE-4514-4564-98C2-754DA0DE131E}" type="pres">
      <dgm:prSet presAssocID="{F4BC2712-699E-4F03-A987-6D0CE2D03E38}" presName="compNode" presStyleCnt="0"/>
      <dgm:spPr/>
    </dgm:pt>
    <dgm:pt modelId="{FF738296-A128-4A2E-941D-68AAD4F12FB1}" type="pres">
      <dgm:prSet presAssocID="{F4BC2712-699E-4F03-A987-6D0CE2D03E3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0E1E4274-59AC-4C0D-BD8C-0CEBACA24BD2}" type="pres">
      <dgm:prSet presAssocID="{F4BC2712-699E-4F03-A987-6D0CE2D03E38}" presName="iconSpace" presStyleCnt="0"/>
      <dgm:spPr/>
    </dgm:pt>
    <dgm:pt modelId="{4E53FEF5-7B6A-46FF-A9C4-016A211FE38D}" type="pres">
      <dgm:prSet presAssocID="{F4BC2712-699E-4F03-A987-6D0CE2D03E38}" presName="parTx" presStyleLbl="revTx" presStyleIdx="4" presStyleCnt="6">
        <dgm:presLayoutVars>
          <dgm:chMax val="0"/>
          <dgm:chPref val="0"/>
        </dgm:presLayoutVars>
      </dgm:prSet>
      <dgm:spPr/>
    </dgm:pt>
    <dgm:pt modelId="{FFE49F67-8195-4C8B-9905-AC6BB6DCDC47}" type="pres">
      <dgm:prSet presAssocID="{F4BC2712-699E-4F03-A987-6D0CE2D03E38}" presName="txSpace" presStyleCnt="0"/>
      <dgm:spPr/>
    </dgm:pt>
    <dgm:pt modelId="{EFF57234-5175-46B4-BD98-60533BD7998E}" type="pres">
      <dgm:prSet presAssocID="{F4BC2712-699E-4F03-A987-6D0CE2D03E38}" presName="desTx" presStyleLbl="revTx" presStyleIdx="5" presStyleCnt="6">
        <dgm:presLayoutVars/>
      </dgm:prSet>
      <dgm:spPr/>
    </dgm:pt>
  </dgm:ptLst>
  <dgm:cxnLst>
    <dgm:cxn modelId="{890D3A16-6146-4E60-AE32-B1374015739F}" type="presOf" srcId="{2D0906B7-9369-4586-B4F8-15E65082811D}" destId="{EFF57234-5175-46B4-BD98-60533BD7998E}" srcOrd="0" destOrd="0" presId="urn:microsoft.com/office/officeart/2018/5/layout/CenteredIconLabelDescriptionList"/>
    <dgm:cxn modelId="{215E8A37-E800-4F2E-836A-C06525F619F6}" type="presOf" srcId="{B603E437-DF6B-4999-99F3-EFDEE27D2BF7}" destId="{3581A966-0124-48E9-935A-9346760D0B40}" srcOrd="0" destOrd="1" presId="urn:microsoft.com/office/officeart/2018/5/layout/CenteredIconLabelDescriptionList"/>
    <dgm:cxn modelId="{9A7DAC3A-8E4A-4440-8C91-C497820D465F}" type="presOf" srcId="{F4BC2712-699E-4F03-A987-6D0CE2D03E38}" destId="{4E53FEF5-7B6A-46FF-A9C4-016A211FE38D}" srcOrd="0" destOrd="0" presId="urn:microsoft.com/office/officeart/2018/5/layout/CenteredIconLabelDescriptionList"/>
    <dgm:cxn modelId="{913B3C47-1751-4218-98A3-E82CAD6819F6}" srcId="{D4768B97-D5F4-4FF8-8A5F-27B1A2D5E534}" destId="{F4BC2712-699E-4F03-A987-6D0CE2D03E38}" srcOrd="2" destOrd="0" parTransId="{6768C4C4-E603-4AD1-9A38-4967B8CB99B2}" sibTransId="{4E24CF8E-359A-4DBE-924D-D6170BF53714}"/>
    <dgm:cxn modelId="{8EC1624A-F715-478E-8497-50A68665E458}" srcId="{370FA583-FC54-4B50-843A-E06912BD2DCC}" destId="{E3515277-9E7F-44C5-8E6A-FD623426FC39}" srcOrd="3" destOrd="0" parTransId="{CA9952F8-806B-4D76-8AFE-ED434F9C1C1B}" sibTransId="{9F1675C3-D193-4A39-A03D-0D6A1C586591}"/>
    <dgm:cxn modelId="{1A55605B-F811-49EA-9EF9-1BE08A56FB11}" type="presOf" srcId="{63FC955F-ECDF-4A80-BAB4-9D10407721AA}" destId="{3600D5FD-9778-4D0B-B852-F9672236FC5F}" srcOrd="0" destOrd="0" presId="urn:microsoft.com/office/officeart/2018/5/layout/CenteredIconLabelDescriptionList"/>
    <dgm:cxn modelId="{1EA2C062-BE45-4139-A767-207318276F48}" type="presOf" srcId="{E0274F67-3C5A-411D-AF4D-0E0262A01C86}" destId="{3600D5FD-9778-4D0B-B852-F9672236FC5F}" srcOrd="0" destOrd="2" presId="urn:microsoft.com/office/officeart/2018/5/layout/CenteredIconLabelDescriptionList"/>
    <dgm:cxn modelId="{BBEA8769-67BC-4363-9100-F840D67C76CE}" srcId="{F4BC2712-699E-4F03-A987-6D0CE2D03E38}" destId="{C95A0696-B575-4AE4-8652-13E3B467EC81}" srcOrd="1" destOrd="0" parTransId="{6B15B8A1-CDBD-44C6-B1A0-0AB9BF789BFE}" sibTransId="{AE2C07D7-A412-4F49-8407-86778E0400F3}"/>
    <dgm:cxn modelId="{34381E6A-64E4-4403-ADD9-ADDC611C7A8A}" srcId="{C23F9C18-7A8D-4F05-9B48-F2943CCBB887}" destId="{F5555ED9-0A39-4B64-8469-9839F886AFC5}" srcOrd="1" destOrd="0" parTransId="{B386FAA8-6263-4BCB-8C40-A2F50E350233}" sibTransId="{3F24A5A1-314E-451C-BA8C-4E0C6D96AF59}"/>
    <dgm:cxn modelId="{8C88D67A-428A-4E51-95B0-F79AA757AA15}" type="presOf" srcId="{370FA583-FC54-4B50-843A-E06912BD2DCC}" destId="{55A86EC2-10E7-4FC3-96A1-C3A37761306F}" srcOrd="0" destOrd="0" presId="urn:microsoft.com/office/officeart/2018/5/layout/CenteredIconLabelDescriptionList"/>
    <dgm:cxn modelId="{8336DE85-EB91-48E8-8358-D99AF5591917}" type="presOf" srcId="{EF4B963B-D5CD-4821-80B6-BD5D7D855F40}" destId="{3600D5FD-9778-4D0B-B852-F9672236FC5F}" srcOrd="0" destOrd="3" presId="urn:microsoft.com/office/officeart/2018/5/layout/CenteredIconLabelDescriptionList"/>
    <dgm:cxn modelId="{0709F785-1E9E-4B7C-9534-39A87C80CE97}" srcId="{370FA583-FC54-4B50-843A-E06912BD2DCC}" destId="{465DE20D-F14B-4453-8780-29B872612BD4}" srcOrd="2" destOrd="0" parTransId="{31225603-0B04-42B0-8641-BD6FEEF94F9D}" sibTransId="{9FAC429B-CB7D-4600-967E-E5D6D11ED0BC}"/>
    <dgm:cxn modelId="{F4F3718C-61FE-47EE-A1A4-D216E4D30EA2}" type="presOf" srcId="{C23F9C18-7A8D-4F05-9B48-F2943CCBB887}" destId="{BFE143D1-AA76-4D5E-80BC-97AC673F30BB}" srcOrd="0" destOrd="0" presId="urn:microsoft.com/office/officeart/2018/5/layout/CenteredIconLabelDescriptionList"/>
    <dgm:cxn modelId="{5589D78F-BC4B-4A52-957E-182F79C0380C}" type="presOf" srcId="{D4768B97-D5F4-4FF8-8A5F-27B1A2D5E534}" destId="{51DA8440-BDB7-45A1-99E4-D5EFD49A8255}" srcOrd="0" destOrd="0" presId="urn:microsoft.com/office/officeart/2018/5/layout/CenteredIconLabelDescriptionList"/>
    <dgm:cxn modelId="{E1143B99-C777-42A4-9C45-3664C159303A}" srcId="{370FA583-FC54-4B50-843A-E06912BD2DCC}" destId="{9449036E-B35F-47FE-A797-1EE9A6967DD9}" srcOrd="0" destOrd="0" parTransId="{05B28C72-5A0A-472B-B90D-0609A202A97F}" sibTransId="{4E5DAD14-5C61-4DBC-A761-5EB2D303A1D3}"/>
    <dgm:cxn modelId="{8F325AA9-CF9C-4940-BF28-E5CE410B06BC}" srcId="{C23F9C18-7A8D-4F05-9B48-F2943CCBB887}" destId="{63FC955F-ECDF-4A80-BAB4-9D10407721AA}" srcOrd="0" destOrd="0" parTransId="{1D8F1D4B-3839-4CB7-A01E-D800A5D30CCD}" sibTransId="{A437F709-EBC7-402B-903C-B0BD988CE368}"/>
    <dgm:cxn modelId="{32CD39AA-8A8F-4941-B7A5-CA4FA1F48946}" srcId="{370FA583-FC54-4B50-843A-E06912BD2DCC}" destId="{B603E437-DF6B-4999-99F3-EFDEE27D2BF7}" srcOrd="1" destOrd="0" parTransId="{A73D8204-916D-4BC9-BEDE-821AFFE47A59}" sibTransId="{1A0EBC29-4FE0-4732-A242-25555405A97F}"/>
    <dgm:cxn modelId="{1182A1AC-8CA0-429A-B630-4B8D98256048}" type="presOf" srcId="{F5555ED9-0A39-4B64-8469-9839F886AFC5}" destId="{3600D5FD-9778-4D0B-B852-F9672236FC5F}" srcOrd="0" destOrd="1" presId="urn:microsoft.com/office/officeart/2018/5/layout/CenteredIconLabelDescriptionList"/>
    <dgm:cxn modelId="{6FBEB1B4-E3DB-49A1-81F6-ED4C47FA3138}" srcId="{F4BC2712-699E-4F03-A987-6D0CE2D03E38}" destId="{2D0906B7-9369-4586-B4F8-15E65082811D}" srcOrd="0" destOrd="0" parTransId="{506B610F-853A-4387-A9B9-CB3F5686AB4F}" sibTransId="{87770B65-9073-4270-A5BF-950F464E9F4C}"/>
    <dgm:cxn modelId="{5E2A53C5-E4D6-4089-B38B-5A45CFAA6416}" type="presOf" srcId="{9449036E-B35F-47FE-A797-1EE9A6967DD9}" destId="{3581A966-0124-48E9-935A-9346760D0B40}" srcOrd="0" destOrd="0" presId="urn:microsoft.com/office/officeart/2018/5/layout/CenteredIconLabelDescriptionList"/>
    <dgm:cxn modelId="{FBF962CC-0EA2-4673-AEDC-893326A92EEC}" srcId="{D4768B97-D5F4-4FF8-8A5F-27B1A2D5E534}" destId="{370FA583-FC54-4B50-843A-E06912BD2DCC}" srcOrd="1" destOrd="0" parTransId="{2FA5B2BA-F009-4331-B9E8-B8A5B33F7551}" sibTransId="{CABE3C86-2346-4FA6-B0DC-9C7BE6205F4E}"/>
    <dgm:cxn modelId="{495EA2CD-93CC-4152-8AFF-8E417E07D42F}" srcId="{D4768B97-D5F4-4FF8-8A5F-27B1A2D5E534}" destId="{C23F9C18-7A8D-4F05-9B48-F2943CCBB887}" srcOrd="0" destOrd="0" parTransId="{60EFB2A1-88C7-4DCF-9BD7-B60522CA49F6}" sibTransId="{451C4713-8EF6-4EBA-AD17-0793EEE46DE0}"/>
    <dgm:cxn modelId="{A67A7FDB-B4C0-4F24-BFF5-A785A094B348}" type="presOf" srcId="{C95A0696-B575-4AE4-8652-13E3B467EC81}" destId="{EFF57234-5175-46B4-BD98-60533BD7998E}" srcOrd="0" destOrd="1" presId="urn:microsoft.com/office/officeart/2018/5/layout/CenteredIconLabelDescriptionList"/>
    <dgm:cxn modelId="{114CAFE2-CDAC-469F-9005-BB278921C600}" srcId="{C23F9C18-7A8D-4F05-9B48-F2943CCBB887}" destId="{E0274F67-3C5A-411D-AF4D-0E0262A01C86}" srcOrd="2" destOrd="0" parTransId="{AD15A976-774F-43AF-A8D5-CA4C1C0FEF30}" sibTransId="{A29758C9-37DF-49AF-90AA-1D3D2A1F44D7}"/>
    <dgm:cxn modelId="{6D0EACF1-D829-4739-8FF0-B6A572E74AAF}" type="presOf" srcId="{465DE20D-F14B-4453-8780-29B872612BD4}" destId="{3581A966-0124-48E9-935A-9346760D0B40}" srcOrd="0" destOrd="2" presId="urn:microsoft.com/office/officeart/2018/5/layout/CenteredIconLabelDescriptionList"/>
    <dgm:cxn modelId="{8D9A64F9-8578-4D88-A5C6-45848782BC7E}" type="presOf" srcId="{E3515277-9E7F-44C5-8E6A-FD623426FC39}" destId="{3581A966-0124-48E9-935A-9346760D0B40}" srcOrd="0" destOrd="3" presId="urn:microsoft.com/office/officeart/2018/5/layout/CenteredIconLabelDescriptionList"/>
    <dgm:cxn modelId="{B49F6BFF-34BA-44B7-AF84-5FE6FAA20379}" srcId="{C23F9C18-7A8D-4F05-9B48-F2943CCBB887}" destId="{EF4B963B-D5CD-4821-80B6-BD5D7D855F40}" srcOrd="3" destOrd="0" parTransId="{D1336D0B-B258-4539-B2FD-9F5C88762DEF}" sibTransId="{A16E273D-00BC-43AE-9FAE-C60911DA1CA0}"/>
    <dgm:cxn modelId="{33E611A3-3A9B-4491-9C89-667F2FA65B2D}" type="presParOf" srcId="{51DA8440-BDB7-45A1-99E4-D5EFD49A8255}" destId="{B915CF37-1A49-45C7-A950-77C71130AC83}" srcOrd="0" destOrd="0" presId="urn:microsoft.com/office/officeart/2018/5/layout/CenteredIconLabelDescriptionList"/>
    <dgm:cxn modelId="{A03FBCF4-95E4-4AC5-9361-5F792AECA58D}" type="presParOf" srcId="{B915CF37-1A49-45C7-A950-77C71130AC83}" destId="{69041184-93F5-4509-99E1-2BFC6E6ABF4E}" srcOrd="0" destOrd="0" presId="urn:microsoft.com/office/officeart/2018/5/layout/CenteredIconLabelDescriptionList"/>
    <dgm:cxn modelId="{2E49FDAB-966D-411D-A500-B997B0121DA1}" type="presParOf" srcId="{B915CF37-1A49-45C7-A950-77C71130AC83}" destId="{0102E36D-343B-4BF0-A428-100735C5BE88}" srcOrd="1" destOrd="0" presId="urn:microsoft.com/office/officeart/2018/5/layout/CenteredIconLabelDescriptionList"/>
    <dgm:cxn modelId="{E9312702-E9EA-44FC-95B1-E3448467ADFA}" type="presParOf" srcId="{B915CF37-1A49-45C7-A950-77C71130AC83}" destId="{BFE143D1-AA76-4D5E-80BC-97AC673F30BB}" srcOrd="2" destOrd="0" presId="urn:microsoft.com/office/officeart/2018/5/layout/CenteredIconLabelDescriptionList"/>
    <dgm:cxn modelId="{A5672B13-2913-4680-8024-7558A7C59477}" type="presParOf" srcId="{B915CF37-1A49-45C7-A950-77C71130AC83}" destId="{C41251AD-95E3-4C56-AF03-396FADFB0F3E}" srcOrd="3" destOrd="0" presId="urn:microsoft.com/office/officeart/2018/5/layout/CenteredIconLabelDescriptionList"/>
    <dgm:cxn modelId="{C54773EE-ABA8-4D56-846F-E72239179C79}" type="presParOf" srcId="{B915CF37-1A49-45C7-A950-77C71130AC83}" destId="{3600D5FD-9778-4D0B-B852-F9672236FC5F}" srcOrd="4" destOrd="0" presId="urn:microsoft.com/office/officeart/2018/5/layout/CenteredIconLabelDescriptionList"/>
    <dgm:cxn modelId="{DACAFECD-C7F1-460A-8F7D-AD3CDDE394F6}" type="presParOf" srcId="{51DA8440-BDB7-45A1-99E4-D5EFD49A8255}" destId="{A342DEFD-C70C-43C7-B4B9-BCB6561CE30B}" srcOrd="1" destOrd="0" presId="urn:microsoft.com/office/officeart/2018/5/layout/CenteredIconLabelDescriptionList"/>
    <dgm:cxn modelId="{9DAC452B-D315-4B65-ACDB-724AC211C7E1}" type="presParOf" srcId="{51DA8440-BDB7-45A1-99E4-D5EFD49A8255}" destId="{3092EB42-7E1B-43CF-9757-8E64A071821E}" srcOrd="2" destOrd="0" presId="urn:microsoft.com/office/officeart/2018/5/layout/CenteredIconLabelDescriptionList"/>
    <dgm:cxn modelId="{C343ADA3-F252-43FF-A38D-B086B1124471}" type="presParOf" srcId="{3092EB42-7E1B-43CF-9757-8E64A071821E}" destId="{1D2113B8-9C3C-4B92-BEAF-16DEE861D7DF}" srcOrd="0" destOrd="0" presId="urn:microsoft.com/office/officeart/2018/5/layout/CenteredIconLabelDescriptionList"/>
    <dgm:cxn modelId="{D769A80E-6437-47D1-9A33-3B4992F48144}" type="presParOf" srcId="{3092EB42-7E1B-43CF-9757-8E64A071821E}" destId="{55164C73-9043-48B1-BF17-0721FF2E8A3B}" srcOrd="1" destOrd="0" presId="urn:microsoft.com/office/officeart/2018/5/layout/CenteredIconLabelDescriptionList"/>
    <dgm:cxn modelId="{29206715-90D1-4059-A860-B38B4B314D3D}" type="presParOf" srcId="{3092EB42-7E1B-43CF-9757-8E64A071821E}" destId="{55A86EC2-10E7-4FC3-96A1-C3A37761306F}" srcOrd="2" destOrd="0" presId="urn:microsoft.com/office/officeart/2018/5/layout/CenteredIconLabelDescriptionList"/>
    <dgm:cxn modelId="{5EDE2FF2-E8E9-4DE9-A353-4DEE73D0E732}" type="presParOf" srcId="{3092EB42-7E1B-43CF-9757-8E64A071821E}" destId="{F5E60F5A-8F58-4BCE-A518-CDBDB2DE637A}" srcOrd="3" destOrd="0" presId="urn:microsoft.com/office/officeart/2018/5/layout/CenteredIconLabelDescriptionList"/>
    <dgm:cxn modelId="{DDCDCAF6-74EA-487F-A3BA-111C7CDFAF49}" type="presParOf" srcId="{3092EB42-7E1B-43CF-9757-8E64A071821E}" destId="{3581A966-0124-48E9-935A-9346760D0B40}" srcOrd="4" destOrd="0" presId="urn:microsoft.com/office/officeart/2018/5/layout/CenteredIconLabelDescriptionList"/>
    <dgm:cxn modelId="{3E9F6177-9072-433A-AA98-ABE8AD9031D6}" type="presParOf" srcId="{51DA8440-BDB7-45A1-99E4-D5EFD49A8255}" destId="{F4271691-EFEA-410E-A4DA-5AD1578022E9}" srcOrd="3" destOrd="0" presId="urn:microsoft.com/office/officeart/2018/5/layout/CenteredIconLabelDescriptionList"/>
    <dgm:cxn modelId="{5714C142-A899-426A-9B32-508F927D00E0}" type="presParOf" srcId="{51DA8440-BDB7-45A1-99E4-D5EFD49A8255}" destId="{78DC98BE-4514-4564-98C2-754DA0DE131E}" srcOrd="4" destOrd="0" presId="urn:microsoft.com/office/officeart/2018/5/layout/CenteredIconLabelDescriptionList"/>
    <dgm:cxn modelId="{3B3A90AE-369B-4503-AB6A-CC335837D23D}" type="presParOf" srcId="{78DC98BE-4514-4564-98C2-754DA0DE131E}" destId="{FF738296-A128-4A2E-941D-68AAD4F12FB1}" srcOrd="0" destOrd="0" presId="urn:microsoft.com/office/officeart/2018/5/layout/CenteredIconLabelDescriptionList"/>
    <dgm:cxn modelId="{E15FE744-0B3D-46CC-A045-9646AF5C3E4A}" type="presParOf" srcId="{78DC98BE-4514-4564-98C2-754DA0DE131E}" destId="{0E1E4274-59AC-4C0D-BD8C-0CEBACA24BD2}" srcOrd="1" destOrd="0" presId="urn:microsoft.com/office/officeart/2018/5/layout/CenteredIconLabelDescriptionList"/>
    <dgm:cxn modelId="{EC473A68-2838-4376-A5E9-1E801B38191F}" type="presParOf" srcId="{78DC98BE-4514-4564-98C2-754DA0DE131E}" destId="{4E53FEF5-7B6A-46FF-A9C4-016A211FE38D}" srcOrd="2" destOrd="0" presId="urn:microsoft.com/office/officeart/2018/5/layout/CenteredIconLabelDescriptionList"/>
    <dgm:cxn modelId="{08DD48F2-1CD3-4961-9274-C0EBBE22A13E}" type="presParOf" srcId="{78DC98BE-4514-4564-98C2-754DA0DE131E}" destId="{FFE49F67-8195-4C8B-9905-AC6BB6DCDC47}" srcOrd="3" destOrd="0" presId="urn:microsoft.com/office/officeart/2018/5/layout/CenteredIconLabelDescriptionList"/>
    <dgm:cxn modelId="{10924E56-7756-4984-877A-AE85B2B18EF8}" type="presParOf" srcId="{78DC98BE-4514-4564-98C2-754DA0DE131E}" destId="{EFF57234-5175-46B4-BD98-60533BD7998E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41184-93F5-4509-99E1-2BFC6E6ABF4E}">
      <dsp:nvSpPr>
        <dsp:cNvPr id="0" name=""/>
        <dsp:cNvSpPr/>
      </dsp:nvSpPr>
      <dsp:spPr>
        <a:xfrm>
          <a:off x="1115811" y="1641670"/>
          <a:ext cx="1197492" cy="119749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E143D1-AA76-4D5E-80BC-97AC673F30BB}">
      <dsp:nvSpPr>
        <dsp:cNvPr id="0" name=""/>
        <dsp:cNvSpPr/>
      </dsp:nvSpPr>
      <dsp:spPr>
        <a:xfrm>
          <a:off x="3854" y="2972674"/>
          <a:ext cx="3421406" cy="513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kern="1200"/>
            <a:t>LMS</a:t>
          </a:r>
        </a:p>
      </dsp:txBody>
      <dsp:txXfrm>
        <a:off x="3854" y="2972674"/>
        <a:ext cx="3421406" cy="513210"/>
      </dsp:txXfrm>
    </dsp:sp>
    <dsp:sp modelId="{3600D5FD-9778-4D0B-B852-F9672236FC5F}">
      <dsp:nvSpPr>
        <dsp:cNvPr id="0" name=""/>
        <dsp:cNvSpPr/>
      </dsp:nvSpPr>
      <dsp:spPr>
        <a:xfrm>
          <a:off x="3854" y="3547983"/>
          <a:ext cx="3421406" cy="1198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Navigation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Tools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Add-ons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Requirements</a:t>
          </a:r>
        </a:p>
      </dsp:txBody>
      <dsp:txXfrm>
        <a:off x="3854" y="3547983"/>
        <a:ext cx="3421406" cy="1198605"/>
      </dsp:txXfrm>
    </dsp:sp>
    <dsp:sp modelId="{1D2113B8-9C3C-4B92-BEAF-16DEE861D7DF}">
      <dsp:nvSpPr>
        <dsp:cNvPr id="0" name=""/>
        <dsp:cNvSpPr/>
      </dsp:nvSpPr>
      <dsp:spPr>
        <a:xfrm>
          <a:off x="5135963" y="1641670"/>
          <a:ext cx="1197492" cy="119749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A86EC2-10E7-4FC3-96A1-C3A37761306F}">
      <dsp:nvSpPr>
        <dsp:cNvPr id="0" name=""/>
        <dsp:cNvSpPr/>
      </dsp:nvSpPr>
      <dsp:spPr>
        <a:xfrm>
          <a:off x="4024006" y="2972674"/>
          <a:ext cx="3421406" cy="513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kern="1200"/>
            <a:t>Course Design</a:t>
          </a:r>
        </a:p>
      </dsp:txBody>
      <dsp:txXfrm>
        <a:off x="4024006" y="2972674"/>
        <a:ext cx="3421406" cy="513210"/>
      </dsp:txXfrm>
    </dsp:sp>
    <dsp:sp modelId="{3581A966-0124-48E9-935A-9346760D0B40}">
      <dsp:nvSpPr>
        <dsp:cNvPr id="0" name=""/>
        <dsp:cNvSpPr/>
      </dsp:nvSpPr>
      <dsp:spPr>
        <a:xfrm>
          <a:off x="4024006" y="3547983"/>
          <a:ext cx="3421406" cy="1198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Homepages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Modules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Alignment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Variety</a:t>
          </a:r>
        </a:p>
      </dsp:txBody>
      <dsp:txXfrm>
        <a:off x="4024006" y="3547983"/>
        <a:ext cx="3421406" cy="1198605"/>
      </dsp:txXfrm>
    </dsp:sp>
    <dsp:sp modelId="{FF738296-A128-4A2E-941D-68AAD4F12FB1}">
      <dsp:nvSpPr>
        <dsp:cNvPr id="0" name=""/>
        <dsp:cNvSpPr/>
      </dsp:nvSpPr>
      <dsp:spPr>
        <a:xfrm>
          <a:off x="9156115" y="1641670"/>
          <a:ext cx="1197492" cy="119749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3FEF5-7B6A-46FF-A9C4-016A211FE38D}">
      <dsp:nvSpPr>
        <dsp:cNvPr id="0" name=""/>
        <dsp:cNvSpPr/>
      </dsp:nvSpPr>
      <dsp:spPr>
        <a:xfrm>
          <a:off x="8044158" y="2972674"/>
          <a:ext cx="3421406" cy="513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kern="1200"/>
            <a:t>Online Teaching</a:t>
          </a:r>
        </a:p>
      </dsp:txBody>
      <dsp:txXfrm>
        <a:off x="8044158" y="2972674"/>
        <a:ext cx="3421406" cy="513210"/>
      </dsp:txXfrm>
    </dsp:sp>
    <dsp:sp modelId="{EFF57234-5175-46B4-BD98-60533BD7998E}">
      <dsp:nvSpPr>
        <dsp:cNvPr id="0" name=""/>
        <dsp:cNvSpPr/>
      </dsp:nvSpPr>
      <dsp:spPr>
        <a:xfrm>
          <a:off x="8044158" y="3547983"/>
          <a:ext cx="3421406" cy="1198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Accessibility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Types of lectures, content, assessment</a:t>
          </a:r>
        </a:p>
      </dsp:txBody>
      <dsp:txXfrm>
        <a:off x="8044158" y="3547983"/>
        <a:ext cx="3421406" cy="1198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56880-8D8C-40C3-B14C-36E87F213C67}" type="datetimeFigureOut">
              <a:rPr lang="en-US" smtClean="0"/>
              <a:t>2/22/22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16F85-9761-43BA-AF62-912F9703B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832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16F85-9761-43BA-AF62-912F9703B4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548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122362"/>
            <a:ext cx="86093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5230134"/>
            <a:ext cx="46101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0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highlight>
                  <a:srgbClr val="FFFF00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>
                <a:latin typeface="Avenir Next LT Pro Light" panose="020B0304020202020204" pitchFamily="34" charset="0"/>
              </a:defRPr>
            </a:lvl1pPr>
            <a:lvl2pPr>
              <a:lnSpc>
                <a:spcPct val="120000"/>
              </a:lnSpc>
              <a:defRPr>
                <a:latin typeface="Avenir Next LT Pro Light" panose="020B0304020202020204" pitchFamily="34" charset="0"/>
              </a:defRPr>
            </a:lvl2pPr>
            <a:lvl3pPr>
              <a:lnSpc>
                <a:spcPct val="120000"/>
              </a:lnSpc>
              <a:defRPr sz="1400">
                <a:latin typeface="Avenir Next LT Pro Light" panose="020B0304020202020204" pitchFamily="34" charset="0"/>
              </a:defRPr>
            </a:lvl3pPr>
            <a:lvl4pPr>
              <a:lnSpc>
                <a:spcPct val="120000"/>
              </a:lnSpc>
              <a:defRPr sz="1200">
                <a:latin typeface="Avenir Next LT Pro Light" panose="020B0304020202020204" pitchFamily="34" charset="0"/>
              </a:defRPr>
            </a:lvl4pPr>
            <a:lvl5pPr>
              <a:lnSpc>
                <a:spcPct val="120000"/>
              </a:lnSpc>
              <a:defRPr sz="1200">
                <a:latin typeface="Avenir Next LT Pro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811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>
                <a:highlight>
                  <a:srgbClr val="FFFF00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venir Next LT Pro Light" panose="020B03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2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highlight>
                  <a:srgbClr val="FFFF00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008684"/>
          </a:xfrm>
        </p:spPr>
        <p:txBody>
          <a:bodyPr/>
          <a:lstStyle>
            <a:lvl1pPr>
              <a:defRPr>
                <a:latin typeface="Avenir Next LT Pro Light" panose="020B0304020202020204" pitchFamily="34" charset="0"/>
              </a:defRPr>
            </a:lvl1pPr>
            <a:lvl2pPr>
              <a:defRPr>
                <a:latin typeface="Avenir Next LT Pro Light" panose="020B0304020202020204" pitchFamily="34" charset="0"/>
              </a:defRPr>
            </a:lvl2pPr>
            <a:lvl3pPr>
              <a:defRPr>
                <a:latin typeface="Avenir Next LT Pro Light" panose="020B0304020202020204" pitchFamily="34" charset="0"/>
              </a:defRPr>
            </a:lvl3pPr>
            <a:lvl4pPr>
              <a:defRPr>
                <a:latin typeface="Avenir Next LT Pro Light" panose="020B0304020202020204" pitchFamily="34" charset="0"/>
              </a:defRPr>
            </a:lvl4pPr>
            <a:lvl5pPr>
              <a:defRPr>
                <a:latin typeface="Avenir Next LT Pro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008684"/>
          </a:xfrm>
        </p:spPr>
        <p:txBody>
          <a:bodyPr/>
          <a:lstStyle>
            <a:lvl1pPr>
              <a:defRPr>
                <a:latin typeface="Avenir Next LT Pro Light" panose="020B0304020202020204" pitchFamily="34" charset="0"/>
              </a:defRPr>
            </a:lvl1pPr>
            <a:lvl2pPr>
              <a:defRPr>
                <a:latin typeface="Avenir Next LT Pro Light" panose="020B0304020202020204" pitchFamily="34" charset="0"/>
              </a:defRPr>
            </a:lvl2pPr>
            <a:lvl3pPr>
              <a:defRPr>
                <a:latin typeface="Avenir Next LT Pro Light" panose="020B0304020202020204" pitchFamily="34" charset="0"/>
              </a:defRPr>
            </a:lvl3pPr>
            <a:lvl4pPr>
              <a:defRPr>
                <a:latin typeface="Avenir Next LT Pro Light" panose="020B0304020202020204" pitchFamily="34" charset="0"/>
              </a:defRPr>
            </a:lvl4pPr>
            <a:lvl5pPr>
              <a:defRPr>
                <a:latin typeface="Avenir Next LT Pro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2/22/22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0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>
            <a:lvl1pPr>
              <a:defRPr>
                <a:highlight>
                  <a:srgbClr val="FFFF00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109789"/>
            <a:ext cx="4507931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>
                <a:latin typeface="Avenir Next LT Pro Light" panose="020B03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3063530"/>
            <a:ext cx="4507930" cy="3126131"/>
          </a:xfrm>
        </p:spPr>
        <p:txBody>
          <a:bodyPr/>
          <a:lstStyle>
            <a:lvl1pPr>
              <a:defRPr>
                <a:latin typeface="Avenir Next LT Pro Light" panose="020B0304020202020204" pitchFamily="34" charset="0"/>
              </a:defRPr>
            </a:lvl1pPr>
            <a:lvl2pPr>
              <a:defRPr>
                <a:latin typeface="Avenir Next LT Pro Light" panose="020B0304020202020204" pitchFamily="34" charset="0"/>
              </a:defRPr>
            </a:lvl2pPr>
            <a:lvl3pPr>
              <a:defRPr>
                <a:latin typeface="Avenir Next LT Pro Light" panose="020B0304020202020204" pitchFamily="34" charset="0"/>
              </a:defRPr>
            </a:lvl3pPr>
            <a:lvl4pPr>
              <a:defRPr>
                <a:latin typeface="Avenir Next LT Pro Light" panose="020B0304020202020204" pitchFamily="34" charset="0"/>
              </a:defRPr>
            </a:lvl4pPr>
            <a:lvl5pPr>
              <a:defRPr>
                <a:latin typeface="Avenir Next LT Pro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109789"/>
            <a:ext cx="4507932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>
                <a:latin typeface="Avenir Next LT Pro Light" panose="020B03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3063530"/>
            <a:ext cx="4507932" cy="3126131"/>
          </a:xfrm>
        </p:spPr>
        <p:txBody>
          <a:bodyPr/>
          <a:lstStyle>
            <a:lvl1pPr>
              <a:defRPr>
                <a:latin typeface="Avenir Next LT Pro Light" panose="020B0304020202020204" pitchFamily="34" charset="0"/>
              </a:defRPr>
            </a:lvl1pPr>
            <a:lvl2pPr>
              <a:defRPr>
                <a:latin typeface="Avenir Next LT Pro Light" panose="020B0304020202020204" pitchFamily="34" charset="0"/>
              </a:defRPr>
            </a:lvl2pPr>
            <a:lvl3pPr>
              <a:defRPr>
                <a:latin typeface="Avenir Next LT Pro Light" panose="020B0304020202020204" pitchFamily="34" charset="0"/>
              </a:defRPr>
            </a:lvl3pPr>
            <a:lvl4pPr>
              <a:defRPr>
                <a:latin typeface="Avenir Next LT Pro Light" panose="020B0304020202020204" pitchFamily="34" charset="0"/>
              </a:defRPr>
            </a:lvl4pPr>
            <a:lvl5pPr>
              <a:defRPr>
                <a:latin typeface="Avenir Next LT Pro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2/22/22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75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>
            <a:lvl1pPr>
              <a:defRPr>
                <a:highlight>
                  <a:srgbClr val="FFFF00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2/22/22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83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2/22/22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4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2/22/22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66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2/22/22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12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13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97973"/>
            <a:ext cx="2674301" cy="527898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54169"/>
            <a:ext cx="7734300" cy="532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97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5482" y="6356350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</a:extLst>
          </p:cNvPr>
          <p:cNvGrpSpPr/>
          <p:nvPr/>
        </p:nvGrpSpPr>
        <p:grpSpPr>
          <a:xfrm>
            <a:off x="174436" y="6356005"/>
            <a:ext cx="358083" cy="358083"/>
            <a:chOff x="4135740" y="1745599"/>
            <a:chExt cx="558732" cy="558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</a:extLst>
            </p:cNvPr>
            <p:cNvGrpSpPr/>
            <p:nvPr/>
          </p:nvGrpSpPr>
          <p:grpSpPr>
            <a:xfrm>
              <a:off x="4135740" y="1745599"/>
              <a:ext cx="558732" cy="558732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</a:extLst>
            </p:cNvPr>
            <p:cNvSpPr/>
            <p:nvPr/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0921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74" r:id="rId6"/>
    <p:sldLayoutId id="2147483769" r:id="rId7"/>
    <p:sldLayoutId id="2147483770" r:id="rId8"/>
    <p:sldLayoutId id="2147483771" r:id="rId9"/>
    <p:sldLayoutId id="2147483773" r:id="rId10"/>
    <p:sldLayoutId id="2147483772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79DFA4D1-A2F8-4D64-98F0-0711097CE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F389745-E93E-4A1E-A7FF-5D64C5A33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94298">
            <a:off x="873215" y="576946"/>
            <a:ext cx="4605051" cy="550160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C8CC8F0E-91AD-4492-9208-600E0067D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395334">
            <a:off x="858622" y="566333"/>
            <a:ext cx="4646439" cy="5500188"/>
          </a:xfrm>
          <a:custGeom>
            <a:avLst/>
            <a:gdLst>
              <a:gd name="connsiteX0" fmla="*/ 412307 w 4662328"/>
              <a:gd name="connsiteY0" fmla="*/ 0 h 5549975"/>
              <a:gd name="connsiteX1" fmla="*/ 3414493 w 4662328"/>
              <a:gd name="connsiteY1" fmla="*/ 171842 h 5549975"/>
              <a:gd name="connsiteX2" fmla="*/ 4243304 w 4662328"/>
              <a:gd name="connsiteY2" fmla="*/ 226950 h 5549975"/>
              <a:gd name="connsiteX3" fmla="*/ 4616498 w 4662328"/>
              <a:gd name="connsiteY3" fmla="*/ 247374 h 5549975"/>
              <a:gd name="connsiteX4" fmla="*/ 4644377 w 4662328"/>
              <a:gd name="connsiteY4" fmla="*/ 269179 h 5549975"/>
              <a:gd name="connsiteX5" fmla="*/ 4642603 w 4662328"/>
              <a:gd name="connsiteY5" fmla="*/ 300930 h 5549975"/>
              <a:gd name="connsiteX6" fmla="*/ 4645525 w 4662328"/>
              <a:gd name="connsiteY6" fmla="*/ 302647 h 5549975"/>
              <a:gd name="connsiteX7" fmla="*/ 4661951 w 4662328"/>
              <a:gd name="connsiteY7" fmla="*/ 334222 h 5549975"/>
              <a:gd name="connsiteX8" fmla="*/ 4639690 w 4662328"/>
              <a:gd name="connsiteY8" fmla="*/ 391868 h 5549975"/>
              <a:gd name="connsiteX9" fmla="*/ 4636202 w 4662328"/>
              <a:gd name="connsiteY9" fmla="*/ 415489 h 5549975"/>
              <a:gd name="connsiteX10" fmla="*/ 4631097 w 4662328"/>
              <a:gd name="connsiteY10" fmla="*/ 506828 h 5549975"/>
              <a:gd name="connsiteX11" fmla="*/ 4630447 w 4662328"/>
              <a:gd name="connsiteY11" fmla="*/ 553245 h 5549975"/>
              <a:gd name="connsiteX12" fmla="*/ 4627348 w 4662328"/>
              <a:gd name="connsiteY12" fmla="*/ 581709 h 5549975"/>
              <a:gd name="connsiteX13" fmla="*/ 4626679 w 4662328"/>
              <a:gd name="connsiteY13" fmla="*/ 585890 h 5549975"/>
              <a:gd name="connsiteX14" fmla="*/ 4613742 w 4662328"/>
              <a:gd name="connsiteY14" fmla="*/ 817404 h 5549975"/>
              <a:gd name="connsiteX15" fmla="*/ 4615455 w 4662328"/>
              <a:gd name="connsiteY15" fmla="*/ 822238 h 5549975"/>
              <a:gd name="connsiteX16" fmla="*/ 4613304 w 4662328"/>
              <a:gd name="connsiteY16" fmla="*/ 846069 h 5549975"/>
              <a:gd name="connsiteX17" fmla="*/ 4611704 w 4662328"/>
              <a:gd name="connsiteY17" fmla="*/ 853854 h 5549975"/>
              <a:gd name="connsiteX18" fmla="*/ 4605466 w 4662328"/>
              <a:gd name="connsiteY18" fmla="*/ 965485 h 5549975"/>
              <a:gd name="connsiteX19" fmla="*/ 4607543 w 4662328"/>
              <a:gd name="connsiteY19" fmla="*/ 966385 h 5549975"/>
              <a:gd name="connsiteX20" fmla="*/ 4611662 w 4662328"/>
              <a:gd name="connsiteY20" fmla="*/ 1002567 h 5549975"/>
              <a:gd name="connsiteX21" fmla="*/ 4606864 w 4662328"/>
              <a:gd name="connsiteY21" fmla="*/ 1101094 h 5549975"/>
              <a:gd name="connsiteX22" fmla="*/ 4606759 w 4662328"/>
              <a:gd name="connsiteY22" fmla="*/ 1159389 h 5549975"/>
              <a:gd name="connsiteX23" fmla="*/ 4611062 w 4662328"/>
              <a:gd name="connsiteY23" fmla="*/ 1180505 h 5549975"/>
              <a:gd name="connsiteX24" fmla="*/ 4614152 w 4662328"/>
              <a:gd name="connsiteY24" fmla="*/ 1210687 h 5549975"/>
              <a:gd name="connsiteX25" fmla="*/ 4622969 w 4662328"/>
              <a:gd name="connsiteY25" fmla="*/ 1263157 h 5549975"/>
              <a:gd name="connsiteX26" fmla="*/ 4625246 w 4662328"/>
              <a:gd name="connsiteY26" fmla="*/ 1313374 h 5549975"/>
              <a:gd name="connsiteX27" fmla="*/ 4624366 w 4662328"/>
              <a:gd name="connsiteY27" fmla="*/ 1347004 h 5549975"/>
              <a:gd name="connsiteX28" fmla="*/ 4623903 w 4662328"/>
              <a:gd name="connsiteY28" fmla="*/ 1351864 h 5549975"/>
              <a:gd name="connsiteX29" fmla="*/ 4614784 w 4662328"/>
              <a:gd name="connsiteY29" fmla="*/ 1391762 h 5549975"/>
              <a:gd name="connsiteX30" fmla="*/ 4618048 w 4662328"/>
              <a:gd name="connsiteY30" fmla="*/ 1395707 h 5549975"/>
              <a:gd name="connsiteX31" fmla="*/ 4620890 w 4662328"/>
              <a:gd name="connsiteY31" fmla="*/ 1408524 h 5549975"/>
              <a:gd name="connsiteX32" fmla="*/ 4616149 w 4662328"/>
              <a:gd name="connsiteY32" fmla="*/ 1419109 h 5549975"/>
              <a:gd name="connsiteX33" fmla="*/ 4605965 w 4662328"/>
              <a:gd name="connsiteY33" fmla="*/ 1469337 h 5549975"/>
              <a:gd name="connsiteX34" fmla="*/ 4595068 w 4662328"/>
              <a:gd name="connsiteY34" fmla="*/ 1543038 h 5549975"/>
              <a:gd name="connsiteX35" fmla="*/ 4590187 w 4662328"/>
              <a:gd name="connsiteY35" fmla="*/ 1553997 h 5549975"/>
              <a:gd name="connsiteX36" fmla="*/ 4575759 w 4662328"/>
              <a:gd name="connsiteY36" fmla="*/ 1626071 h 5549975"/>
              <a:gd name="connsiteX37" fmla="*/ 4572044 w 4662328"/>
              <a:gd name="connsiteY37" fmla="*/ 1664103 h 5549975"/>
              <a:gd name="connsiteX38" fmla="*/ 4575704 w 4662328"/>
              <a:gd name="connsiteY38" fmla="*/ 1668558 h 5549975"/>
              <a:gd name="connsiteX39" fmla="*/ 4574054 w 4662328"/>
              <a:gd name="connsiteY39" fmla="*/ 1679756 h 5549975"/>
              <a:gd name="connsiteX40" fmla="*/ 4574466 w 4662328"/>
              <a:gd name="connsiteY40" fmla="*/ 1682815 h 5549975"/>
              <a:gd name="connsiteX41" fmla="*/ 4575977 w 4662328"/>
              <a:gd name="connsiteY41" fmla="*/ 1700268 h 5549975"/>
              <a:gd name="connsiteX42" fmla="*/ 4564507 w 4662328"/>
              <a:gd name="connsiteY42" fmla="*/ 1735163 h 5549975"/>
              <a:gd name="connsiteX43" fmla="*/ 4562447 w 4662328"/>
              <a:gd name="connsiteY43" fmla="*/ 1735289 h 5549975"/>
              <a:gd name="connsiteX44" fmla="*/ 4553949 w 4662328"/>
              <a:gd name="connsiteY44" fmla="*/ 1887374 h 5549975"/>
              <a:gd name="connsiteX45" fmla="*/ 4562640 w 4662328"/>
              <a:gd name="connsiteY45" fmla="*/ 1911536 h 5549975"/>
              <a:gd name="connsiteX46" fmla="*/ 4564918 w 4662328"/>
              <a:gd name="connsiteY46" fmla="*/ 1961755 h 5549975"/>
              <a:gd name="connsiteX47" fmla="*/ 4564037 w 4662328"/>
              <a:gd name="connsiteY47" fmla="*/ 1995384 h 5549975"/>
              <a:gd name="connsiteX48" fmla="*/ 4563575 w 4662328"/>
              <a:gd name="connsiteY48" fmla="*/ 2000244 h 5549975"/>
              <a:gd name="connsiteX49" fmla="*/ 4554455 w 4662328"/>
              <a:gd name="connsiteY49" fmla="*/ 2040142 h 5549975"/>
              <a:gd name="connsiteX50" fmla="*/ 4557720 w 4662328"/>
              <a:gd name="connsiteY50" fmla="*/ 2044087 h 5549975"/>
              <a:gd name="connsiteX51" fmla="*/ 4560561 w 4662328"/>
              <a:gd name="connsiteY51" fmla="*/ 2056904 h 5549975"/>
              <a:gd name="connsiteX52" fmla="*/ 4555820 w 4662328"/>
              <a:gd name="connsiteY52" fmla="*/ 2067489 h 5549975"/>
              <a:gd name="connsiteX53" fmla="*/ 4545636 w 4662328"/>
              <a:gd name="connsiteY53" fmla="*/ 2117719 h 5549975"/>
              <a:gd name="connsiteX54" fmla="*/ 4538305 w 4662328"/>
              <a:gd name="connsiteY54" fmla="*/ 2167300 h 5549975"/>
              <a:gd name="connsiteX55" fmla="*/ 4482222 w 4662328"/>
              <a:gd name="connsiteY55" fmla="*/ 3223633 h 5549975"/>
              <a:gd name="connsiteX56" fmla="*/ 4469436 w 4662328"/>
              <a:gd name="connsiteY56" fmla="*/ 3477281 h 5549975"/>
              <a:gd name="connsiteX57" fmla="*/ 4458351 w 4662328"/>
              <a:gd name="connsiteY57" fmla="*/ 3639984 h 5549975"/>
              <a:gd name="connsiteX58" fmla="*/ 4367590 w 4662328"/>
              <a:gd name="connsiteY58" fmla="*/ 5278921 h 5549975"/>
              <a:gd name="connsiteX59" fmla="*/ 4372888 w 4662328"/>
              <a:gd name="connsiteY59" fmla="*/ 5315626 h 5549975"/>
              <a:gd name="connsiteX60" fmla="*/ 4376422 w 4662328"/>
              <a:gd name="connsiteY60" fmla="*/ 5350090 h 5549975"/>
              <a:gd name="connsiteX61" fmla="*/ 4379254 w 4662328"/>
              <a:gd name="connsiteY61" fmla="*/ 5450399 h 5549975"/>
              <a:gd name="connsiteX62" fmla="*/ 4360697 w 4662328"/>
              <a:gd name="connsiteY62" fmla="*/ 5484804 h 5549975"/>
              <a:gd name="connsiteX63" fmla="*/ 4356045 w 4662328"/>
              <a:gd name="connsiteY63" fmla="*/ 5487504 h 5549975"/>
              <a:gd name="connsiteX64" fmla="*/ 4352588 w 4662328"/>
              <a:gd name="connsiteY64" fmla="*/ 5549951 h 5549975"/>
              <a:gd name="connsiteX65" fmla="*/ 121904 w 4662328"/>
              <a:gd name="connsiteY65" fmla="*/ 5314089 h 5549975"/>
              <a:gd name="connsiteX66" fmla="*/ 125710 w 4662328"/>
              <a:gd name="connsiteY66" fmla="*/ 5243704 h 5549975"/>
              <a:gd name="connsiteX67" fmla="*/ 113205 w 4662328"/>
              <a:gd name="connsiteY67" fmla="*/ 5239903 h 5549975"/>
              <a:gd name="connsiteX68" fmla="*/ 117425 w 4662328"/>
              <a:gd name="connsiteY68" fmla="*/ 5233298 h 5549975"/>
              <a:gd name="connsiteX69" fmla="*/ 117694 w 4662328"/>
              <a:gd name="connsiteY69" fmla="*/ 5230552 h 5549975"/>
              <a:gd name="connsiteX70" fmla="*/ 117964 w 4662328"/>
              <a:gd name="connsiteY70" fmla="*/ 5227804 h 5549975"/>
              <a:gd name="connsiteX71" fmla="*/ 118501 w 4662328"/>
              <a:gd name="connsiteY71" fmla="*/ 5222308 h 5549975"/>
              <a:gd name="connsiteX72" fmla="*/ 118186 w 4662328"/>
              <a:gd name="connsiteY72" fmla="*/ 5216405 h 5549975"/>
              <a:gd name="connsiteX73" fmla="*/ 117602 w 4662328"/>
              <a:gd name="connsiteY73" fmla="*/ 5213249 h 5549975"/>
              <a:gd name="connsiteX74" fmla="*/ 117871 w 4662328"/>
              <a:gd name="connsiteY74" fmla="*/ 5210500 h 5549975"/>
              <a:gd name="connsiteX75" fmla="*/ 117555 w 4662328"/>
              <a:gd name="connsiteY75" fmla="*/ 5204597 h 5549975"/>
              <a:gd name="connsiteX76" fmla="*/ 116972 w 4662328"/>
              <a:gd name="connsiteY76" fmla="*/ 5201441 h 5549975"/>
              <a:gd name="connsiteX77" fmla="*/ 116342 w 4662328"/>
              <a:gd name="connsiteY77" fmla="*/ 5189632 h 5549975"/>
              <a:gd name="connsiteX78" fmla="*/ 115758 w 4662328"/>
              <a:gd name="connsiteY78" fmla="*/ 5186477 h 5549975"/>
              <a:gd name="connsiteX79" fmla="*/ 116026 w 4662328"/>
              <a:gd name="connsiteY79" fmla="*/ 5183728 h 5549975"/>
              <a:gd name="connsiteX80" fmla="*/ 114591 w 4662328"/>
              <a:gd name="connsiteY80" fmla="*/ 5180163 h 5549975"/>
              <a:gd name="connsiteX81" fmla="*/ 131086 w 4662328"/>
              <a:gd name="connsiteY81" fmla="*/ 5144275 h 5549975"/>
              <a:gd name="connsiteX82" fmla="*/ 152522 w 4662328"/>
              <a:gd name="connsiteY82" fmla="*/ 4747825 h 5549975"/>
              <a:gd name="connsiteX83" fmla="*/ 0 w 4662328"/>
              <a:gd name="connsiteY83" fmla="*/ 4747825 h 5549975"/>
              <a:gd name="connsiteX84" fmla="*/ 0 w 4662328"/>
              <a:gd name="connsiteY84" fmla="*/ 3811601 h 5549975"/>
              <a:gd name="connsiteX85" fmla="*/ 110031 w 4662328"/>
              <a:gd name="connsiteY85" fmla="*/ 3811601 h 5549975"/>
              <a:gd name="connsiteX0" fmla="*/ 412307 w 4662328"/>
              <a:gd name="connsiteY0" fmla="*/ 0 h 5549975"/>
              <a:gd name="connsiteX1" fmla="*/ 3414493 w 4662328"/>
              <a:gd name="connsiteY1" fmla="*/ 171842 h 5549975"/>
              <a:gd name="connsiteX2" fmla="*/ 4243304 w 4662328"/>
              <a:gd name="connsiteY2" fmla="*/ 226950 h 5549975"/>
              <a:gd name="connsiteX3" fmla="*/ 4616498 w 4662328"/>
              <a:gd name="connsiteY3" fmla="*/ 247374 h 5549975"/>
              <a:gd name="connsiteX4" fmla="*/ 4644377 w 4662328"/>
              <a:gd name="connsiteY4" fmla="*/ 269179 h 5549975"/>
              <a:gd name="connsiteX5" fmla="*/ 4642603 w 4662328"/>
              <a:gd name="connsiteY5" fmla="*/ 300930 h 5549975"/>
              <a:gd name="connsiteX6" fmla="*/ 4645525 w 4662328"/>
              <a:gd name="connsiteY6" fmla="*/ 302647 h 5549975"/>
              <a:gd name="connsiteX7" fmla="*/ 4661951 w 4662328"/>
              <a:gd name="connsiteY7" fmla="*/ 334222 h 5549975"/>
              <a:gd name="connsiteX8" fmla="*/ 4639690 w 4662328"/>
              <a:gd name="connsiteY8" fmla="*/ 391868 h 5549975"/>
              <a:gd name="connsiteX9" fmla="*/ 4636202 w 4662328"/>
              <a:gd name="connsiteY9" fmla="*/ 415489 h 5549975"/>
              <a:gd name="connsiteX10" fmla="*/ 4631097 w 4662328"/>
              <a:gd name="connsiteY10" fmla="*/ 506828 h 5549975"/>
              <a:gd name="connsiteX11" fmla="*/ 4630447 w 4662328"/>
              <a:gd name="connsiteY11" fmla="*/ 553245 h 5549975"/>
              <a:gd name="connsiteX12" fmla="*/ 4627348 w 4662328"/>
              <a:gd name="connsiteY12" fmla="*/ 581709 h 5549975"/>
              <a:gd name="connsiteX13" fmla="*/ 4626679 w 4662328"/>
              <a:gd name="connsiteY13" fmla="*/ 585890 h 5549975"/>
              <a:gd name="connsiteX14" fmla="*/ 4613742 w 4662328"/>
              <a:gd name="connsiteY14" fmla="*/ 817404 h 5549975"/>
              <a:gd name="connsiteX15" fmla="*/ 4615455 w 4662328"/>
              <a:gd name="connsiteY15" fmla="*/ 822238 h 5549975"/>
              <a:gd name="connsiteX16" fmla="*/ 4613304 w 4662328"/>
              <a:gd name="connsiteY16" fmla="*/ 846069 h 5549975"/>
              <a:gd name="connsiteX17" fmla="*/ 4611704 w 4662328"/>
              <a:gd name="connsiteY17" fmla="*/ 853854 h 5549975"/>
              <a:gd name="connsiteX18" fmla="*/ 4605466 w 4662328"/>
              <a:gd name="connsiteY18" fmla="*/ 965485 h 5549975"/>
              <a:gd name="connsiteX19" fmla="*/ 4607543 w 4662328"/>
              <a:gd name="connsiteY19" fmla="*/ 966385 h 5549975"/>
              <a:gd name="connsiteX20" fmla="*/ 4611662 w 4662328"/>
              <a:gd name="connsiteY20" fmla="*/ 1002567 h 5549975"/>
              <a:gd name="connsiteX21" fmla="*/ 4606864 w 4662328"/>
              <a:gd name="connsiteY21" fmla="*/ 1101094 h 5549975"/>
              <a:gd name="connsiteX22" fmla="*/ 4606759 w 4662328"/>
              <a:gd name="connsiteY22" fmla="*/ 1159389 h 5549975"/>
              <a:gd name="connsiteX23" fmla="*/ 4611062 w 4662328"/>
              <a:gd name="connsiteY23" fmla="*/ 1180505 h 5549975"/>
              <a:gd name="connsiteX24" fmla="*/ 4614152 w 4662328"/>
              <a:gd name="connsiteY24" fmla="*/ 1210687 h 5549975"/>
              <a:gd name="connsiteX25" fmla="*/ 4622969 w 4662328"/>
              <a:gd name="connsiteY25" fmla="*/ 1263157 h 5549975"/>
              <a:gd name="connsiteX26" fmla="*/ 4625246 w 4662328"/>
              <a:gd name="connsiteY26" fmla="*/ 1313374 h 5549975"/>
              <a:gd name="connsiteX27" fmla="*/ 4624366 w 4662328"/>
              <a:gd name="connsiteY27" fmla="*/ 1347004 h 5549975"/>
              <a:gd name="connsiteX28" fmla="*/ 4623903 w 4662328"/>
              <a:gd name="connsiteY28" fmla="*/ 1351864 h 5549975"/>
              <a:gd name="connsiteX29" fmla="*/ 4614784 w 4662328"/>
              <a:gd name="connsiteY29" fmla="*/ 1391762 h 5549975"/>
              <a:gd name="connsiteX30" fmla="*/ 4618048 w 4662328"/>
              <a:gd name="connsiteY30" fmla="*/ 1395707 h 5549975"/>
              <a:gd name="connsiteX31" fmla="*/ 4620890 w 4662328"/>
              <a:gd name="connsiteY31" fmla="*/ 1408524 h 5549975"/>
              <a:gd name="connsiteX32" fmla="*/ 4616149 w 4662328"/>
              <a:gd name="connsiteY32" fmla="*/ 1419109 h 5549975"/>
              <a:gd name="connsiteX33" fmla="*/ 4605965 w 4662328"/>
              <a:gd name="connsiteY33" fmla="*/ 1469337 h 5549975"/>
              <a:gd name="connsiteX34" fmla="*/ 4595068 w 4662328"/>
              <a:gd name="connsiteY34" fmla="*/ 1543038 h 5549975"/>
              <a:gd name="connsiteX35" fmla="*/ 4590187 w 4662328"/>
              <a:gd name="connsiteY35" fmla="*/ 1553997 h 5549975"/>
              <a:gd name="connsiteX36" fmla="*/ 4575759 w 4662328"/>
              <a:gd name="connsiteY36" fmla="*/ 1626071 h 5549975"/>
              <a:gd name="connsiteX37" fmla="*/ 4572044 w 4662328"/>
              <a:gd name="connsiteY37" fmla="*/ 1664103 h 5549975"/>
              <a:gd name="connsiteX38" fmla="*/ 4575704 w 4662328"/>
              <a:gd name="connsiteY38" fmla="*/ 1668558 h 5549975"/>
              <a:gd name="connsiteX39" fmla="*/ 4574054 w 4662328"/>
              <a:gd name="connsiteY39" fmla="*/ 1679756 h 5549975"/>
              <a:gd name="connsiteX40" fmla="*/ 4574466 w 4662328"/>
              <a:gd name="connsiteY40" fmla="*/ 1682815 h 5549975"/>
              <a:gd name="connsiteX41" fmla="*/ 4575977 w 4662328"/>
              <a:gd name="connsiteY41" fmla="*/ 1700268 h 5549975"/>
              <a:gd name="connsiteX42" fmla="*/ 4564507 w 4662328"/>
              <a:gd name="connsiteY42" fmla="*/ 1735163 h 5549975"/>
              <a:gd name="connsiteX43" fmla="*/ 4562447 w 4662328"/>
              <a:gd name="connsiteY43" fmla="*/ 1735289 h 5549975"/>
              <a:gd name="connsiteX44" fmla="*/ 4553949 w 4662328"/>
              <a:gd name="connsiteY44" fmla="*/ 1887374 h 5549975"/>
              <a:gd name="connsiteX45" fmla="*/ 4562640 w 4662328"/>
              <a:gd name="connsiteY45" fmla="*/ 1911536 h 5549975"/>
              <a:gd name="connsiteX46" fmla="*/ 4564918 w 4662328"/>
              <a:gd name="connsiteY46" fmla="*/ 1961755 h 5549975"/>
              <a:gd name="connsiteX47" fmla="*/ 4564037 w 4662328"/>
              <a:gd name="connsiteY47" fmla="*/ 1995384 h 5549975"/>
              <a:gd name="connsiteX48" fmla="*/ 4563575 w 4662328"/>
              <a:gd name="connsiteY48" fmla="*/ 2000244 h 5549975"/>
              <a:gd name="connsiteX49" fmla="*/ 4554455 w 4662328"/>
              <a:gd name="connsiteY49" fmla="*/ 2040142 h 5549975"/>
              <a:gd name="connsiteX50" fmla="*/ 4557720 w 4662328"/>
              <a:gd name="connsiteY50" fmla="*/ 2044087 h 5549975"/>
              <a:gd name="connsiteX51" fmla="*/ 4560561 w 4662328"/>
              <a:gd name="connsiteY51" fmla="*/ 2056904 h 5549975"/>
              <a:gd name="connsiteX52" fmla="*/ 4555820 w 4662328"/>
              <a:gd name="connsiteY52" fmla="*/ 2067489 h 5549975"/>
              <a:gd name="connsiteX53" fmla="*/ 4545636 w 4662328"/>
              <a:gd name="connsiteY53" fmla="*/ 2117719 h 5549975"/>
              <a:gd name="connsiteX54" fmla="*/ 4538305 w 4662328"/>
              <a:gd name="connsiteY54" fmla="*/ 2167300 h 5549975"/>
              <a:gd name="connsiteX55" fmla="*/ 4482222 w 4662328"/>
              <a:gd name="connsiteY55" fmla="*/ 3223633 h 5549975"/>
              <a:gd name="connsiteX56" fmla="*/ 4469436 w 4662328"/>
              <a:gd name="connsiteY56" fmla="*/ 3477281 h 5549975"/>
              <a:gd name="connsiteX57" fmla="*/ 4458351 w 4662328"/>
              <a:gd name="connsiteY57" fmla="*/ 3639984 h 5549975"/>
              <a:gd name="connsiteX58" fmla="*/ 4367590 w 4662328"/>
              <a:gd name="connsiteY58" fmla="*/ 5278921 h 5549975"/>
              <a:gd name="connsiteX59" fmla="*/ 4372888 w 4662328"/>
              <a:gd name="connsiteY59" fmla="*/ 5315626 h 5549975"/>
              <a:gd name="connsiteX60" fmla="*/ 4376422 w 4662328"/>
              <a:gd name="connsiteY60" fmla="*/ 5350090 h 5549975"/>
              <a:gd name="connsiteX61" fmla="*/ 4379254 w 4662328"/>
              <a:gd name="connsiteY61" fmla="*/ 5450399 h 5549975"/>
              <a:gd name="connsiteX62" fmla="*/ 4360697 w 4662328"/>
              <a:gd name="connsiteY62" fmla="*/ 5484804 h 5549975"/>
              <a:gd name="connsiteX63" fmla="*/ 4356045 w 4662328"/>
              <a:gd name="connsiteY63" fmla="*/ 5487504 h 5549975"/>
              <a:gd name="connsiteX64" fmla="*/ 4352588 w 4662328"/>
              <a:gd name="connsiteY64" fmla="*/ 5549951 h 5549975"/>
              <a:gd name="connsiteX65" fmla="*/ 121904 w 4662328"/>
              <a:gd name="connsiteY65" fmla="*/ 5314089 h 5549975"/>
              <a:gd name="connsiteX66" fmla="*/ 125710 w 4662328"/>
              <a:gd name="connsiteY66" fmla="*/ 5243704 h 5549975"/>
              <a:gd name="connsiteX67" fmla="*/ 113205 w 4662328"/>
              <a:gd name="connsiteY67" fmla="*/ 5239903 h 5549975"/>
              <a:gd name="connsiteX68" fmla="*/ 117425 w 4662328"/>
              <a:gd name="connsiteY68" fmla="*/ 5233298 h 5549975"/>
              <a:gd name="connsiteX69" fmla="*/ 117694 w 4662328"/>
              <a:gd name="connsiteY69" fmla="*/ 5230552 h 5549975"/>
              <a:gd name="connsiteX70" fmla="*/ 117964 w 4662328"/>
              <a:gd name="connsiteY70" fmla="*/ 5227804 h 5549975"/>
              <a:gd name="connsiteX71" fmla="*/ 118501 w 4662328"/>
              <a:gd name="connsiteY71" fmla="*/ 5222308 h 5549975"/>
              <a:gd name="connsiteX72" fmla="*/ 118186 w 4662328"/>
              <a:gd name="connsiteY72" fmla="*/ 5216405 h 5549975"/>
              <a:gd name="connsiteX73" fmla="*/ 117602 w 4662328"/>
              <a:gd name="connsiteY73" fmla="*/ 5213249 h 5549975"/>
              <a:gd name="connsiteX74" fmla="*/ 117871 w 4662328"/>
              <a:gd name="connsiteY74" fmla="*/ 5210500 h 5549975"/>
              <a:gd name="connsiteX75" fmla="*/ 117555 w 4662328"/>
              <a:gd name="connsiteY75" fmla="*/ 5204597 h 5549975"/>
              <a:gd name="connsiteX76" fmla="*/ 116972 w 4662328"/>
              <a:gd name="connsiteY76" fmla="*/ 5201441 h 5549975"/>
              <a:gd name="connsiteX77" fmla="*/ 116342 w 4662328"/>
              <a:gd name="connsiteY77" fmla="*/ 5189632 h 5549975"/>
              <a:gd name="connsiteX78" fmla="*/ 115758 w 4662328"/>
              <a:gd name="connsiteY78" fmla="*/ 5186477 h 5549975"/>
              <a:gd name="connsiteX79" fmla="*/ 116026 w 4662328"/>
              <a:gd name="connsiteY79" fmla="*/ 5183728 h 5549975"/>
              <a:gd name="connsiteX80" fmla="*/ 114591 w 4662328"/>
              <a:gd name="connsiteY80" fmla="*/ 5180163 h 5549975"/>
              <a:gd name="connsiteX81" fmla="*/ 131086 w 4662328"/>
              <a:gd name="connsiteY81" fmla="*/ 5144275 h 5549975"/>
              <a:gd name="connsiteX82" fmla="*/ 152522 w 4662328"/>
              <a:gd name="connsiteY82" fmla="*/ 4747825 h 5549975"/>
              <a:gd name="connsiteX83" fmla="*/ 0 w 4662328"/>
              <a:gd name="connsiteY83" fmla="*/ 4747825 h 5549975"/>
              <a:gd name="connsiteX84" fmla="*/ 110031 w 4662328"/>
              <a:gd name="connsiteY84" fmla="*/ 3811601 h 5549975"/>
              <a:gd name="connsiteX85" fmla="*/ 412307 w 4662328"/>
              <a:gd name="connsiteY85" fmla="*/ 0 h 5549975"/>
              <a:gd name="connsiteX0" fmla="*/ 302276 w 4552297"/>
              <a:gd name="connsiteY0" fmla="*/ 0 h 5549975"/>
              <a:gd name="connsiteX1" fmla="*/ 3304462 w 4552297"/>
              <a:gd name="connsiteY1" fmla="*/ 171842 h 5549975"/>
              <a:gd name="connsiteX2" fmla="*/ 4133273 w 4552297"/>
              <a:gd name="connsiteY2" fmla="*/ 226950 h 5549975"/>
              <a:gd name="connsiteX3" fmla="*/ 4506467 w 4552297"/>
              <a:gd name="connsiteY3" fmla="*/ 247374 h 5549975"/>
              <a:gd name="connsiteX4" fmla="*/ 4534346 w 4552297"/>
              <a:gd name="connsiteY4" fmla="*/ 269179 h 5549975"/>
              <a:gd name="connsiteX5" fmla="*/ 4532572 w 4552297"/>
              <a:gd name="connsiteY5" fmla="*/ 300930 h 5549975"/>
              <a:gd name="connsiteX6" fmla="*/ 4535494 w 4552297"/>
              <a:gd name="connsiteY6" fmla="*/ 302647 h 5549975"/>
              <a:gd name="connsiteX7" fmla="*/ 4551920 w 4552297"/>
              <a:gd name="connsiteY7" fmla="*/ 334222 h 5549975"/>
              <a:gd name="connsiteX8" fmla="*/ 4529659 w 4552297"/>
              <a:gd name="connsiteY8" fmla="*/ 391868 h 5549975"/>
              <a:gd name="connsiteX9" fmla="*/ 4526171 w 4552297"/>
              <a:gd name="connsiteY9" fmla="*/ 415489 h 5549975"/>
              <a:gd name="connsiteX10" fmla="*/ 4521066 w 4552297"/>
              <a:gd name="connsiteY10" fmla="*/ 506828 h 5549975"/>
              <a:gd name="connsiteX11" fmla="*/ 4520416 w 4552297"/>
              <a:gd name="connsiteY11" fmla="*/ 553245 h 5549975"/>
              <a:gd name="connsiteX12" fmla="*/ 4517317 w 4552297"/>
              <a:gd name="connsiteY12" fmla="*/ 581709 h 5549975"/>
              <a:gd name="connsiteX13" fmla="*/ 4516648 w 4552297"/>
              <a:gd name="connsiteY13" fmla="*/ 585890 h 5549975"/>
              <a:gd name="connsiteX14" fmla="*/ 4503711 w 4552297"/>
              <a:gd name="connsiteY14" fmla="*/ 817404 h 5549975"/>
              <a:gd name="connsiteX15" fmla="*/ 4505424 w 4552297"/>
              <a:gd name="connsiteY15" fmla="*/ 822238 h 5549975"/>
              <a:gd name="connsiteX16" fmla="*/ 4503273 w 4552297"/>
              <a:gd name="connsiteY16" fmla="*/ 846069 h 5549975"/>
              <a:gd name="connsiteX17" fmla="*/ 4501673 w 4552297"/>
              <a:gd name="connsiteY17" fmla="*/ 853854 h 5549975"/>
              <a:gd name="connsiteX18" fmla="*/ 4495435 w 4552297"/>
              <a:gd name="connsiteY18" fmla="*/ 965485 h 5549975"/>
              <a:gd name="connsiteX19" fmla="*/ 4497512 w 4552297"/>
              <a:gd name="connsiteY19" fmla="*/ 966385 h 5549975"/>
              <a:gd name="connsiteX20" fmla="*/ 4501631 w 4552297"/>
              <a:gd name="connsiteY20" fmla="*/ 1002567 h 5549975"/>
              <a:gd name="connsiteX21" fmla="*/ 4496833 w 4552297"/>
              <a:gd name="connsiteY21" fmla="*/ 1101094 h 5549975"/>
              <a:gd name="connsiteX22" fmla="*/ 4496728 w 4552297"/>
              <a:gd name="connsiteY22" fmla="*/ 1159389 h 5549975"/>
              <a:gd name="connsiteX23" fmla="*/ 4501031 w 4552297"/>
              <a:gd name="connsiteY23" fmla="*/ 1180505 h 5549975"/>
              <a:gd name="connsiteX24" fmla="*/ 4504121 w 4552297"/>
              <a:gd name="connsiteY24" fmla="*/ 1210687 h 5549975"/>
              <a:gd name="connsiteX25" fmla="*/ 4512938 w 4552297"/>
              <a:gd name="connsiteY25" fmla="*/ 1263157 h 5549975"/>
              <a:gd name="connsiteX26" fmla="*/ 4515215 w 4552297"/>
              <a:gd name="connsiteY26" fmla="*/ 1313374 h 5549975"/>
              <a:gd name="connsiteX27" fmla="*/ 4514335 w 4552297"/>
              <a:gd name="connsiteY27" fmla="*/ 1347004 h 5549975"/>
              <a:gd name="connsiteX28" fmla="*/ 4513872 w 4552297"/>
              <a:gd name="connsiteY28" fmla="*/ 1351864 h 5549975"/>
              <a:gd name="connsiteX29" fmla="*/ 4504753 w 4552297"/>
              <a:gd name="connsiteY29" fmla="*/ 1391762 h 5549975"/>
              <a:gd name="connsiteX30" fmla="*/ 4508017 w 4552297"/>
              <a:gd name="connsiteY30" fmla="*/ 1395707 h 5549975"/>
              <a:gd name="connsiteX31" fmla="*/ 4510859 w 4552297"/>
              <a:gd name="connsiteY31" fmla="*/ 1408524 h 5549975"/>
              <a:gd name="connsiteX32" fmla="*/ 4506118 w 4552297"/>
              <a:gd name="connsiteY32" fmla="*/ 1419109 h 5549975"/>
              <a:gd name="connsiteX33" fmla="*/ 4495934 w 4552297"/>
              <a:gd name="connsiteY33" fmla="*/ 1469337 h 5549975"/>
              <a:gd name="connsiteX34" fmla="*/ 4485037 w 4552297"/>
              <a:gd name="connsiteY34" fmla="*/ 1543038 h 5549975"/>
              <a:gd name="connsiteX35" fmla="*/ 4480156 w 4552297"/>
              <a:gd name="connsiteY35" fmla="*/ 1553997 h 5549975"/>
              <a:gd name="connsiteX36" fmla="*/ 4465728 w 4552297"/>
              <a:gd name="connsiteY36" fmla="*/ 1626071 h 5549975"/>
              <a:gd name="connsiteX37" fmla="*/ 4462013 w 4552297"/>
              <a:gd name="connsiteY37" fmla="*/ 1664103 h 5549975"/>
              <a:gd name="connsiteX38" fmla="*/ 4465673 w 4552297"/>
              <a:gd name="connsiteY38" fmla="*/ 1668558 h 5549975"/>
              <a:gd name="connsiteX39" fmla="*/ 4464023 w 4552297"/>
              <a:gd name="connsiteY39" fmla="*/ 1679756 h 5549975"/>
              <a:gd name="connsiteX40" fmla="*/ 4464435 w 4552297"/>
              <a:gd name="connsiteY40" fmla="*/ 1682815 h 5549975"/>
              <a:gd name="connsiteX41" fmla="*/ 4465946 w 4552297"/>
              <a:gd name="connsiteY41" fmla="*/ 1700268 h 5549975"/>
              <a:gd name="connsiteX42" fmla="*/ 4454476 w 4552297"/>
              <a:gd name="connsiteY42" fmla="*/ 1735163 h 5549975"/>
              <a:gd name="connsiteX43" fmla="*/ 4452416 w 4552297"/>
              <a:gd name="connsiteY43" fmla="*/ 1735289 h 5549975"/>
              <a:gd name="connsiteX44" fmla="*/ 4443918 w 4552297"/>
              <a:gd name="connsiteY44" fmla="*/ 1887374 h 5549975"/>
              <a:gd name="connsiteX45" fmla="*/ 4452609 w 4552297"/>
              <a:gd name="connsiteY45" fmla="*/ 1911536 h 5549975"/>
              <a:gd name="connsiteX46" fmla="*/ 4454887 w 4552297"/>
              <a:gd name="connsiteY46" fmla="*/ 1961755 h 5549975"/>
              <a:gd name="connsiteX47" fmla="*/ 4454006 w 4552297"/>
              <a:gd name="connsiteY47" fmla="*/ 1995384 h 5549975"/>
              <a:gd name="connsiteX48" fmla="*/ 4453544 w 4552297"/>
              <a:gd name="connsiteY48" fmla="*/ 2000244 h 5549975"/>
              <a:gd name="connsiteX49" fmla="*/ 4444424 w 4552297"/>
              <a:gd name="connsiteY49" fmla="*/ 2040142 h 5549975"/>
              <a:gd name="connsiteX50" fmla="*/ 4447689 w 4552297"/>
              <a:gd name="connsiteY50" fmla="*/ 2044087 h 5549975"/>
              <a:gd name="connsiteX51" fmla="*/ 4450530 w 4552297"/>
              <a:gd name="connsiteY51" fmla="*/ 2056904 h 5549975"/>
              <a:gd name="connsiteX52" fmla="*/ 4445789 w 4552297"/>
              <a:gd name="connsiteY52" fmla="*/ 2067489 h 5549975"/>
              <a:gd name="connsiteX53" fmla="*/ 4435605 w 4552297"/>
              <a:gd name="connsiteY53" fmla="*/ 2117719 h 5549975"/>
              <a:gd name="connsiteX54" fmla="*/ 4428274 w 4552297"/>
              <a:gd name="connsiteY54" fmla="*/ 2167300 h 5549975"/>
              <a:gd name="connsiteX55" fmla="*/ 4372191 w 4552297"/>
              <a:gd name="connsiteY55" fmla="*/ 3223633 h 5549975"/>
              <a:gd name="connsiteX56" fmla="*/ 4359405 w 4552297"/>
              <a:gd name="connsiteY56" fmla="*/ 3477281 h 5549975"/>
              <a:gd name="connsiteX57" fmla="*/ 4348320 w 4552297"/>
              <a:gd name="connsiteY57" fmla="*/ 3639984 h 5549975"/>
              <a:gd name="connsiteX58" fmla="*/ 4257559 w 4552297"/>
              <a:gd name="connsiteY58" fmla="*/ 5278921 h 5549975"/>
              <a:gd name="connsiteX59" fmla="*/ 4262857 w 4552297"/>
              <a:gd name="connsiteY59" fmla="*/ 5315626 h 5549975"/>
              <a:gd name="connsiteX60" fmla="*/ 4266391 w 4552297"/>
              <a:gd name="connsiteY60" fmla="*/ 5350090 h 5549975"/>
              <a:gd name="connsiteX61" fmla="*/ 4269223 w 4552297"/>
              <a:gd name="connsiteY61" fmla="*/ 5450399 h 5549975"/>
              <a:gd name="connsiteX62" fmla="*/ 4250666 w 4552297"/>
              <a:gd name="connsiteY62" fmla="*/ 5484804 h 5549975"/>
              <a:gd name="connsiteX63" fmla="*/ 4246014 w 4552297"/>
              <a:gd name="connsiteY63" fmla="*/ 5487504 h 5549975"/>
              <a:gd name="connsiteX64" fmla="*/ 4242557 w 4552297"/>
              <a:gd name="connsiteY64" fmla="*/ 5549951 h 5549975"/>
              <a:gd name="connsiteX65" fmla="*/ 11873 w 4552297"/>
              <a:gd name="connsiteY65" fmla="*/ 5314089 h 5549975"/>
              <a:gd name="connsiteX66" fmla="*/ 15679 w 4552297"/>
              <a:gd name="connsiteY66" fmla="*/ 5243704 h 5549975"/>
              <a:gd name="connsiteX67" fmla="*/ 3174 w 4552297"/>
              <a:gd name="connsiteY67" fmla="*/ 5239903 h 5549975"/>
              <a:gd name="connsiteX68" fmla="*/ 7394 w 4552297"/>
              <a:gd name="connsiteY68" fmla="*/ 5233298 h 5549975"/>
              <a:gd name="connsiteX69" fmla="*/ 7663 w 4552297"/>
              <a:gd name="connsiteY69" fmla="*/ 5230552 h 5549975"/>
              <a:gd name="connsiteX70" fmla="*/ 7933 w 4552297"/>
              <a:gd name="connsiteY70" fmla="*/ 5227804 h 5549975"/>
              <a:gd name="connsiteX71" fmla="*/ 8470 w 4552297"/>
              <a:gd name="connsiteY71" fmla="*/ 5222308 h 5549975"/>
              <a:gd name="connsiteX72" fmla="*/ 8155 w 4552297"/>
              <a:gd name="connsiteY72" fmla="*/ 5216405 h 5549975"/>
              <a:gd name="connsiteX73" fmla="*/ 7571 w 4552297"/>
              <a:gd name="connsiteY73" fmla="*/ 5213249 h 5549975"/>
              <a:gd name="connsiteX74" fmla="*/ 7840 w 4552297"/>
              <a:gd name="connsiteY74" fmla="*/ 5210500 h 5549975"/>
              <a:gd name="connsiteX75" fmla="*/ 7524 w 4552297"/>
              <a:gd name="connsiteY75" fmla="*/ 5204597 h 5549975"/>
              <a:gd name="connsiteX76" fmla="*/ 6941 w 4552297"/>
              <a:gd name="connsiteY76" fmla="*/ 5201441 h 5549975"/>
              <a:gd name="connsiteX77" fmla="*/ 6311 w 4552297"/>
              <a:gd name="connsiteY77" fmla="*/ 5189632 h 5549975"/>
              <a:gd name="connsiteX78" fmla="*/ 5727 w 4552297"/>
              <a:gd name="connsiteY78" fmla="*/ 5186477 h 5549975"/>
              <a:gd name="connsiteX79" fmla="*/ 5995 w 4552297"/>
              <a:gd name="connsiteY79" fmla="*/ 5183728 h 5549975"/>
              <a:gd name="connsiteX80" fmla="*/ 4560 w 4552297"/>
              <a:gd name="connsiteY80" fmla="*/ 5180163 h 5549975"/>
              <a:gd name="connsiteX81" fmla="*/ 21055 w 4552297"/>
              <a:gd name="connsiteY81" fmla="*/ 5144275 h 5549975"/>
              <a:gd name="connsiteX82" fmla="*/ 42491 w 4552297"/>
              <a:gd name="connsiteY82" fmla="*/ 4747825 h 5549975"/>
              <a:gd name="connsiteX83" fmla="*/ 0 w 4552297"/>
              <a:gd name="connsiteY83" fmla="*/ 3811601 h 5549975"/>
              <a:gd name="connsiteX84" fmla="*/ 302276 w 4552297"/>
              <a:gd name="connsiteY84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17881 w 4549123"/>
              <a:gd name="connsiteY81" fmla="*/ 5144275 h 5549975"/>
              <a:gd name="connsiteX82" fmla="*/ 39317 w 4549123"/>
              <a:gd name="connsiteY82" fmla="*/ 4747825 h 5549975"/>
              <a:gd name="connsiteX83" fmla="*/ 218499 w 4549123"/>
              <a:gd name="connsiteY83" fmla="*/ 3822685 h 5549975"/>
              <a:gd name="connsiteX84" fmla="*/ 299102 w 4549123"/>
              <a:gd name="connsiteY84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17881 w 4549123"/>
              <a:gd name="connsiteY81" fmla="*/ 5144275 h 5549975"/>
              <a:gd name="connsiteX82" fmla="*/ 39317 w 4549123"/>
              <a:gd name="connsiteY82" fmla="*/ 4747825 h 5549975"/>
              <a:gd name="connsiteX83" fmla="*/ 74412 w 4549123"/>
              <a:gd name="connsiteY83" fmla="*/ 3839310 h 5549975"/>
              <a:gd name="connsiteX84" fmla="*/ 299102 w 4549123"/>
              <a:gd name="connsiteY84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17881 w 4549123"/>
              <a:gd name="connsiteY81" fmla="*/ 5144275 h 5549975"/>
              <a:gd name="connsiteX82" fmla="*/ 74412 w 4549123"/>
              <a:gd name="connsiteY82" fmla="*/ 3839310 h 5549975"/>
              <a:gd name="connsiteX83" fmla="*/ 299102 w 4549123"/>
              <a:gd name="connsiteY83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6798 w 4549123"/>
              <a:gd name="connsiteY81" fmla="*/ 5116566 h 5549975"/>
              <a:gd name="connsiteX82" fmla="*/ 74412 w 4549123"/>
              <a:gd name="connsiteY82" fmla="*/ 3839310 h 5549975"/>
              <a:gd name="connsiteX83" fmla="*/ 299102 w 4549123"/>
              <a:gd name="connsiteY83" fmla="*/ 0 h 5549975"/>
              <a:gd name="connsiteX0" fmla="*/ 304427 w 4554448"/>
              <a:gd name="connsiteY0" fmla="*/ 0 h 5549970"/>
              <a:gd name="connsiteX1" fmla="*/ 3306613 w 4554448"/>
              <a:gd name="connsiteY1" fmla="*/ 171842 h 5549970"/>
              <a:gd name="connsiteX2" fmla="*/ 4135424 w 4554448"/>
              <a:gd name="connsiteY2" fmla="*/ 226950 h 5549970"/>
              <a:gd name="connsiteX3" fmla="*/ 4508618 w 4554448"/>
              <a:gd name="connsiteY3" fmla="*/ 247374 h 5549970"/>
              <a:gd name="connsiteX4" fmla="*/ 4536497 w 4554448"/>
              <a:gd name="connsiteY4" fmla="*/ 269179 h 5549970"/>
              <a:gd name="connsiteX5" fmla="*/ 4534723 w 4554448"/>
              <a:gd name="connsiteY5" fmla="*/ 300930 h 5549970"/>
              <a:gd name="connsiteX6" fmla="*/ 4537645 w 4554448"/>
              <a:gd name="connsiteY6" fmla="*/ 302647 h 5549970"/>
              <a:gd name="connsiteX7" fmla="*/ 4554071 w 4554448"/>
              <a:gd name="connsiteY7" fmla="*/ 334222 h 5549970"/>
              <a:gd name="connsiteX8" fmla="*/ 4531810 w 4554448"/>
              <a:gd name="connsiteY8" fmla="*/ 391868 h 5549970"/>
              <a:gd name="connsiteX9" fmla="*/ 4528322 w 4554448"/>
              <a:gd name="connsiteY9" fmla="*/ 415489 h 5549970"/>
              <a:gd name="connsiteX10" fmla="*/ 4523217 w 4554448"/>
              <a:gd name="connsiteY10" fmla="*/ 506828 h 5549970"/>
              <a:gd name="connsiteX11" fmla="*/ 4522567 w 4554448"/>
              <a:gd name="connsiteY11" fmla="*/ 553245 h 5549970"/>
              <a:gd name="connsiteX12" fmla="*/ 4519468 w 4554448"/>
              <a:gd name="connsiteY12" fmla="*/ 581709 h 5549970"/>
              <a:gd name="connsiteX13" fmla="*/ 4518799 w 4554448"/>
              <a:gd name="connsiteY13" fmla="*/ 585890 h 5549970"/>
              <a:gd name="connsiteX14" fmla="*/ 4505862 w 4554448"/>
              <a:gd name="connsiteY14" fmla="*/ 817404 h 5549970"/>
              <a:gd name="connsiteX15" fmla="*/ 4507575 w 4554448"/>
              <a:gd name="connsiteY15" fmla="*/ 822238 h 5549970"/>
              <a:gd name="connsiteX16" fmla="*/ 4505424 w 4554448"/>
              <a:gd name="connsiteY16" fmla="*/ 846069 h 5549970"/>
              <a:gd name="connsiteX17" fmla="*/ 4503824 w 4554448"/>
              <a:gd name="connsiteY17" fmla="*/ 853854 h 5549970"/>
              <a:gd name="connsiteX18" fmla="*/ 4497586 w 4554448"/>
              <a:gd name="connsiteY18" fmla="*/ 965485 h 5549970"/>
              <a:gd name="connsiteX19" fmla="*/ 4499663 w 4554448"/>
              <a:gd name="connsiteY19" fmla="*/ 966385 h 5549970"/>
              <a:gd name="connsiteX20" fmla="*/ 4503782 w 4554448"/>
              <a:gd name="connsiteY20" fmla="*/ 1002567 h 5549970"/>
              <a:gd name="connsiteX21" fmla="*/ 4498984 w 4554448"/>
              <a:gd name="connsiteY21" fmla="*/ 1101094 h 5549970"/>
              <a:gd name="connsiteX22" fmla="*/ 4498879 w 4554448"/>
              <a:gd name="connsiteY22" fmla="*/ 1159389 h 5549970"/>
              <a:gd name="connsiteX23" fmla="*/ 4503182 w 4554448"/>
              <a:gd name="connsiteY23" fmla="*/ 1180505 h 5549970"/>
              <a:gd name="connsiteX24" fmla="*/ 4506272 w 4554448"/>
              <a:gd name="connsiteY24" fmla="*/ 1210687 h 5549970"/>
              <a:gd name="connsiteX25" fmla="*/ 4515089 w 4554448"/>
              <a:gd name="connsiteY25" fmla="*/ 1263157 h 5549970"/>
              <a:gd name="connsiteX26" fmla="*/ 4517366 w 4554448"/>
              <a:gd name="connsiteY26" fmla="*/ 1313374 h 5549970"/>
              <a:gd name="connsiteX27" fmla="*/ 4516486 w 4554448"/>
              <a:gd name="connsiteY27" fmla="*/ 1347004 h 5549970"/>
              <a:gd name="connsiteX28" fmla="*/ 4516023 w 4554448"/>
              <a:gd name="connsiteY28" fmla="*/ 1351864 h 5549970"/>
              <a:gd name="connsiteX29" fmla="*/ 4506904 w 4554448"/>
              <a:gd name="connsiteY29" fmla="*/ 1391762 h 5549970"/>
              <a:gd name="connsiteX30" fmla="*/ 4510168 w 4554448"/>
              <a:gd name="connsiteY30" fmla="*/ 1395707 h 5549970"/>
              <a:gd name="connsiteX31" fmla="*/ 4513010 w 4554448"/>
              <a:gd name="connsiteY31" fmla="*/ 1408524 h 5549970"/>
              <a:gd name="connsiteX32" fmla="*/ 4508269 w 4554448"/>
              <a:gd name="connsiteY32" fmla="*/ 1419109 h 5549970"/>
              <a:gd name="connsiteX33" fmla="*/ 4498085 w 4554448"/>
              <a:gd name="connsiteY33" fmla="*/ 1469337 h 5549970"/>
              <a:gd name="connsiteX34" fmla="*/ 4487188 w 4554448"/>
              <a:gd name="connsiteY34" fmla="*/ 1543038 h 5549970"/>
              <a:gd name="connsiteX35" fmla="*/ 4482307 w 4554448"/>
              <a:gd name="connsiteY35" fmla="*/ 1553997 h 5549970"/>
              <a:gd name="connsiteX36" fmla="*/ 4467879 w 4554448"/>
              <a:gd name="connsiteY36" fmla="*/ 1626071 h 5549970"/>
              <a:gd name="connsiteX37" fmla="*/ 4464164 w 4554448"/>
              <a:gd name="connsiteY37" fmla="*/ 1664103 h 5549970"/>
              <a:gd name="connsiteX38" fmla="*/ 4467824 w 4554448"/>
              <a:gd name="connsiteY38" fmla="*/ 1668558 h 5549970"/>
              <a:gd name="connsiteX39" fmla="*/ 4466174 w 4554448"/>
              <a:gd name="connsiteY39" fmla="*/ 1679756 h 5549970"/>
              <a:gd name="connsiteX40" fmla="*/ 4466586 w 4554448"/>
              <a:gd name="connsiteY40" fmla="*/ 1682815 h 5549970"/>
              <a:gd name="connsiteX41" fmla="*/ 4468097 w 4554448"/>
              <a:gd name="connsiteY41" fmla="*/ 1700268 h 5549970"/>
              <a:gd name="connsiteX42" fmla="*/ 4456627 w 4554448"/>
              <a:gd name="connsiteY42" fmla="*/ 1735163 h 5549970"/>
              <a:gd name="connsiteX43" fmla="*/ 4454567 w 4554448"/>
              <a:gd name="connsiteY43" fmla="*/ 1735289 h 5549970"/>
              <a:gd name="connsiteX44" fmla="*/ 4446069 w 4554448"/>
              <a:gd name="connsiteY44" fmla="*/ 1887374 h 5549970"/>
              <a:gd name="connsiteX45" fmla="*/ 4454760 w 4554448"/>
              <a:gd name="connsiteY45" fmla="*/ 1911536 h 5549970"/>
              <a:gd name="connsiteX46" fmla="*/ 4457038 w 4554448"/>
              <a:gd name="connsiteY46" fmla="*/ 1961755 h 5549970"/>
              <a:gd name="connsiteX47" fmla="*/ 4456157 w 4554448"/>
              <a:gd name="connsiteY47" fmla="*/ 1995384 h 5549970"/>
              <a:gd name="connsiteX48" fmla="*/ 4455695 w 4554448"/>
              <a:gd name="connsiteY48" fmla="*/ 2000244 h 5549970"/>
              <a:gd name="connsiteX49" fmla="*/ 4446575 w 4554448"/>
              <a:gd name="connsiteY49" fmla="*/ 2040142 h 5549970"/>
              <a:gd name="connsiteX50" fmla="*/ 4449840 w 4554448"/>
              <a:gd name="connsiteY50" fmla="*/ 2044087 h 5549970"/>
              <a:gd name="connsiteX51" fmla="*/ 4452681 w 4554448"/>
              <a:gd name="connsiteY51" fmla="*/ 2056904 h 5549970"/>
              <a:gd name="connsiteX52" fmla="*/ 4447940 w 4554448"/>
              <a:gd name="connsiteY52" fmla="*/ 2067489 h 5549970"/>
              <a:gd name="connsiteX53" fmla="*/ 4437756 w 4554448"/>
              <a:gd name="connsiteY53" fmla="*/ 2117719 h 5549970"/>
              <a:gd name="connsiteX54" fmla="*/ 4430425 w 4554448"/>
              <a:gd name="connsiteY54" fmla="*/ 2167300 h 5549970"/>
              <a:gd name="connsiteX55" fmla="*/ 4374342 w 4554448"/>
              <a:gd name="connsiteY55" fmla="*/ 3223633 h 5549970"/>
              <a:gd name="connsiteX56" fmla="*/ 4361556 w 4554448"/>
              <a:gd name="connsiteY56" fmla="*/ 3477281 h 5549970"/>
              <a:gd name="connsiteX57" fmla="*/ 4350471 w 4554448"/>
              <a:gd name="connsiteY57" fmla="*/ 3639984 h 5549970"/>
              <a:gd name="connsiteX58" fmla="*/ 4259710 w 4554448"/>
              <a:gd name="connsiteY58" fmla="*/ 5278921 h 5549970"/>
              <a:gd name="connsiteX59" fmla="*/ 4265008 w 4554448"/>
              <a:gd name="connsiteY59" fmla="*/ 5315626 h 5549970"/>
              <a:gd name="connsiteX60" fmla="*/ 4268542 w 4554448"/>
              <a:gd name="connsiteY60" fmla="*/ 5350090 h 5549970"/>
              <a:gd name="connsiteX61" fmla="*/ 4271374 w 4554448"/>
              <a:gd name="connsiteY61" fmla="*/ 5450399 h 5549970"/>
              <a:gd name="connsiteX62" fmla="*/ 4252817 w 4554448"/>
              <a:gd name="connsiteY62" fmla="*/ 5484804 h 5549970"/>
              <a:gd name="connsiteX63" fmla="*/ 4248165 w 4554448"/>
              <a:gd name="connsiteY63" fmla="*/ 5487504 h 5549970"/>
              <a:gd name="connsiteX64" fmla="*/ 4244708 w 4554448"/>
              <a:gd name="connsiteY64" fmla="*/ 5549951 h 5549970"/>
              <a:gd name="connsiteX65" fmla="*/ 0 w 4554448"/>
              <a:gd name="connsiteY65" fmla="*/ 5272016 h 5549970"/>
              <a:gd name="connsiteX66" fmla="*/ 17830 w 4554448"/>
              <a:gd name="connsiteY66" fmla="*/ 5243704 h 5549970"/>
              <a:gd name="connsiteX67" fmla="*/ 5325 w 4554448"/>
              <a:gd name="connsiteY67" fmla="*/ 5239903 h 5549970"/>
              <a:gd name="connsiteX68" fmla="*/ 9545 w 4554448"/>
              <a:gd name="connsiteY68" fmla="*/ 5233298 h 5549970"/>
              <a:gd name="connsiteX69" fmla="*/ 9814 w 4554448"/>
              <a:gd name="connsiteY69" fmla="*/ 5230552 h 5549970"/>
              <a:gd name="connsiteX70" fmla="*/ 10084 w 4554448"/>
              <a:gd name="connsiteY70" fmla="*/ 5227804 h 5549970"/>
              <a:gd name="connsiteX71" fmla="*/ 10621 w 4554448"/>
              <a:gd name="connsiteY71" fmla="*/ 5222308 h 5549970"/>
              <a:gd name="connsiteX72" fmla="*/ 10306 w 4554448"/>
              <a:gd name="connsiteY72" fmla="*/ 5216405 h 5549970"/>
              <a:gd name="connsiteX73" fmla="*/ 9722 w 4554448"/>
              <a:gd name="connsiteY73" fmla="*/ 5213249 h 5549970"/>
              <a:gd name="connsiteX74" fmla="*/ 9991 w 4554448"/>
              <a:gd name="connsiteY74" fmla="*/ 5210500 h 5549970"/>
              <a:gd name="connsiteX75" fmla="*/ 9675 w 4554448"/>
              <a:gd name="connsiteY75" fmla="*/ 5204597 h 5549970"/>
              <a:gd name="connsiteX76" fmla="*/ 9092 w 4554448"/>
              <a:gd name="connsiteY76" fmla="*/ 5201441 h 5549970"/>
              <a:gd name="connsiteX77" fmla="*/ 8462 w 4554448"/>
              <a:gd name="connsiteY77" fmla="*/ 5189632 h 5549970"/>
              <a:gd name="connsiteX78" fmla="*/ 7878 w 4554448"/>
              <a:gd name="connsiteY78" fmla="*/ 5186477 h 5549970"/>
              <a:gd name="connsiteX79" fmla="*/ 8146 w 4554448"/>
              <a:gd name="connsiteY79" fmla="*/ 5183728 h 5549970"/>
              <a:gd name="connsiteX80" fmla="*/ 6711 w 4554448"/>
              <a:gd name="connsiteY80" fmla="*/ 5180163 h 5549970"/>
              <a:gd name="connsiteX81" fmla="*/ 12123 w 4554448"/>
              <a:gd name="connsiteY81" fmla="*/ 5116566 h 5549970"/>
              <a:gd name="connsiteX82" fmla="*/ 79737 w 4554448"/>
              <a:gd name="connsiteY82" fmla="*/ 3839310 h 5549970"/>
              <a:gd name="connsiteX83" fmla="*/ 304427 w 4554448"/>
              <a:gd name="connsiteY83" fmla="*/ 0 h 5549970"/>
              <a:gd name="connsiteX0" fmla="*/ 338086 w 4588107"/>
              <a:gd name="connsiteY0" fmla="*/ 0 h 5549995"/>
              <a:gd name="connsiteX1" fmla="*/ 3340272 w 4588107"/>
              <a:gd name="connsiteY1" fmla="*/ 171842 h 5549995"/>
              <a:gd name="connsiteX2" fmla="*/ 4169083 w 4588107"/>
              <a:gd name="connsiteY2" fmla="*/ 226950 h 5549995"/>
              <a:gd name="connsiteX3" fmla="*/ 4542277 w 4588107"/>
              <a:gd name="connsiteY3" fmla="*/ 247374 h 5549995"/>
              <a:gd name="connsiteX4" fmla="*/ 4570156 w 4588107"/>
              <a:gd name="connsiteY4" fmla="*/ 269179 h 5549995"/>
              <a:gd name="connsiteX5" fmla="*/ 4568382 w 4588107"/>
              <a:gd name="connsiteY5" fmla="*/ 300930 h 5549995"/>
              <a:gd name="connsiteX6" fmla="*/ 4571304 w 4588107"/>
              <a:gd name="connsiteY6" fmla="*/ 302647 h 5549995"/>
              <a:gd name="connsiteX7" fmla="*/ 4587730 w 4588107"/>
              <a:gd name="connsiteY7" fmla="*/ 334222 h 5549995"/>
              <a:gd name="connsiteX8" fmla="*/ 4565469 w 4588107"/>
              <a:gd name="connsiteY8" fmla="*/ 391868 h 5549995"/>
              <a:gd name="connsiteX9" fmla="*/ 4561981 w 4588107"/>
              <a:gd name="connsiteY9" fmla="*/ 415489 h 5549995"/>
              <a:gd name="connsiteX10" fmla="*/ 4556876 w 4588107"/>
              <a:gd name="connsiteY10" fmla="*/ 506828 h 5549995"/>
              <a:gd name="connsiteX11" fmla="*/ 4556226 w 4588107"/>
              <a:gd name="connsiteY11" fmla="*/ 553245 h 5549995"/>
              <a:gd name="connsiteX12" fmla="*/ 4553127 w 4588107"/>
              <a:gd name="connsiteY12" fmla="*/ 581709 h 5549995"/>
              <a:gd name="connsiteX13" fmla="*/ 4552458 w 4588107"/>
              <a:gd name="connsiteY13" fmla="*/ 585890 h 5549995"/>
              <a:gd name="connsiteX14" fmla="*/ 4539521 w 4588107"/>
              <a:gd name="connsiteY14" fmla="*/ 817404 h 5549995"/>
              <a:gd name="connsiteX15" fmla="*/ 4541234 w 4588107"/>
              <a:gd name="connsiteY15" fmla="*/ 822238 h 5549995"/>
              <a:gd name="connsiteX16" fmla="*/ 4539083 w 4588107"/>
              <a:gd name="connsiteY16" fmla="*/ 846069 h 5549995"/>
              <a:gd name="connsiteX17" fmla="*/ 4537483 w 4588107"/>
              <a:gd name="connsiteY17" fmla="*/ 853854 h 5549995"/>
              <a:gd name="connsiteX18" fmla="*/ 4531245 w 4588107"/>
              <a:gd name="connsiteY18" fmla="*/ 965485 h 5549995"/>
              <a:gd name="connsiteX19" fmla="*/ 4533322 w 4588107"/>
              <a:gd name="connsiteY19" fmla="*/ 966385 h 5549995"/>
              <a:gd name="connsiteX20" fmla="*/ 4537441 w 4588107"/>
              <a:gd name="connsiteY20" fmla="*/ 1002567 h 5549995"/>
              <a:gd name="connsiteX21" fmla="*/ 4532643 w 4588107"/>
              <a:gd name="connsiteY21" fmla="*/ 1101094 h 5549995"/>
              <a:gd name="connsiteX22" fmla="*/ 4532538 w 4588107"/>
              <a:gd name="connsiteY22" fmla="*/ 1159389 h 5549995"/>
              <a:gd name="connsiteX23" fmla="*/ 4536841 w 4588107"/>
              <a:gd name="connsiteY23" fmla="*/ 1180505 h 5549995"/>
              <a:gd name="connsiteX24" fmla="*/ 4539931 w 4588107"/>
              <a:gd name="connsiteY24" fmla="*/ 1210687 h 5549995"/>
              <a:gd name="connsiteX25" fmla="*/ 4548748 w 4588107"/>
              <a:gd name="connsiteY25" fmla="*/ 1263157 h 5549995"/>
              <a:gd name="connsiteX26" fmla="*/ 4551025 w 4588107"/>
              <a:gd name="connsiteY26" fmla="*/ 1313374 h 5549995"/>
              <a:gd name="connsiteX27" fmla="*/ 4550145 w 4588107"/>
              <a:gd name="connsiteY27" fmla="*/ 1347004 h 5549995"/>
              <a:gd name="connsiteX28" fmla="*/ 4549682 w 4588107"/>
              <a:gd name="connsiteY28" fmla="*/ 1351864 h 5549995"/>
              <a:gd name="connsiteX29" fmla="*/ 4540563 w 4588107"/>
              <a:gd name="connsiteY29" fmla="*/ 1391762 h 5549995"/>
              <a:gd name="connsiteX30" fmla="*/ 4543827 w 4588107"/>
              <a:gd name="connsiteY30" fmla="*/ 1395707 h 5549995"/>
              <a:gd name="connsiteX31" fmla="*/ 4546669 w 4588107"/>
              <a:gd name="connsiteY31" fmla="*/ 1408524 h 5549995"/>
              <a:gd name="connsiteX32" fmla="*/ 4541928 w 4588107"/>
              <a:gd name="connsiteY32" fmla="*/ 1419109 h 5549995"/>
              <a:gd name="connsiteX33" fmla="*/ 4531744 w 4588107"/>
              <a:gd name="connsiteY33" fmla="*/ 1469337 h 5549995"/>
              <a:gd name="connsiteX34" fmla="*/ 4520847 w 4588107"/>
              <a:gd name="connsiteY34" fmla="*/ 1543038 h 5549995"/>
              <a:gd name="connsiteX35" fmla="*/ 4515966 w 4588107"/>
              <a:gd name="connsiteY35" fmla="*/ 1553997 h 5549995"/>
              <a:gd name="connsiteX36" fmla="*/ 4501538 w 4588107"/>
              <a:gd name="connsiteY36" fmla="*/ 1626071 h 5549995"/>
              <a:gd name="connsiteX37" fmla="*/ 4497823 w 4588107"/>
              <a:gd name="connsiteY37" fmla="*/ 1664103 h 5549995"/>
              <a:gd name="connsiteX38" fmla="*/ 4501483 w 4588107"/>
              <a:gd name="connsiteY38" fmla="*/ 1668558 h 5549995"/>
              <a:gd name="connsiteX39" fmla="*/ 4499833 w 4588107"/>
              <a:gd name="connsiteY39" fmla="*/ 1679756 h 5549995"/>
              <a:gd name="connsiteX40" fmla="*/ 4500245 w 4588107"/>
              <a:gd name="connsiteY40" fmla="*/ 1682815 h 5549995"/>
              <a:gd name="connsiteX41" fmla="*/ 4501756 w 4588107"/>
              <a:gd name="connsiteY41" fmla="*/ 1700268 h 5549995"/>
              <a:gd name="connsiteX42" fmla="*/ 4490286 w 4588107"/>
              <a:gd name="connsiteY42" fmla="*/ 1735163 h 5549995"/>
              <a:gd name="connsiteX43" fmla="*/ 4488226 w 4588107"/>
              <a:gd name="connsiteY43" fmla="*/ 1735289 h 5549995"/>
              <a:gd name="connsiteX44" fmla="*/ 4479728 w 4588107"/>
              <a:gd name="connsiteY44" fmla="*/ 1887374 h 5549995"/>
              <a:gd name="connsiteX45" fmla="*/ 4488419 w 4588107"/>
              <a:gd name="connsiteY45" fmla="*/ 1911536 h 5549995"/>
              <a:gd name="connsiteX46" fmla="*/ 4490697 w 4588107"/>
              <a:gd name="connsiteY46" fmla="*/ 1961755 h 5549995"/>
              <a:gd name="connsiteX47" fmla="*/ 4489816 w 4588107"/>
              <a:gd name="connsiteY47" fmla="*/ 1995384 h 5549995"/>
              <a:gd name="connsiteX48" fmla="*/ 4489354 w 4588107"/>
              <a:gd name="connsiteY48" fmla="*/ 2000244 h 5549995"/>
              <a:gd name="connsiteX49" fmla="*/ 4480234 w 4588107"/>
              <a:gd name="connsiteY49" fmla="*/ 2040142 h 5549995"/>
              <a:gd name="connsiteX50" fmla="*/ 4483499 w 4588107"/>
              <a:gd name="connsiteY50" fmla="*/ 2044087 h 5549995"/>
              <a:gd name="connsiteX51" fmla="*/ 4486340 w 4588107"/>
              <a:gd name="connsiteY51" fmla="*/ 2056904 h 5549995"/>
              <a:gd name="connsiteX52" fmla="*/ 4481599 w 4588107"/>
              <a:gd name="connsiteY52" fmla="*/ 2067489 h 5549995"/>
              <a:gd name="connsiteX53" fmla="*/ 4471415 w 4588107"/>
              <a:gd name="connsiteY53" fmla="*/ 2117719 h 5549995"/>
              <a:gd name="connsiteX54" fmla="*/ 4464084 w 4588107"/>
              <a:gd name="connsiteY54" fmla="*/ 2167300 h 5549995"/>
              <a:gd name="connsiteX55" fmla="*/ 4408001 w 4588107"/>
              <a:gd name="connsiteY55" fmla="*/ 3223633 h 5549995"/>
              <a:gd name="connsiteX56" fmla="*/ 4395215 w 4588107"/>
              <a:gd name="connsiteY56" fmla="*/ 3477281 h 5549995"/>
              <a:gd name="connsiteX57" fmla="*/ 4384130 w 4588107"/>
              <a:gd name="connsiteY57" fmla="*/ 3639984 h 5549995"/>
              <a:gd name="connsiteX58" fmla="*/ 4293369 w 4588107"/>
              <a:gd name="connsiteY58" fmla="*/ 5278921 h 5549995"/>
              <a:gd name="connsiteX59" fmla="*/ 4298667 w 4588107"/>
              <a:gd name="connsiteY59" fmla="*/ 5315626 h 5549995"/>
              <a:gd name="connsiteX60" fmla="*/ 4302201 w 4588107"/>
              <a:gd name="connsiteY60" fmla="*/ 5350090 h 5549995"/>
              <a:gd name="connsiteX61" fmla="*/ 4305033 w 4588107"/>
              <a:gd name="connsiteY61" fmla="*/ 5450399 h 5549995"/>
              <a:gd name="connsiteX62" fmla="*/ 4286476 w 4588107"/>
              <a:gd name="connsiteY62" fmla="*/ 5484804 h 5549995"/>
              <a:gd name="connsiteX63" fmla="*/ 4281824 w 4588107"/>
              <a:gd name="connsiteY63" fmla="*/ 5487504 h 5549995"/>
              <a:gd name="connsiteX64" fmla="*/ 4278367 w 4588107"/>
              <a:gd name="connsiteY64" fmla="*/ 5549951 h 5549995"/>
              <a:gd name="connsiteX65" fmla="*/ 0 w 4588107"/>
              <a:gd name="connsiteY65" fmla="*/ 5387017 h 5549995"/>
              <a:gd name="connsiteX66" fmla="*/ 51489 w 4588107"/>
              <a:gd name="connsiteY66" fmla="*/ 5243704 h 5549995"/>
              <a:gd name="connsiteX67" fmla="*/ 38984 w 4588107"/>
              <a:gd name="connsiteY67" fmla="*/ 5239903 h 5549995"/>
              <a:gd name="connsiteX68" fmla="*/ 43204 w 4588107"/>
              <a:gd name="connsiteY68" fmla="*/ 5233298 h 5549995"/>
              <a:gd name="connsiteX69" fmla="*/ 43473 w 4588107"/>
              <a:gd name="connsiteY69" fmla="*/ 5230552 h 5549995"/>
              <a:gd name="connsiteX70" fmla="*/ 43743 w 4588107"/>
              <a:gd name="connsiteY70" fmla="*/ 5227804 h 5549995"/>
              <a:gd name="connsiteX71" fmla="*/ 44280 w 4588107"/>
              <a:gd name="connsiteY71" fmla="*/ 5222308 h 5549995"/>
              <a:gd name="connsiteX72" fmla="*/ 43965 w 4588107"/>
              <a:gd name="connsiteY72" fmla="*/ 5216405 h 5549995"/>
              <a:gd name="connsiteX73" fmla="*/ 43381 w 4588107"/>
              <a:gd name="connsiteY73" fmla="*/ 5213249 h 5549995"/>
              <a:gd name="connsiteX74" fmla="*/ 43650 w 4588107"/>
              <a:gd name="connsiteY74" fmla="*/ 5210500 h 5549995"/>
              <a:gd name="connsiteX75" fmla="*/ 43334 w 4588107"/>
              <a:gd name="connsiteY75" fmla="*/ 5204597 h 5549995"/>
              <a:gd name="connsiteX76" fmla="*/ 42751 w 4588107"/>
              <a:gd name="connsiteY76" fmla="*/ 5201441 h 5549995"/>
              <a:gd name="connsiteX77" fmla="*/ 42121 w 4588107"/>
              <a:gd name="connsiteY77" fmla="*/ 5189632 h 5549995"/>
              <a:gd name="connsiteX78" fmla="*/ 41537 w 4588107"/>
              <a:gd name="connsiteY78" fmla="*/ 5186477 h 5549995"/>
              <a:gd name="connsiteX79" fmla="*/ 41805 w 4588107"/>
              <a:gd name="connsiteY79" fmla="*/ 5183728 h 5549995"/>
              <a:gd name="connsiteX80" fmla="*/ 40370 w 4588107"/>
              <a:gd name="connsiteY80" fmla="*/ 5180163 h 5549995"/>
              <a:gd name="connsiteX81" fmla="*/ 45782 w 4588107"/>
              <a:gd name="connsiteY81" fmla="*/ 5116566 h 5549995"/>
              <a:gd name="connsiteX82" fmla="*/ 113396 w 4588107"/>
              <a:gd name="connsiteY82" fmla="*/ 3839310 h 5549995"/>
              <a:gd name="connsiteX83" fmla="*/ 338086 w 4588107"/>
              <a:gd name="connsiteY83" fmla="*/ 0 h 5549995"/>
              <a:gd name="connsiteX0" fmla="*/ 299102 w 4549123"/>
              <a:gd name="connsiteY0" fmla="*/ 0 h 5549966"/>
              <a:gd name="connsiteX1" fmla="*/ 3301288 w 4549123"/>
              <a:gd name="connsiteY1" fmla="*/ 171842 h 5549966"/>
              <a:gd name="connsiteX2" fmla="*/ 4130099 w 4549123"/>
              <a:gd name="connsiteY2" fmla="*/ 226950 h 5549966"/>
              <a:gd name="connsiteX3" fmla="*/ 4503293 w 4549123"/>
              <a:gd name="connsiteY3" fmla="*/ 247374 h 5549966"/>
              <a:gd name="connsiteX4" fmla="*/ 4531172 w 4549123"/>
              <a:gd name="connsiteY4" fmla="*/ 269179 h 5549966"/>
              <a:gd name="connsiteX5" fmla="*/ 4529398 w 4549123"/>
              <a:gd name="connsiteY5" fmla="*/ 300930 h 5549966"/>
              <a:gd name="connsiteX6" fmla="*/ 4532320 w 4549123"/>
              <a:gd name="connsiteY6" fmla="*/ 302647 h 5549966"/>
              <a:gd name="connsiteX7" fmla="*/ 4548746 w 4549123"/>
              <a:gd name="connsiteY7" fmla="*/ 334222 h 5549966"/>
              <a:gd name="connsiteX8" fmla="*/ 4526485 w 4549123"/>
              <a:gd name="connsiteY8" fmla="*/ 391868 h 5549966"/>
              <a:gd name="connsiteX9" fmla="*/ 4522997 w 4549123"/>
              <a:gd name="connsiteY9" fmla="*/ 415489 h 5549966"/>
              <a:gd name="connsiteX10" fmla="*/ 4517892 w 4549123"/>
              <a:gd name="connsiteY10" fmla="*/ 506828 h 5549966"/>
              <a:gd name="connsiteX11" fmla="*/ 4517242 w 4549123"/>
              <a:gd name="connsiteY11" fmla="*/ 553245 h 5549966"/>
              <a:gd name="connsiteX12" fmla="*/ 4514143 w 4549123"/>
              <a:gd name="connsiteY12" fmla="*/ 581709 h 5549966"/>
              <a:gd name="connsiteX13" fmla="*/ 4513474 w 4549123"/>
              <a:gd name="connsiteY13" fmla="*/ 585890 h 5549966"/>
              <a:gd name="connsiteX14" fmla="*/ 4500537 w 4549123"/>
              <a:gd name="connsiteY14" fmla="*/ 817404 h 5549966"/>
              <a:gd name="connsiteX15" fmla="*/ 4502250 w 4549123"/>
              <a:gd name="connsiteY15" fmla="*/ 822238 h 5549966"/>
              <a:gd name="connsiteX16" fmla="*/ 4500099 w 4549123"/>
              <a:gd name="connsiteY16" fmla="*/ 846069 h 5549966"/>
              <a:gd name="connsiteX17" fmla="*/ 4498499 w 4549123"/>
              <a:gd name="connsiteY17" fmla="*/ 853854 h 5549966"/>
              <a:gd name="connsiteX18" fmla="*/ 4492261 w 4549123"/>
              <a:gd name="connsiteY18" fmla="*/ 965485 h 5549966"/>
              <a:gd name="connsiteX19" fmla="*/ 4494338 w 4549123"/>
              <a:gd name="connsiteY19" fmla="*/ 966385 h 5549966"/>
              <a:gd name="connsiteX20" fmla="*/ 4498457 w 4549123"/>
              <a:gd name="connsiteY20" fmla="*/ 1002567 h 5549966"/>
              <a:gd name="connsiteX21" fmla="*/ 4493659 w 4549123"/>
              <a:gd name="connsiteY21" fmla="*/ 1101094 h 5549966"/>
              <a:gd name="connsiteX22" fmla="*/ 4493554 w 4549123"/>
              <a:gd name="connsiteY22" fmla="*/ 1159389 h 5549966"/>
              <a:gd name="connsiteX23" fmla="*/ 4497857 w 4549123"/>
              <a:gd name="connsiteY23" fmla="*/ 1180505 h 5549966"/>
              <a:gd name="connsiteX24" fmla="*/ 4500947 w 4549123"/>
              <a:gd name="connsiteY24" fmla="*/ 1210687 h 5549966"/>
              <a:gd name="connsiteX25" fmla="*/ 4509764 w 4549123"/>
              <a:gd name="connsiteY25" fmla="*/ 1263157 h 5549966"/>
              <a:gd name="connsiteX26" fmla="*/ 4512041 w 4549123"/>
              <a:gd name="connsiteY26" fmla="*/ 1313374 h 5549966"/>
              <a:gd name="connsiteX27" fmla="*/ 4511161 w 4549123"/>
              <a:gd name="connsiteY27" fmla="*/ 1347004 h 5549966"/>
              <a:gd name="connsiteX28" fmla="*/ 4510698 w 4549123"/>
              <a:gd name="connsiteY28" fmla="*/ 1351864 h 5549966"/>
              <a:gd name="connsiteX29" fmla="*/ 4501579 w 4549123"/>
              <a:gd name="connsiteY29" fmla="*/ 1391762 h 5549966"/>
              <a:gd name="connsiteX30" fmla="*/ 4504843 w 4549123"/>
              <a:gd name="connsiteY30" fmla="*/ 1395707 h 5549966"/>
              <a:gd name="connsiteX31" fmla="*/ 4507685 w 4549123"/>
              <a:gd name="connsiteY31" fmla="*/ 1408524 h 5549966"/>
              <a:gd name="connsiteX32" fmla="*/ 4502944 w 4549123"/>
              <a:gd name="connsiteY32" fmla="*/ 1419109 h 5549966"/>
              <a:gd name="connsiteX33" fmla="*/ 4492760 w 4549123"/>
              <a:gd name="connsiteY33" fmla="*/ 1469337 h 5549966"/>
              <a:gd name="connsiteX34" fmla="*/ 4481863 w 4549123"/>
              <a:gd name="connsiteY34" fmla="*/ 1543038 h 5549966"/>
              <a:gd name="connsiteX35" fmla="*/ 4476982 w 4549123"/>
              <a:gd name="connsiteY35" fmla="*/ 1553997 h 5549966"/>
              <a:gd name="connsiteX36" fmla="*/ 4462554 w 4549123"/>
              <a:gd name="connsiteY36" fmla="*/ 1626071 h 5549966"/>
              <a:gd name="connsiteX37" fmla="*/ 4458839 w 4549123"/>
              <a:gd name="connsiteY37" fmla="*/ 1664103 h 5549966"/>
              <a:gd name="connsiteX38" fmla="*/ 4462499 w 4549123"/>
              <a:gd name="connsiteY38" fmla="*/ 1668558 h 5549966"/>
              <a:gd name="connsiteX39" fmla="*/ 4460849 w 4549123"/>
              <a:gd name="connsiteY39" fmla="*/ 1679756 h 5549966"/>
              <a:gd name="connsiteX40" fmla="*/ 4461261 w 4549123"/>
              <a:gd name="connsiteY40" fmla="*/ 1682815 h 5549966"/>
              <a:gd name="connsiteX41" fmla="*/ 4462772 w 4549123"/>
              <a:gd name="connsiteY41" fmla="*/ 1700268 h 5549966"/>
              <a:gd name="connsiteX42" fmla="*/ 4451302 w 4549123"/>
              <a:gd name="connsiteY42" fmla="*/ 1735163 h 5549966"/>
              <a:gd name="connsiteX43" fmla="*/ 4449242 w 4549123"/>
              <a:gd name="connsiteY43" fmla="*/ 1735289 h 5549966"/>
              <a:gd name="connsiteX44" fmla="*/ 4440744 w 4549123"/>
              <a:gd name="connsiteY44" fmla="*/ 1887374 h 5549966"/>
              <a:gd name="connsiteX45" fmla="*/ 4449435 w 4549123"/>
              <a:gd name="connsiteY45" fmla="*/ 1911536 h 5549966"/>
              <a:gd name="connsiteX46" fmla="*/ 4451713 w 4549123"/>
              <a:gd name="connsiteY46" fmla="*/ 1961755 h 5549966"/>
              <a:gd name="connsiteX47" fmla="*/ 4450832 w 4549123"/>
              <a:gd name="connsiteY47" fmla="*/ 1995384 h 5549966"/>
              <a:gd name="connsiteX48" fmla="*/ 4450370 w 4549123"/>
              <a:gd name="connsiteY48" fmla="*/ 2000244 h 5549966"/>
              <a:gd name="connsiteX49" fmla="*/ 4441250 w 4549123"/>
              <a:gd name="connsiteY49" fmla="*/ 2040142 h 5549966"/>
              <a:gd name="connsiteX50" fmla="*/ 4444515 w 4549123"/>
              <a:gd name="connsiteY50" fmla="*/ 2044087 h 5549966"/>
              <a:gd name="connsiteX51" fmla="*/ 4447356 w 4549123"/>
              <a:gd name="connsiteY51" fmla="*/ 2056904 h 5549966"/>
              <a:gd name="connsiteX52" fmla="*/ 4442615 w 4549123"/>
              <a:gd name="connsiteY52" fmla="*/ 2067489 h 5549966"/>
              <a:gd name="connsiteX53" fmla="*/ 4432431 w 4549123"/>
              <a:gd name="connsiteY53" fmla="*/ 2117719 h 5549966"/>
              <a:gd name="connsiteX54" fmla="*/ 4425100 w 4549123"/>
              <a:gd name="connsiteY54" fmla="*/ 2167300 h 5549966"/>
              <a:gd name="connsiteX55" fmla="*/ 4369017 w 4549123"/>
              <a:gd name="connsiteY55" fmla="*/ 3223633 h 5549966"/>
              <a:gd name="connsiteX56" fmla="*/ 4356231 w 4549123"/>
              <a:gd name="connsiteY56" fmla="*/ 3477281 h 5549966"/>
              <a:gd name="connsiteX57" fmla="*/ 4345146 w 4549123"/>
              <a:gd name="connsiteY57" fmla="*/ 3639984 h 5549966"/>
              <a:gd name="connsiteX58" fmla="*/ 4254385 w 4549123"/>
              <a:gd name="connsiteY58" fmla="*/ 5278921 h 5549966"/>
              <a:gd name="connsiteX59" fmla="*/ 4259683 w 4549123"/>
              <a:gd name="connsiteY59" fmla="*/ 5315626 h 5549966"/>
              <a:gd name="connsiteX60" fmla="*/ 4263217 w 4549123"/>
              <a:gd name="connsiteY60" fmla="*/ 5350090 h 5549966"/>
              <a:gd name="connsiteX61" fmla="*/ 4266049 w 4549123"/>
              <a:gd name="connsiteY61" fmla="*/ 5450399 h 5549966"/>
              <a:gd name="connsiteX62" fmla="*/ 4247492 w 4549123"/>
              <a:gd name="connsiteY62" fmla="*/ 5484804 h 5549966"/>
              <a:gd name="connsiteX63" fmla="*/ 4242840 w 4549123"/>
              <a:gd name="connsiteY63" fmla="*/ 5487504 h 5549966"/>
              <a:gd name="connsiteX64" fmla="*/ 4239383 w 4549123"/>
              <a:gd name="connsiteY64" fmla="*/ 5549951 h 5549966"/>
              <a:gd name="connsiteX65" fmla="*/ 266751 w 4549123"/>
              <a:gd name="connsiteY65" fmla="*/ 5218723 h 5549966"/>
              <a:gd name="connsiteX66" fmla="*/ 12505 w 4549123"/>
              <a:gd name="connsiteY66" fmla="*/ 5243704 h 5549966"/>
              <a:gd name="connsiteX67" fmla="*/ 0 w 4549123"/>
              <a:gd name="connsiteY67" fmla="*/ 5239903 h 5549966"/>
              <a:gd name="connsiteX68" fmla="*/ 4220 w 4549123"/>
              <a:gd name="connsiteY68" fmla="*/ 5233298 h 5549966"/>
              <a:gd name="connsiteX69" fmla="*/ 4489 w 4549123"/>
              <a:gd name="connsiteY69" fmla="*/ 5230552 h 5549966"/>
              <a:gd name="connsiteX70" fmla="*/ 4759 w 4549123"/>
              <a:gd name="connsiteY70" fmla="*/ 5227804 h 5549966"/>
              <a:gd name="connsiteX71" fmla="*/ 5296 w 4549123"/>
              <a:gd name="connsiteY71" fmla="*/ 5222308 h 5549966"/>
              <a:gd name="connsiteX72" fmla="*/ 4981 w 4549123"/>
              <a:gd name="connsiteY72" fmla="*/ 5216405 h 5549966"/>
              <a:gd name="connsiteX73" fmla="*/ 4397 w 4549123"/>
              <a:gd name="connsiteY73" fmla="*/ 5213249 h 5549966"/>
              <a:gd name="connsiteX74" fmla="*/ 4666 w 4549123"/>
              <a:gd name="connsiteY74" fmla="*/ 5210500 h 5549966"/>
              <a:gd name="connsiteX75" fmla="*/ 4350 w 4549123"/>
              <a:gd name="connsiteY75" fmla="*/ 5204597 h 5549966"/>
              <a:gd name="connsiteX76" fmla="*/ 3767 w 4549123"/>
              <a:gd name="connsiteY76" fmla="*/ 5201441 h 5549966"/>
              <a:gd name="connsiteX77" fmla="*/ 3137 w 4549123"/>
              <a:gd name="connsiteY77" fmla="*/ 5189632 h 5549966"/>
              <a:gd name="connsiteX78" fmla="*/ 2553 w 4549123"/>
              <a:gd name="connsiteY78" fmla="*/ 5186477 h 5549966"/>
              <a:gd name="connsiteX79" fmla="*/ 2821 w 4549123"/>
              <a:gd name="connsiteY79" fmla="*/ 5183728 h 5549966"/>
              <a:gd name="connsiteX80" fmla="*/ 1386 w 4549123"/>
              <a:gd name="connsiteY80" fmla="*/ 5180163 h 5549966"/>
              <a:gd name="connsiteX81" fmla="*/ 6798 w 4549123"/>
              <a:gd name="connsiteY81" fmla="*/ 5116566 h 5549966"/>
              <a:gd name="connsiteX82" fmla="*/ 74412 w 4549123"/>
              <a:gd name="connsiteY82" fmla="*/ 3839310 h 5549966"/>
              <a:gd name="connsiteX83" fmla="*/ 299102 w 4549123"/>
              <a:gd name="connsiteY83" fmla="*/ 0 h 5549966"/>
              <a:gd name="connsiteX0" fmla="*/ 303426 w 4553447"/>
              <a:gd name="connsiteY0" fmla="*/ 0 h 5549966"/>
              <a:gd name="connsiteX1" fmla="*/ 3305612 w 4553447"/>
              <a:gd name="connsiteY1" fmla="*/ 171842 h 5549966"/>
              <a:gd name="connsiteX2" fmla="*/ 4134423 w 4553447"/>
              <a:gd name="connsiteY2" fmla="*/ 226950 h 5549966"/>
              <a:gd name="connsiteX3" fmla="*/ 4507617 w 4553447"/>
              <a:gd name="connsiteY3" fmla="*/ 247374 h 5549966"/>
              <a:gd name="connsiteX4" fmla="*/ 4535496 w 4553447"/>
              <a:gd name="connsiteY4" fmla="*/ 269179 h 5549966"/>
              <a:gd name="connsiteX5" fmla="*/ 4533722 w 4553447"/>
              <a:gd name="connsiteY5" fmla="*/ 300930 h 5549966"/>
              <a:gd name="connsiteX6" fmla="*/ 4536644 w 4553447"/>
              <a:gd name="connsiteY6" fmla="*/ 302647 h 5549966"/>
              <a:gd name="connsiteX7" fmla="*/ 4553070 w 4553447"/>
              <a:gd name="connsiteY7" fmla="*/ 334222 h 5549966"/>
              <a:gd name="connsiteX8" fmla="*/ 4530809 w 4553447"/>
              <a:gd name="connsiteY8" fmla="*/ 391868 h 5549966"/>
              <a:gd name="connsiteX9" fmla="*/ 4527321 w 4553447"/>
              <a:gd name="connsiteY9" fmla="*/ 415489 h 5549966"/>
              <a:gd name="connsiteX10" fmla="*/ 4522216 w 4553447"/>
              <a:gd name="connsiteY10" fmla="*/ 506828 h 5549966"/>
              <a:gd name="connsiteX11" fmla="*/ 4521566 w 4553447"/>
              <a:gd name="connsiteY11" fmla="*/ 553245 h 5549966"/>
              <a:gd name="connsiteX12" fmla="*/ 4518467 w 4553447"/>
              <a:gd name="connsiteY12" fmla="*/ 581709 h 5549966"/>
              <a:gd name="connsiteX13" fmla="*/ 4517798 w 4553447"/>
              <a:gd name="connsiteY13" fmla="*/ 585890 h 5549966"/>
              <a:gd name="connsiteX14" fmla="*/ 4504861 w 4553447"/>
              <a:gd name="connsiteY14" fmla="*/ 817404 h 5549966"/>
              <a:gd name="connsiteX15" fmla="*/ 4506574 w 4553447"/>
              <a:gd name="connsiteY15" fmla="*/ 822238 h 5549966"/>
              <a:gd name="connsiteX16" fmla="*/ 4504423 w 4553447"/>
              <a:gd name="connsiteY16" fmla="*/ 846069 h 5549966"/>
              <a:gd name="connsiteX17" fmla="*/ 4502823 w 4553447"/>
              <a:gd name="connsiteY17" fmla="*/ 853854 h 5549966"/>
              <a:gd name="connsiteX18" fmla="*/ 4496585 w 4553447"/>
              <a:gd name="connsiteY18" fmla="*/ 965485 h 5549966"/>
              <a:gd name="connsiteX19" fmla="*/ 4498662 w 4553447"/>
              <a:gd name="connsiteY19" fmla="*/ 966385 h 5549966"/>
              <a:gd name="connsiteX20" fmla="*/ 4502781 w 4553447"/>
              <a:gd name="connsiteY20" fmla="*/ 1002567 h 5549966"/>
              <a:gd name="connsiteX21" fmla="*/ 4497983 w 4553447"/>
              <a:gd name="connsiteY21" fmla="*/ 1101094 h 5549966"/>
              <a:gd name="connsiteX22" fmla="*/ 4497878 w 4553447"/>
              <a:gd name="connsiteY22" fmla="*/ 1159389 h 5549966"/>
              <a:gd name="connsiteX23" fmla="*/ 4502181 w 4553447"/>
              <a:gd name="connsiteY23" fmla="*/ 1180505 h 5549966"/>
              <a:gd name="connsiteX24" fmla="*/ 4505271 w 4553447"/>
              <a:gd name="connsiteY24" fmla="*/ 1210687 h 5549966"/>
              <a:gd name="connsiteX25" fmla="*/ 4514088 w 4553447"/>
              <a:gd name="connsiteY25" fmla="*/ 1263157 h 5549966"/>
              <a:gd name="connsiteX26" fmla="*/ 4516365 w 4553447"/>
              <a:gd name="connsiteY26" fmla="*/ 1313374 h 5549966"/>
              <a:gd name="connsiteX27" fmla="*/ 4515485 w 4553447"/>
              <a:gd name="connsiteY27" fmla="*/ 1347004 h 5549966"/>
              <a:gd name="connsiteX28" fmla="*/ 4515022 w 4553447"/>
              <a:gd name="connsiteY28" fmla="*/ 1351864 h 5549966"/>
              <a:gd name="connsiteX29" fmla="*/ 4505903 w 4553447"/>
              <a:gd name="connsiteY29" fmla="*/ 1391762 h 5549966"/>
              <a:gd name="connsiteX30" fmla="*/ 4509167 w 4553447"/>
              <a:gd name="connsiteY30" fmla="*/ 1395707 h 5549966"/>
              <a:gd name="connsiteX31" fmla="*/ 4512009 w 4553447"/>
              <a:gd name="connsiteY31" fmla="*/ 1408524 h 5549966"/>
              <a:gd name="connsiteX32" fmla="*/ 4507268 w 4553447"/>
              <a:gd name="connsiteY32" fmla="*/ 1419109 h 5549966"/>
              <a:gd name="connsiteX33" fmla="*/ 4497084 w 4553447"/>
              <a:gd name="connsiteY33" fmla="*/ 1469337 h 5549966"/>
              <a:gd name="connsiteX34" fmla="*/ 4486187 w 4553447"/>
              <a:gd name="connsiteY34" fmla="*/ 1543038 h 5549966"/>
              <a:gd name="connsiteX35" fmla="*/ 4481306 w 4553447"/>
              <a:gd name="connsiteY35" fmla="*/ 1553997 h 5549966"/>
              <a:gd name="connsiteX36" fmla="*/ 4466878 w 4553447"/>
              <a:gd name="connsiteY36" fmla="*/ 1626071 h 5549966"/>
              <a:gd name="connsiteX37" fmla="*/ 4463163 w 4553447"/>
              <a:gd name="connsiteY37" fmla="*/ 1664103 h 5549966"/>
              <a:gd name="connsiteX38" fmla="*/ 4466823 w 4553447"/>
              <a:gd name="connsiteY38" fmla="*/ 1668558 h 5549966"/>
              <a:gd name="connsiteX39" fmla="*/ 4465173 w 4553447"/>
              <a:gd name="connsiteY39" fmla="*/ 1679756 h 5549966"/>
              <a:gd name="connsiteX40" fmla="*/ 4465585 w 4553447"/>
              <a:gd name="connsiteY40" fmla="*/ 1682815 h 5549966"/>
              <a:gd name="connsiteX41" fmla="*/ 4467096 w 4553447"/>
              <a:gd name="connsiteY41" fmla="*/ 1700268 h 5549966"/>
              <a:gd name="connsiteX42" fmla="*/ 4455626 w 4553447"/>
              <a:gd name="connsiteY42" fmla="*/ 1735163 h 5549966"/>
              <a:gd name="connsiteX43" fmla="*/ 4453566 w 4553447"/>
              <a:gd name="connsiteY43" fmla="*/ 1735289 h 5549966"/>
              <a:gd name="connsiteX44" fmla="*/ 4445068 w 4553447"/>
              <a:gd name="connsiteY44" fmla="*/ 1887374 h 5549966"/>
              <a:gd name="connsiteX45" fmla="*/ 4453759 w 4553447"/>
              <a:gd name="connsiteY45" fmla="*/ 1911536 h 5549966"/>
              <a:gd name="connsiteX46" fmla="*/ 4456037 w 4553447"/>
              <a:gd name="connsiteY46" fmla="*/ 1961755 h 5549966"/>
              <a:gd name="connsiteX47" fmla="*/ 4455156 w 4553447"/>
              <a:gd name="connsiteY47" fmla="*/ 1995384 h 5549966"/>
              <a:gd name="connsiteX48" fmla="*/ 4454694 w 4553447"/>
              <a:gd name="connsiteY48" fmla="*/ 2000244 h 5549966"/>
              <a:gd name="connsiteX49" fmla="*/ 4445574 w 4553447"/>
              <a:gd name="connsiteY49" fmla="*/ 2040142 h 5549966"/>
              <a:gd name="connsiteX50" fmla="*/ 4448839 w 4553447"/>
              <a:gd name="connsiteY50" fmla="*/ 2044087 h 5549966"/>
              <a:gd name="connsiteX51" fmla="*/ 4451680 w 4553447"/>
              <a:gd name="connsiteY51" fmla="*/ 2056904 h 5549966"/>
              <a:gd name="connsiteX52" fmla="*/ 4446939 w 4553447"/>
              <a:gd name="connsiteY52" fmla="*/ 2067489 h 5549966"/>
              <a:gd name="connsiteX53" fmla="*/ 4436755 w 4553447"/>
              <a:gd name="connsiteY53" fmla="*/ 2117719 h 5549966"/>
              <a:gd name="connsiteX54" fmla="*/ 4429424 w 4553447"/>
              <a:gd name="connsiteY54" fmla="*/ 2167300 h 5549966"/>
              <a:gd name="connsiteX55" fmla="*/ 4373341 w 4553447"/>
              <a:gd name="connsiteY55" fmla="*/ 3223633 h 5549966"/>
              <a:gd name="connsiteX56" fmla="*/ 4360555 w 4553447"/>
              <a:gd name="connsiteY56" fmla="*/ 3477281 h 5549966"/>
              <a:gd name="connsiteX57" fmla="*/ 4349470 w 4553447"/>
              <a:gd name="connsiteY57" fmla="*/ 3639984 h 5549966"/>
              <a:gd name="connsiteX58" fmla="*/ 4258709 w 4553447"/>
              <a:gd name="connsiteY58" fmla="*/ 5278921 h 5549966"/>
              <a:gd name="connsiteX59" fmla="*/ 4264007 w 4553447"/>
              <a:gd name="connsiteY59" fmla="*/ 5315626 h 5549966"/>
              <a:gd name="connsiteX60" fmla="*/ 4267541 w 4553447"/>
              <a:gd name="connsiteY60" fmla="*/ 5350090 h 5549966"/>
              <a:gd name="connsiteX61" fmla="*/ 4270373 w 4553447"/>
              <a:gd name="connsiteY61" fmla="*/ 5450399 h 5549966"/>
              <a:gd name="connsiteX62" fmla="*/ 4251816 w 4553447"/>
              <a:gd name="connsiteY62" fmla="*/ 5484804 h 5549966"/>
              <a:gd name="connsiteX63" fmla="*/ 4247164 w 4553447"/>
              <a:gd name="connsiteY63" fmla="*/ 5487504 h 5549966"/>
              <a:gd name="connsiteX64" fmla="*/ 4243707 w 4553447"/>
              <a:gd name="connsiteY64" fmla="*/ 5549951 h 5549966"/>
              <a:gd name="connsiteX65" fmla="*/ 271075 w 4553447"/>
              <a:gd name="connsiteY65" fmla="*/ 5218723 h 5549966"/>
              <a:gd name="connsiteX66" fmla="*/ 0 w 4553447"/>
              <a:gd name="connsiteY66" fmla="*/ 5280167 h 5549966"/>
              <a:gd name="connsiteX67" fmla="*/ 4324 w 4553447"/>
              <a:gd name="connsiteY67" fmla="*/ 5239903 h 5549966"/>
              <a:gd name="connsiteX68" fmla="*/ 8544 w 4553447"/>
              <a:gd name="connsiteY68" fmla="*/ 5233298 h 5549966"/>
              <a:gd name="connsiteX69" fmla="*/ 8813 w 4553447"/>
              <a:gd name="connsiteY69" fmla="*/ 5230552 h 5549966"/>
              <a:gd name="connsiteX70" fmla="*/ 9083 w 4553447"/>
              <a:gd name="connsiteY70" fmla="*/ 5227804 h 5549966"/>
              <a:gd name="connsiteX71" fmla="*/ 9620 w 4553447"/>
              <a:gd name="connsiteY71" fmla="*/ 5222308 h 5549966"/>
              <a:gd name="connsiteX72" fmla="*/ 9305 w 4553447"/>
              <a:gd name="connsiteY72" fmla="*/ 5216405 h 5549966"/>
              <a:gd name="connsiteX73" fmla="*/ 8721 w 4553447"/>
              <a:gd name="connsiteY73" fmla="*/ 5213249 h 5549966"/>
              <a:gd name="connsiteX74" fmla="*/ 8990 w 4553447"/>
              <a:gd name="connsiteY74" fmla="*/ 5210500 h 5549966"/>
              <a:gd name="connsiteX75" fmla="*/ 8674 w 4553447"/>
              <a:gd name="connsiteY75" fmla="*/ 5204597 h 5549966"/>
              <a:gd name="connsiteX76" fmla="*/ 8091 w 4553447"/>
              <a:gd name="connsiteY76" fmla="*/ 5201441 h 5549966"/>
              <a:gd name="connsiteX77" fmla="*/ 7461 w 4553447"/>
              <a:gd name="connsiteY77" fmla="*/ 5189632 h 5549966"/>
              <a:gd name="connsiteX78" fmla="*/ 6877 w 4553447"/>
              <a:gd name="connsiteY78" fmla="*/ 5186477 h 5549966"/>
              <a:gd name="connsiteX79" fmla="*/ 7145 w 4553447"/>
              <a:gd name="connsiteY79" fmla="*/ 5183728 h 5549966"/>
              <a:gd name="connsiteX80" fmla="*/ 5710 w 4553447"/>
              <a:gd name="connsiteY80" fmla="*/ 5180163 h 5549966"/>
              <a:gd name="connsiteX81" fmla="*/ 11122 w 4553447"/>
              <a:gd name="connsiteY81" fmla="*/ 5116566 h 5549966"/>
              <a:gd name="connsiteX82" fmla="*/ 78736 w 4553447"/>
              <a:gd name="connsiteY82" fmla="*/ 3839310 h 5549966"/>
              <a:gd name="connsiteX83" fmla="*/ 303426 w 4553447"/>
              <a:gd name="connsiteY83" fmla="*/ 0 h 5549966"/>
              <a:gd name="connsiteX0" fmla="*/ 303426 w 4553447"/>
              <a:gd name="connsiteY0" fmla="*/ 0 h 5549973"/>
              <a:gd name="connsiteX1" fmla="*/ 3305612 w 4553447"/>
              <a:gd name="connsiteY1" fmla="*/ 171842 h 5549973"/>
              <a:gd name="connsiteX2" fmla="*/ 4134423 w 4553447"/>
              <a:gd name="connsiteY2" fmla="*/ 226950 h 5549973"/>
              <a:gd name="connsiteX3" fmla="*/ 4507617 w 4553447"/>
              <a:gd name="connsiteY3" fmla="*/ 247374 h 5549973"/>
              <a:gd name="connsiteX4" fmla="*/ 4535496 w 4553447"/>
              <a:gd name="connsiteY4" fmla="*/ 269179 h 5549973"/>
              <a:gd name="connsiteX5" fmla="*/ 4533722 w 4553447"/>
              <a:gd name="connsiteY5" fmla="*/ 300930 h 5549973"/>
              <a:gd name="connsiteX6" fmla="*/ 4536644 w 4553447"/>
              <a:gd name="connsiteY6" fmla="*/ 302647 h 5549973"/>
              <a:gd name="connsiteX7" fmla="*/ 4553070 w 4553447"/>
              <a:gd name="connsiteY7" fmla="*/ 334222 h 5549973"/>
              <a:gd name="connsiteX8" fmla="*/ 4530809 w 4553447"/>
              <a:gd name="connsiteY8" fmla="*/ 391868 h 5549973"/>
              <a:gd name="connsiteX9" fmla="*/ 4527321 w 4553447"/>
              <a:gd name="connsiteY9" fmla="*/ 415489 h 5549973"/>
              <a:gd name="connsiteX10" fmla="*/ 4522216 w 4553447"/>
              <a:gd name="connsiteY10" fmla="*/ 506828 h 5549973"/>
              <a:gd name="connsiteX11" fmla="*/ 4521566 w 4553447"/>
              <a:gd name="connsiteY11" fmla="*/ 553245 h 5549973"/>
              <a:gd name="connsiteX12" fmla="*/ 4518467 w 4553447"/>
              <a:gd name="connsiteY12" fmla="*/ 581709 h 5549973"/>
              <a:gd name="connsiteX13" fmla="*/ 4517798 w 4553447"/>
              <a:gd name="connsiteY13" fmla="*/ 585890 h 5549973"/>
              <a:gd name="connsiteX14" fmla="*/ 4504861 w 4553447"/>
              <a:gd name="connsiteY14" fmla="*/ 817404 h 5549973"/>
              <a:gd name="connsiteX15" fmla="*/ 4506574 w 4553447"/>
              <a:gd name="connsiteY15" fmla="*/ 822238 h 5549973"/>
              <a:gd name="connsiteX16" fmla="*/ 4504423 w 4553447"/>
              <a:gd name="connsiteY16" fmla="*/ 846069 h 5549973"/>
              <a:gd name="connsiteX17" fmla="*/ 4502823 w 4553447"/>
              <a:gd name="connsiteY17" fmla="*/ 853854 h 5549973"/>
              <a:gd name="connsiteX18" fmla="*/ 4496585 w 4553447"/>
              <a:gd name="connsiteY18" fmla="*/ 965485 h 5549973"/>
              <a:gd name="connsiteX19" fmla="*/ 4498662 w 4553447"/>
              <a:gd name="connsiteY19" fmla="*/ 966385 h 5549973"/>
              <a:gd name="connsiteX20" fmla="*/ 4502781 w 4553447"/>
              <a:gd name="connsiteY20" fmla="*/ 1002567 h 5549973"/>
              <a:gd name="connsiteX21" fmla="*/ 4497983 w 4553447"/>
              <a:gd name="connsiteY21" fmla="*/ 1101094 h 5549973"/>
              <a:gd name="connsiteX22" fmla="*/ 4497878 w 4553447"/>
              <a:gd name="connsiteY22" fmla="*/ 1159389 h 5549973"/>
              <a:gd name="connsiteX23" fmla="*/ 4502181 w 4553447"/>
              <a:gd name="connsiteY23" fmla="*/ 1180505 h 5549973"/>
              <a:gd name="connsiteX24" fmla="*/ 4505271 w 4553447"/>
              <a:gd name="connsiteY24" fmla="*/ 1210687 h 5549973"/>
              <a:gd name="connsiteX25" fmla="*/ 4514088 w 4553447"/>
              <a:gd name="connsiteY25" fmla="*/ 1263157 h 5549973"/>
              <a:gd name="connsiteX26" fmla="*/ 4516365 w 4553447"/>
              <a:gd name="connsiteY26" fmla="*/ 1313374 h 5549973"/>
              <a:gd name="connsiteX27" fmla="*/ 4515485 w 4553447"/>
              <a:gd name="connsiteY27" fmla="*/ 1347004 h 5549973"/>
              <a:gd name="connsiteX28" fmla="*/ 4515022 w 4553447"/>
              <a:gd name="connsiteY28" fmla="*/ 1351864 h 5549973"/>
              <a:gd name="connsiteX29" fmla="*/ 4505903 w 4553447"/>
              <a:gd name="connsiteY29" fmla="*/ 1391762 h 5549973"/>
              <a:gd name="connsiteX30" fmla="*/ 4509167 w 4553447"/>
              <a:gd name="connsiteY30" fmla="*/ 1395707 h 5549973"/>
              <a:gd name="connsiteX31" fmla="*/ 4512009 w 4553447"/>
              <a:gd name="connsiteY31" fmla="*/ 1408524 h 5549973"/>
              <a:gd name="connsiteX32" fmla="*/ 4507268 w 4553447"/>
              <a:gd name="connsiteY32" fmla="*/ 1419109 h 5549973"/>
              <a:gd name="connsiteX33" fmla="*/ 4497084 w 4553447"/>
              <a:gd name="connsiteY33" fmla="*/ 1469337 h 5549973"/>
              <a:gd name="connsiteX34" fmla="*/ 4486187 w 4553447"/>
              <a:gd name="connsiteY34" fmla="*/ 1543038 h 5549973"/>
              <a:gd name="connsiteX35" fmla="*/ 4481306 w 4553447"/>
              <a:gd name="connsiteY35" fmla="*/ 1553997 h 5549973"/>
              <a:gd name="connsiteX36" fmla="*/ 4466878 w 4553447"/>
              <a:gd name="connsiteY36" fmla="*/ 1626071 h 5549973"/>
              <a:gd name="connsiteX37" fmla="*/ 4463163 w 4553447"/>
              <a:gd name="connsiteY37" fmla="*/ 1664103 h 5549973"/>
              <a:gd name="connsiteX38" fmla="*/ 4466823 w 4553447"/>
              <a:gd name="connsiteY38" fmla="*/ 1668558 h 5549973"/>
              <a:gd name="connsiteX39" fmla="*/ 4465173 w 4553447"/>
              <a:gd name="connsiteY39" fmla="*/ 1679756 h 5549973"/>
              <a:gd name="connsiteX40" fmla="*/ 4465585 w 4553447"/>
              <a:gd name="connsiteY40" fmla="*/ 1682815 h 5549973"/>
              <a:gd name="connsiteX41" fmla="*/ 4467096 w 4553447"/>
              <a:gd name="connsiteY41" fmla="*/ 1700268 h 5549973"/>
              <a:gd name="connsiteX42" fmla="*/ 4455626 w 4553447"/>
              <a:gd name="connsiteY42" fmla="*/ 1735163 h 5549973"/>
              <a:gd name="connsiteX43" fmla="*/ 4453566 w 4553447"/>
              <a:gd name="connsiteY43" fmla="*/ 1735289 h 5549973"/>
              <a:gd name="connsiteX44" fmla="*/ 4445068 w 4553447"/>
              <a:gd name="connsiteY44" fmla="*/ 1887374 h 5549973"/>
              <a:gd name="connsiteX45" fmla="*/ 4453759 w 4553447"/>
              <a:gd name="connsiteY45" fmla="*/ 1911536 h 5549973"/>
              <a:gd name="connsiteX46" fmla="*/ 4456037 w 4553447"/>
              <a:gd name="connsiteY46" fmla="*/ 1961755 h 5549973"/>
              <a:gd name="connsiteX47" fmla="*/ 4455156 w 4553447"/>
              <a:gd name="connsiteY47" fmla="*/ 1995384 h 5549973"/>
              <a:gd name="connsiteX48" fmla="*/ 4454694 w 4553447"/>
              <a:gd name="connsiteY48" fmla="*/ 2000244 h 5549973"/>
              <a:gd name="connsiteX49" fmla="*/ 4445574 w 4553447"/>
              <a:gd name="connsiteY49" fmla="*/ 2040142 h 5549973"/>
              <a:gd name="connsiteX50" fmla="*/ 4448839 w 4553447"/>
              <a:gd name="connsiteY50" fmla="*/ 2044087 h 5549973"/>
              <a:gd name="connsiteX51" fmla="*/ 4451680 w 4553447"/>
              <a:gd name="connsiteY51" fmla="*/ 2056904 h 5549973"/>
              <a:gd name="connsiteX52" fmla="*/ 4446939 w 4553447"/>
              <a:gd name="connsiteY52" fmla="*/ 2067489 h 5549973"/>
              <a:gd name="connsiteX53" fmla="*/ 4436755 w 4553447"/>
              <a:gd name="connsiteY53" fmla="*/ 2117719 h 5549973"/>
              <a:gd name="connsiteX54" fmla="*/ 4429424 w 4553447"/>
              <a:gd name="connsiteY54" fmla="*/ 2167300 h 5549973"/>
              <a:gd name="connsiteX55" fmla="*/ 4373341 w 4553447"/>
              <a:gd name="connsiteY55" fmla="*/ 3223633 h 5549973"/>
              <a:gd name="connsiteX56" fmla="*/ 4360555 w 4553447"/>
              <a:gd name="connsiteY56" fmla="*/ 3477281 h 5549973"/>
              <a:gd name="connsiteX57" fmla="*/ 4349470 w 4553447"/>
              <a:gd name="connsiteY57" fmla="*/ 3639984 h 5549973"/>
              <a:gd name="connsiteX58" fmla="*/ 4258709 w 4553447"/>
              <a:gd name="connsiteY58" fmla="*/ 5278921 h 5549973"/>
              <a:gd name="connsiteX59" fmla="*/ 4264007 w 4553447"/>
              <a:gd name="connsiteY59" fmla="*/ 5315626 h 5549973"/>
              <a:gd name="connsiteX60" fmla="*/ 4267541 w 4553447"/>
              <a:gd name="connsiteY60" fmla="*/ 5350090 h 5549973"/>
              <a:gd name="connsiteX61" fmla="*/ 4270373 w 4553447"/>
              <a:gd name="connsiteY61" fmla="*/ 5450399 h 5549973"/>
              <a:gd name="connsiteX62" fmla="*/ 4251816 w 4553447"/>
              <a:gd name="connsiteY62" fmla="*/ 5484804 h 5549973"/>
              <a:gd name="connsiteX63" fmla="*/ 4247164 w 4553447"/>
              <a:gd name="connsiteY63" fmla="*/ 5487504 h 5549973"/>
              <a:gd name="connsiteX64" fmla="*/ 4243707 w 4553447"/>
              <a:gd name="connsiteY64" fmla="*/ 5549951 h 5549973"/>
              <a:gd name="connsiteX65" fmla="*/ 310344 w 4553447"/>
              <a:gd name="connsiteY65" fmla="*/ 5297261 h 5549973"/>
              <a:gd name="connsiteX66" fmla="*/ 0 w 4553447"/>
              <a:gd name="connsiteY66" fmla="*/ 5280167 h 5549973"/>
              <a:gd name="connsiteX67" fmla="*/ 4324 w 4553447"/>
              <a:gd name="connsiteY67" fmla="*/ 5239903 h 5549973"/>
              <a:gd name="connsiteX68" fmla="*/ 8544 w 4553447"/>
              <a:gd name="connsiteY68" fmla="*/ 5233298 h 5549973"/>
              <a:gd name="connsiteX69" fmla="*/ 8813 w 4553447"/>
              <a:gd name="connsiteY69" fmla="*/ 5230552 h 5549973"/>
              <a:gd name="connsiteX70" fmla="*/ 9083 w 4553447"/>
              <a:gd name="connsiteY70" fmla="*/ 5227804 h 5549973"/>
              <a:gd name="connsiteX71" fmla="*/ 9620 w 4553447"/>
              <a:gd name="connsiteY71" fmla="*/ 5222308 h 5549973"/>
              <a:gd name="connsiteX72" fmla="*/ 9305 w 4553447"/>
              <a:gd name="connsiteY72" fmla="*/ 5216405 h 5549973"/>
              <a:gd name="connsiteX73" fmla="*/ 8721 w 4553447"/>
              <a:gd name="connsiteY73" fmla="*/ 5213249 h 5549973"/>
              <a:gd name="connsiteX74" fmla="*/ 8990 w 4553447"/>
              <a:gd name="connsiteY74" fmla="*/ 5210500 h 5549973"/>
              <a:gd name="connsiteX75" fmla="*/ 8674 w 4553447"/>
              <a:gd name="connsiteY75" fmla="*/ 5204597 h 5549973"/>
              <a:gd name="connsiteX76" fmla="*/ 8091 w 4553447"/>
              <a:gd name="connsiteY76" fmla="*/ 5201441 h 5549973"/>
              <a:gd name="connsiteX77" fmla="*/ 7461 w 4553447"/>
              <a:gd name="connsiteY77" fmla="*/ 5189632 h 5549973"/>
              <a:gd name="connsiteX78" fmla="*/ 6877 w 4553447"/>
              <a:gd name="connsiteY78" fmla="*/ 5186477 h 5549973"/>
              <a:gd name="connsiteX79" fmla="*/ 7145 w 4553447"/>
              <a:gd name="connsiteY79" fmla="*/ 5183728 h 5549973"/>
              <a:gd name="connsiteX80" fmla="*/ 5710 w 4553447"/>
              <a:gd name="connsiteY80" fmla="*/ 5180163 h 5549973"/>
              <a:gd name="connsiteX81" fmla="*/ 11122 w 4553447"/>
              <a:gd name="connsiteY81" fmla="*/ 5116566 h 5549973"/>
              <a:gd name="connsiteX82" fmla="*/ 78736 w 4553447"/>
              <a:gd name="connsiteY82" fmla="*/ 3839310 h 5549973"/>
              <a:gd name="connsiteX83" fmla="*/ 303426 w 4553447"/>
              <a:gd name="connsiteY83" fmla="*/ 0 h 5549973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9305 w 4553447"/>
              <a:gd name="connsiteY72" fmla="*/ 5216405 h 5549974"/>
              <a:gd name="connsiteX73" fmla="*/ 8721 w 4553447"/>
              <a:gd name="connsiteY73" fmla="*/ 5213249 h 5549974"/>
              <a:gd name="connsiteX74" fmla="*/ 8990 w 4553447"/>
              <a:gd name="connsiteY74" fmla="*/ 5210500 h 5549974"/>
              <a:gd name="connsiteX75" fmla="*/ 8674 w 4553447"/>
              <a:gd name="connsiteY75" fmla="*/ 5204597 h 5549974"/>
              <a:gd name="connsiteX76" fmla="*/ 8091 w 4553447"/>
              <a:gd name="connsiteY76" fmla="*/ 5201441 h 5549974"/>
              <a:gd name="connsiteX77" fmla="*/ 7461 w 4553447"/>
              <a:gd name="connsiteY77" fmla="*/ 5189632 h 5549974"/>
              <a:gd name="connsiteX78" fmla="*/ 6877 w 4553447"/>
              <a:gd name="connsiteY78" fmla="*/ 5186477 h 5549974"/>
              <a:gd name="connsiteX79" fmla="*/ 7145 w 4553447"/>
              <a:gd name="connsiteY79" fmla="*/ 5183728 h 5549974"/>
              <a:gd name="connsiteX80" fmla="*/ 5710 w 4553447"/>
              <a:gd name="connsiteY80" fmla="*/ 5180163 h 5549974"/>
              <a:gd name="connsiteX81" fmla="*/ 11122 w 4553447"/>
              <a:gd name="connsiteY81" fmla="*/ 5116566 h 5549974"/>
              <a:gd name="connsiteX82" fmla="*/ 78736 w 4553447"/>
              <a:gd name="connsiteY82" fmla="*/ 3839310 h 5549974"/>
              <a:gd name="connsiteX83" fmla="*/ 303426 w 4553447"/>
              <a:gd name="connsiteY83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9305 w 4553447"/>
              <a:gd name="connsiteY72" fmla="*/ 5216405 h 5549974"/>
              <a:gd name="connsiteX73" fmla="*/ 8721 w 4553447"/>
              <a:gd name="connsiteY73" fmla="*/ 5213249 h 5549974"/>
              <a:gd name="connsiteX74" fmla="*/ 8990 w 4553447"/>
              <a:gd name="connsiteY74" fmla="*/ 5210500 h 5549974"/>
              <a:gd name="connsiteX75" fmla="*/ 8674 w 4553447"/>
              <a:gd name="connsiteY75" fmla="*/ 5204597 h 5549974"/>
              <a:gd name="connsiteX76" fmla="*/ 8091 w 4553447"/>
              <a:gd name="connsiteY76" fmla="*/ 5201441 h 5549974"/>
              <a:gd name="connsiteX77" fmla="*/ 7461 w 4553447"/>
              <a:gd name="connsiteY77" fmla="*/ 5189632 h 5549974"/>
              <a:gd name="connsiteX78" fmla="*/ 6877 w 4553447"/>
              <a:gd name="connsiteY78" fmla="*/ 5186477 h 5549974"/>
              <a:gd name="connsiteX79" fmla="*/ 7145 w 4553447"/>
              <a:gd name="connsiteY79" fmla="*/ 5183728 h 5549974"/>
              <a:gd name="connsiteX80" fmla="*/ 5710 w 4553447"/>
              <a:gd name="connsiteY80" fmla="*/ 5180163 h 5549974"/>
              <a:gd name="connsiteX81" fmla="*/ 78736 w 4553447"/>
              <a:gd name="connsiteY81" fmla="*/ 3839310 h 5549974"/>
              <a:gd name="connsiteX82" fmla="*/ 303426 w 4553447"/>
              <a:gd name="connsiteY82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9305 w 4553447"/>
              <a:gd name="connsiteY72" fmla="*/ 5216405 h 5549974"/>
              <a:gd name="connsiteX73" fmla="*/ 8721 w 4553447"/>
              <a:gd name="connsiteY73" fmla="*/ 5213249 h 5549974"/>
              <a:gd name="connsiteX74" fmla="*/ 8990 w 4553447"/>
              <a:gd name="connsiteY74" fmla="*/ 5210500 h 5549974"/>
              <a:gd name="connsiteX75" fmla="*/ 8674 w 4553447"/>
              <a:gd name="connsiteY75" fmla="*/ 5204597 h 5549974"/>
              <a:gd name="connsiteX76" fmla="*/ 8091 w 4553447"/>
              <a:gd name="connsiteY76" fmla="*/ 5201441 h 5549974"/>
              <a:gd name="connsiteX77" fmla="*/ 7461 w 4553447"/>
              <a:gd name="connsiteY77" fmla="*/ 5189632 h 5549974"/>
              <a:gd name="connsiteX78" fmla="*/ 6877 w 4553447"/>
              <a:gd name="connsiteY78" fmla="*/ 5186477 h 5549974"/>
              <a:gd name="connsiteX79" fmla="*/ 7145 w 4553447"/>
              <a:gd name="connsiteY79" fmla="*/ 5183728 h 5549974"/>
              <a:gd name="connsiteX80" fmla="*/ 78736 w 4553447"/>
              <a:gd name="connsiteY80" fmla="*/ 3839310 h 5549974"/>
              <a:gd name="connsiteX81" fmla="*/ 303426 w 4553447"/>
              <a:gd name="connsiteY81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8721 w 4553447"/>
              <a:gd name="connsiteY72" fmla="*/ 5213249 h 5549974"/>
              <a:gd name="connsiteX73" fmla="*/ 8990 w 4553447"/>
              <a:gd name="connsiteY73" fmla="*/ 5210500 h 5549974"/>
              <a:gd name="connsiteX74" fmla="*/ 8674 w 4553447"/>
              <a:gd name="connsiteY74" fmla="*/ 5204597 h 5549974"/>
              <a:gd name="connsiteX75" fmla="*/ 8091 w 4553447"/>
              <a:gd name="connsiteY75" fmla="*/ 5201441 h 5549974"/>
              <a:gd name="connsiteX76" fmla="*/ 7461 w 4553447"/>
              <a:gd name="connsiteY76" fmla="*/ 5189632 h 5549974"/>
              <a:gd name="connsiteX77" fmla="*/ 6877 w 4553447"/>
              <a:gd name="connsiteY77" fmla="*/ 5186477 h 5549974"/>
              <a:gd name="connsiteX78" fmla="*/ 7145 w 4553447"/>
              <a:gd name="connsiteY78" fmla="*/ 5183728 h 5549974"/>
              <a:gd name="connsiteX79" fmla="*/ 78736 w 4553447"/>
              <a:gd name="connsiteY79" fmla="*/ 3839310 h 5549974"/>
              <a:gd name="connsiteX80" fmla="*/ 303426 w 4553447"/>
              <a:gd name="connsiteY80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8721 w 4553447"/>
              <a:gd name="connsiteY72" fmla="*/ 5213249 h 5549974"/>
              <a:gd name="connsiteX73" fmla="*/ 8674 w 4553447"/>
              <a:gd name="connsiteY73" fmla="*/ 5204597 h 5549974"/>
              <a:gd name="connsiteX74" fmla="*/ 8091 w 4553447"/>
              <a:gd name="connsiteY74" fmla="*/ 5201441 h 5549974"/>
              <a:gd name="connsiteX75" fmla="*/ 7461 w 4553447"/>
              <a:gd name="connsiteY75" fmla="*/ 5189632 h 5549974"/>
              <a:gd name="connsiteX76" fmla="*/ 6877 w 4553447"/>
              <a:gd name="connsiteY76" fmla="*/ 5186477 h 5549974"/>
              <a:gd name="connsiteX77" fmla="*/ 7145 w 4553447"/>
              <a:gd name="connsiteY77" fmla="*/ 5183728 h 5549974"/>
              <a:gd name="connsiteX78" fmla="*/ 78736 w 4553447"/>
              <a:gd name="connsiteY78" fmla="*/ 3839310 h 5549974"/>
              <a:gd name="connsiteX79" fmla="*/ 303426 w 4553447"/>
              <a:gd name="connsiteY79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8721 w 4553447"/>
              <a:gd name="connsiteY72" fmla="*/ 5213249 h 5549974"/>
              <a:gd name="connsiteX73" fmla="*/ 8091 w 4553447"/>
              <a:gd name="connsiteY73" fmla="*/ 5201441 h 5549974"/>
              <a:gd name="connsiteX74" fmla="*/ 7461 w 4553447"/>
              <a:gd name="connsiteY74" fmla="*/ 5189632 h 5549974"/>
              <a:gd name="connsiteX75" fmla="*/ 6877 w 4553447"/>
              <a:gd name="connsiteY75" fmla="*/ 5186477 h 5549974"/>
              <a:gd name="connsiteX76" fmla="*/ 7145 w 4553447"/>
              <a:gd name="connsiteY76" fmla="*/ 5183728 h 5549974"/>
              <a:gd name="connsiteX77" fmla="*/ 78736 w 4553447"/>
              <a:gd name="connsiteY77" fmla="*/ 3839310 h 5549974"/>
              <a:gd name="connsiteX78" fmla="*/ 303426 w 4553447"/>
              <a:gd name="connsiteY78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8721 w 4553447"/>
              <a:gd name="connsiteY71" fmla="*/ 5213249 h 5549974"/>
              <a:gd name="connsiteX72" fmla="*/ 8091 w 4553447"/>
              <a:gd name="connsiteY72" fmla="*/ 5201441 h 5549974"/>
              <a:gd name="connsiteX73" fmla="*/ 7461 w 4553447"/>
              <a:gd name="connsiteY73" fmla="*/ 5189632 h 5549974"/>
              <a:gd name="connsiteX74" fmla="*/ 6877 w 4553447"/>
              <a:gd name="connsiteY74" fmla="*/ 5186477 h 5549974"/>
              <a:gd name="connsiteX75" fmla="*/ 7145 w 4553447"/>
              <a:gd name="connsiteY75" fmla="*/ 5183728 h 5549974"/>
              <a:gd name="connsiteX76" fmla="*/ 78736 w 4553447"/>
              <a:gd name="connsiteY76" fmla="*/ 3839310 h 5549974"/>
              <a:gd name="connsiteX77" fmla="*/ 303426 w 4553447"/>
              <a:gd name="connsiteY77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8091 w 4553447"/>
              <a:gd name="connsiteY71" fmla="*/ 5201441 h 5549974"/>
              <a:gd name="connsiteX72" fmla="*/ 7461 w 4553447"/>
              <a:gd name="connsiteY72" fmla="*/ 5189632 h 5549974"/>
              <a:gd name="connsiteX73" fmla="*/ 6877 w 4553447"/>
              <a:gd name="connsiteY73" fmla="*/ 5186477 h 5549974"/>
              <a:gd name="connsiteX74" fmla="*/ 7145 w 4553447"/>
              <a:gd name="connsiteY74" fmla="*/ 5183728 h 5549974"/>
              <a:gd name="connsiteX75" fmla="*/ 78736 w 4553447"/>
              <a:gd name="connsiteY75" fmla="*/ 3839310 h 5549974"/>
              <a:gd name="connsiteX76" fmla="*/ 303426 w 4553447"/>
              <a:gd name="connsiteY76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8091 w 4553447"/>
              <a:gd name="connsiteY70" fmla="*/ 5201441 h 5549974"/>
              <a:gd name="connsiteX71" fmla="*/ 7461 w 4553447"/>
              <a:gd name="connsiteY71" fmla="*/ 5189632 h 5549974"/>
              <a:gd name="connsiteX72" fmla="*/ 6877 w 4553447"/>
              <a:gd name="connsiteY72" fmla="*/ 5186477 h 5549974"/>
              <a:gd name="connsiteX73" fmla="*/ 7145 w 4553447"/>
              <a:gd name="connsiteY73" fmla="*/ 5183728 h 5549974"/>
              <a:gd name="connsiteX74" fmla="*/ 78736 w 4553447"/>
              <a:gd name="connsiteY74" fmla="*/ 3839310 h 5549974"/>
              <a:gd name="connsiteX75" fmla="*/ 303426 w 4553447"/>
              <a:gd name="connsiteY75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091 w 4553447"/>
              <a:gd name="connsiteY69" fmla="*/ 5201441 h 5549974"/>
              <a:gd name="connsiteX70" fmla="*/ 7461 w 4553447"/>
              <a:gd name="connsiteY70" fmla="*/ 5189632 h 5549974"/>
              <a:gd name="connsiteX71" fmla="*/ 6877 w 4553447"/>
              <a:gd name="connsiteY71" fmla="*/ 5186477 h 5549974"/>
              <a:gd name="connsiteX72" fmla="*/ 7145 w 4553447"/>
              <a:gd name="connsiteY72" fmla="*/ 5183728 h 5549974"/>
              <a:gd name="connsiteX73" fmla="*/ 78736 w 4553447"/>
              <a:gd name="connsiteY73" fmla="*/ 3839310 h 5549974"/>
              <a:gd name="connsiteX74" fmla="*/ 303426 w 4553447"/>
              <a:gd name="connsiteY74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091 w 4553447"/>
              <a:gd name="connsiteY68" fmla="*/ 5201441 h 5549974"/>
              <a:gd name="connsiteX69" fmla="*/ 7461 w 4553447"/>
              <a:gd name="connsiteY69" fmla="*/ 5189632 h 5549974"/>
              <a:gd name="connsiteX70" fmla="*/ 6877 w 4553447"/>
              <a:gd name="connsiteY70" fmla="*/ 5186477 h 5549974"/>
              <a:gd name="connsiteX71" fmla="*/ 7145 w 4553447"/>
              <a:gd name="connsiteY71" fmla="*/ 5183728 h 5549974"/>
              <a:gd name="connsiteX72" fmla="*/ 78736 w 4553447"/>
              <a:gd name="connsiteY72" fmla="*/ 3839310 h 5549974"/>
              <a:gd name="connsiteX73" fmla="*/ 303426 w 4553447"/>
              <a:gd name="connsiteY73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8091 w 4553447"/>
              <a:gd name="connsiteY67" fmla="*/ 5201441 h 5549974"/>
              <a:gd name="connsiteX68" fmla="*/ 7461 w 4553447"/>
              <a:gd name="connsiteY68" fmla="*/ 5189632 h 5549974"/>
              <a:gd name="connsiteX69" fmla="*/ 6877 w 4553447"/>
              <a:gd name="connsiteY69" fmla="*/ 5186477 h 5549974"/>
              <a:gd name="connsiteX70" fmla="*/ 7145 w 4553447"/>
              <a:gd name="connsiteY70" fmla="*/ 5183728 h 5549974"/>
              <a:gd name="connsiteX71" fmla="*/ 78736 w 4553447"/>
              <a:gd name="connsiteY71" fmla="*/ 3839310 h 5549974"/>
              <a:gd name="connsiteX72" fmla="*/ 303426 w 4553447"/>
              <a:gd name="connsiteY72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8091 w 4553447"/>
              <a:gd name="connsiteY67" fmla="*/ 5201441 h 5549974"/>
              <a:gd name="connsiteX68" fmla="*/ 7461 w 4553447"/>
              <a:gd name="connsiteY68" fmla="*/ 5189632 h 5549974"/>
              <a:gd name="connsiteX69" fmla="*/ 6877 w 4553447"/>
              <a:gd name="connsiteY69" fmla="*/ 5186477 h 5549974"/>
              <a:gd name="connsiteX70" fmla="*/ 78736 w 4553447"/>
              <a:gd name="connsiteY70" fmla="*/ 3839310 h 5549974"/>
              <a:gd name="connsiteX71" fmla="*/ 303426 w 4553447"/>
              <a:gd name="connsiteY71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8091 w 4553447"/>
              <a:gd name="connsiteY67" fmla="*/ 5201441 h 5549974"/>
              <a:gd name="connsiteX68" fmla="*/ 7461 w 4553447"/>
              <a:gd name="connsiteY68" fmla="*/ 5189632 h 5549974"/>
              <a:gd name="connsiteX69" fmla="*/ 78736 w 4553447"/>
              <a:gd name="connsiteY69" fmla="*/ 3839310 h 5549974"/>
              <a:gd name="connsiteX70" fmla="*/ 303426 w 4553447"/>
              <a:gd name="connsiteY70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8091 w 4553447"/>
              <a:gd name="connsiteY67" fmla="*/ 5201441 h 5549974"/>
              <a:gd name="connsiteX68" fmla="*/ 78736 w 4553447"/>
              <a:gd name="connsiteY68" fmla="*/ 3839310 h 5549974"/>
              <a:gd name="connsiteX69" fmla="*/ 303426 w 4553447"/>
              <a:gd name="connsiteY69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78736 w 4553447"/>
              <a:gd name="connsiteY67" fmla="*/ 3839310 h 5549974"/>
              <a:gd name="connsiteX68" fmla="*/ 303426 w 4553447"/>
              <a:gd name="connsiteY68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4423 w 4536644"/>
              <a:gd name="connsiteY15" fmla="*/ 846069 h 5549974"/>
              <a:gd name="connsiteX16" fmla="*/ 4502823 w 4536644"/>
              <a:gd name="connsiteY16" fmla="*/ 853854 h 5549974"/>
              <a:gd name="connsiteX17" fmla="*/ 4496585 w 4536644"/>
              <a:gd name="connsiteY17" fmla="*/ 965485 h 5549974"/>
              <a:gd name="connsiteX18" fmla="*/ 4498662 w 4536644"/>
              <a:gd name="connsiteY18" fmla="*/ 966385 h 5549974"/>
              <a:gd name="connsiteX19" fmla="*/ 4502781 w 4536644"/>
              <a:gd name="connsiteY19" fmla="*/ 1002567 h 5549974"/>
              <a:gd name="connsiteX20" fmla="*/ 4497983 w 4536644"/>
              <a:gd name="connsiteY20" fmla="*/ 1101094 h 5549974"/>
              <a:gd name="connsiteX21" fmla="*/ 4497878 w 4536644"/>
              <a:gd name="connsiteY21" fmla="*/ 1159389 h 5549974"/>
              <a:gd name="connsiteX22" fmla="*/ 4502181 w 4536644"/>
              <a:gd name="connsiteY22" fmla="*/ 1180505 h 5549974"/>
              <a:gd name="connsiteX23" fmla="*/ 4505271 w 4536644"/>
              <a:gd name="connsiteY23" fmla="*/ 1210687 h 5549974"/>
              <a:gd name="connsiteX24" fmla="*/ 4514088 w 4536644"/>
              <a:gd name="connsiteY24" fmla="*/ 1263157 h 5549974"/>
              <a:gd name="connsiteX25" fmla="*/ 4516365 w 4536644"/>
              <a:gd name="connsiteY25" fmla="*/ 1313374 h 5549974"/>
              <a:gd name="connsiteX26" fmla="*/ 4515485 w 4536644"/>
              <a:gd name="connsiteY26" fmla="*/ 1347004 h 5549974"/>
              <a:gd name="connsiteX27" fmla="*/ 4515022 w 4536644"/>
              <a:gd name="connsiteY27" fmla="*/ 1351864 h 5549974"/>
              <a:gd name="connsiteX28" fmla="*/ 4505903 w 4536644"/>
              <a:gd name="connsiteY28" fmla="*/ 1391762 h 5549974"/>
              <a:gd name="connsiteX29" fmla="*/ 4509167 w 4536644"/>
              <a:gd name="connsiteY29" fmla="*/ 1395707 h 5549974"/>
              <a:gd name="connsiteX30" fmla="*/ 4512009 w 4536644"/>
              <a:gd name="connsiteY30" fmla="*/ 1408524 h 5549974"/>
              <a:gd name="connsiteX31" fmla="*/ 4507268 w 4536644"/>
              <a:gd name="connsiteY31" fmla="*/ 1419109 h 5549974"/>
              <a:gd name="connsiteX32" fmla="*/ 4497084 w 4536644"/>
              <a:gd name="connsiteY32" fmla="*/ 1469337 h 5549974"/>
              <a:gd name="connsiteX33" fmla="*/ 4486187 w 4536644"/>
              <a:gd name="connsiteY33" fmla="*/ 1543038 h 5549974"/>
              <a:gd name="connsiteX34" fmla="*/ 4481306 w 4536644"/>
              <a:gd name="connsiteY34" fmla="*/ 1553997 h 5549974"/>
              <a:gd name="connsiteX35" fmla="*/ 4466878 w 4536644"/>
              <a:gd name="connsiteY35" fmla="*/ 1626071 h 5549974"/>
              <a:gd name="connsiteX36" fmla="*/ 4463163 w 4536644"/>
              <a:gd name="connsiteY36" fmla="*/ 1664103 h 5549974"/>
              <a:gd name="connsiteX37" fmla="*/ 4466823 w 4536644"/>
              <a:gd name="connsiteY37" fmla="*/ 1668558 h 5549974"/>
              <a:gd name="connsiteX38" fmla="*/ 4465173 w 4536644"/>
              <a:gd name="connsiteY38" fmla="*/ 1679756 h 5549974"/>
              <a:gd name="connsiteX39" fmla="*/ 4465585 w 4536644"/>
              <a:gd name="connsiteY39" fmla="*/ 1682815 h 5549974"/>
              <a:gd name="connsiteX40" fmla="*/ 4467096 w 4536644"/>
              <a:gd name="connsiteY40" fmla="*/ 1700268 h 5549974"/>
              <a:gd name="connsiteX41" fmla="*/ 4455626 w 4536644"/>
              <a:gd name="connsiteY41" fmla="*/ 1735163 h 5549974"/>
              <a:gd name="connsiteX42" fmla="*/ 4453566 w 4536644"/>
              <a:gd name="connsiteY42" fmla="*/ 1735289 h 5549974"/>
              <a:gd name="connsiteX43" fmla="*/ 4445068 w 4536644"/>
              <a:gd name="connsiteY43" fmla="*/ 1887374 h 5549974"/>
              <a:gd name="connsiteX44" fmla="*/ 4453759 w 4536644"/>
              <a:gd name="connsiteY44" fmla="*/ 1911536 h 5549974"/>
              <a:gd name="connsiteX45" fmla="*/ 4456037 w 4536644"/>
              <a:gd name="connsiteY45" fmla="*/ 1961755 h 5549974"/>
              <a:gd name="connsiteX46" fmla="*/ 4455156 w 4536644"/>
              <a:gd name="connsiteY46" fmla="*/ 1995384 h 5549974"/>
              <a:gd name="connsiteX47" fmla="*/ 4454694 w 4536644"/>
              <a:gd name="connsiteY47" fmla="*/ 2000244 h 5549974"/>
              <a:gd name="connsiteX48" fmla="*/ 4445574 w 4536644"/>
              <a:gd name="connsiteY48" fmla="*/ 2040142 h 5549974"/>
              <a:gd name="connsiteX49" fmla="*/ 4448839 w 4536644"/>
              <a:gd name="connsiteY49" fmla="*/ 2044087 h 5549974"/>
              <a:gd name="connsiteX50" fmla="*/ 4451680 w 4536644"/>
              <a:gd name="connsiteY50" fmla="*/ 2056904 h 5549974"/>
              <a:gd name="connsiteX51" fmla="*/ 4446939 w 4536644"/>
              <a:gd name="connsiteY51" fmla="*/ 2067489 h 5549974"/>
              <a:gd name="connsiteX52" fmla="*/ 4436755 w 4536644"/>
              <a:gd name="connsiteY52" fmla="*/ 2117719 h 5549974"/>
              <a:gd name="connsiteX53" fmla="*/ 4429424 w 4536644"/>
              <a:gd name="connsiteY53" fmla="*/ 2167300 h 5549974"/>
              <a:gd name="connsiteX54" fmla="*/ 4373341 w 4536644"/>
              <a:gd name="connsiteY54" fmla="*/ 3223633 h 5549974"/>
              <a:gd name="connsiteX55" fmla="*/ 4360555 w 4536644"/>
              <a:gd name="connsiteY55" fmla="*/ 3477281 h 5549974"/>
              <a:gd name="connsiteX56" fmla="*/ 4349470 w 4536644"/>
              <a:gd name="connsiteY56" fmla="*/ 3639984 h 5549974"/>
              <a:gd name="connsiteX57" fmla="*/ 4258709 w 4536644"/>
              <a:gd name="connsiteY57" fmla="*/ 5278921 h 5549974"/>
              <a:gd name="connsiteX58" fmla="*/ 4264007 w 4536644"/>
              <a:gd name="connsiteY58" fmla="*/ 5315626 h 5549974"/>
              <a:gd name="connsiteX59" fmla="*/ 4267541 w 4536644"/>
              <a:gd name="connsiteY59" fmla="*/ 5350090 h 5549974"/>
              <a:gd name="connsiteX60" fmla="*/ 4270373 w 4536644"/>
              <a:gd name="connsiteY60" fmla="*/ 5450399 h 5549974"/>
              <a:gd name="connsiteX61" fmla="*/ 4251816 w 4536644"/>
              <a:gd name="connsiteY61" fmla="*/ 5484804 h 5549974"/>
              <a:gd name="connsiteX62" fmla="*/ 4247164 w 4536644"/>
              <a:gd name="connsiteY62" fmla="*/ 5487504 h 5549974"/>
              <a:gd name="connsiteX63" fmla="*/ 4243707 w 4536644"/>
              <a:gd name="connsiteY63" fmla="*/ 5549951 h 5549974"/>
              <a:gd name="connsiteX64" fmla="*/ 310344 w 4536644"/>
              <a:gd name="connsiteY64" fmla="*/ 5297261 h 5549974"/>
              <a:gd name="connsiteX65" fmla="*/ 0 w 4536644"/>
              <a:gd name="connsiteY65" fmla="*/ 5280167 h 5549974"/>
              <a:gd name="connsiteX66" fmla="*/ 78736 w 4536644"/>
              <a:gd name="connsiteY66" fmla="*/ 3839310 h 5549974"/>
              <a:gd name="connsiteX67" fmla="*/ 303426 w 4536644"/>
              <a:gd name="connsiteY67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4423 w 4536644"/>
              <a:gd name="connsiteY15" fmla="*/ 846069 h 5549974"/>
              <a:gd name="connsiteX16" fmla="*/ 4502823 w 4536644"/>
              <a:gd name="connsiteY16" fmla="*/ 853854 h 5549974"/>
              <a:gd name="connsiteX17" fmla="*/ 4496585 w 4536644"/>
              <a:gd name="connsiteY17" fmla="*/ 965485 h 5549974"/>
              <a:gd name="connsiteX18" fmla="*/ 4498662 w 4536644"/>
              <a:gd name="connsiteY18" fmla="*/ 966385 h 5549974"/>
              <a:gd name="connsiteX19" fmla="*/ 4502781 w 4536644"/>
              <a:gd name="connsiteY19" fmla="*/ 1002567 h 5549974"/>
              <a:gd name="connsiteX20" fmla="*/ 4497983 w 4536644"/>
              <a:gd name="connsiteY20" fmla="*/ 1101094 h 5549974"/>
              <a:gd name="connsiteX21" fmla="*/ 4497878 w 4536644"/>
              <a:gd name="connsiteY21" fmla="*/ 1159389 h 5549974"/>
              <a:gd name="connsiteX22" fmla="*/ 4502181 w 4536644"/>
              <a:gd name="connsiteY22" fmla="*/ 1180505 h 5549974"/>
              <a:gd name="connsiteX23" fmla="*/ 4505271 w 4536644"/>
              <a:gd name="connsiteY23" fmla="*/ 1210687 h 5549974"/>
              <a:gd name="connsiteX24" fmla="*/ 4514088 w 4536644"/>
              <a:gd name="connsiteY24" fmla="*/ 1263157 h 5549974"/>
              <a:gd name="connsiteX25" fmla="*/ 4516365 w 4536644"/>
              <a:gd name="connsiteY25" fmla="*/ 1313374 h 5549974"/>
              <a:gd name="connsiteX26" fmla="*/ 4515485 w 4536644"/>
              <a:gd name="connsiteY26" fmla="*/ 1347004 h 5549974"/>
              <a:gd name="connsiteX27" fmla="*/ 4515022 w 4536644"/>
              <a:gd name="connsiteY27" fmla="*/ 1351864 h 5549974"/>
              <a:gd name="connsiteX28" fmla="*/ 4505903 w 4536644"/>
              <a:gd name="connsiteY28" fmla="*/ 1391762 h 5549974"/>
              <a:gd name="connsiteX29" fmla="*/ 4509167 w 4536644"/>
              <a:gd name="connsiteY29" fmla="*/ 1395707 h 5549974"/>
              <a:gd name="connsiteX30" fmla="*/ 4512009 w 4536644"/>
              <a:gd name="connsiteY30" fmla="*/ 1408524 h 5549974"/>
              <a:gd name="connsiteX31" fmla="*/ 4497084 w 4536644"/>
              <a:gd name="connsiteY31" fmla="*/ 1469337 h 5549974"/>
              <a:gd name="connsiteX32" fmla="*/ 4486187 w 4536644"/>
              <a:gd name="connsiteY32" fmla="*/ 1543038 h 5549974"/>
              <a:gd name="connsiteX33" fmla="*/ 4481306 w 4536644"/>
              <a:gd name="connsiteY33" fmla="*/ 1553997 h 5549974"/>
              <a:gd name="connsiteX34" fmla="*/ 4466878 w 4536644"/>
              <a:gd name="connsiteY34" fmla="*/ 1626071 h 5549974"/>
              <a:gd name="connsiteX35" fmla="*/ 4463163 w 4536644"/>
              <a:gd name="connsiteY35" fmla="*/ 1664103 h 5549974"/>
              <a:gd name="connsiteX36" fmla="*/ 4466823 w 4536644"/>
              <a:gd name="connsiteY36" fmla="*/ 1668558 h 5549974"/>
              <a:gd name="connsiteX37" fmla="*/ 4465173 w 4536644"/>
              <a:gd name="connsiteY37" fmla="*/ 1679756 h 5549974"/>
              <a:gd name="connsiteX38" fmla="*/ 4465585 w 4536644"/>
              <a:gd name="connsiteY38" fmla="*/ 1682815 h 5549974"/>
              <a:gd name="connsiteX39" fmla="*/ 4467096 w 4536644"/>
              <a:gd name="connsiteY39" fmla="*/ 1700268 h 5549974"/>
              <a:gd name="connsiteX40" fmla="*/ 4455626 w 4536644"/>
              <a:gd name="connsiteY40" fmla="*/ 1735163 h 5549974"/>
              <a:gd name="connsiteX41" fmla="*/ 4453566 w 4536644"/>
              <a:gd name="connsiteY41" fmla="*/ 1735289 h 5549974"/>
              <a:gd name="connsiteX42" fmla="*/ 4445068 w 4536644"/>
              <a:gd name="connsiteY42" fmla="*/ 1887374 h 5549974"/>
              <a:gd name="connsiteX43" fmla="*/ 4453759 w 4536644"/>
              <a:gd name="connsiteY43" fmla="*/ 1911536 h 5549974"/>
              <a:gd name="connsiteX44" fmla="*/ 4456037 w 4536644"/>
              <a:gd name="connsiteY44" fmla="*/ 1961755 h 5549974"/>
              <a:gd name="connsiteX45" fmla="*/ 4455156 w 4536644"/>
              <a:gd name="connsiteY45" fmla="*/ 1995384 h 5549974"/>
              <a:gd name="connsiteX46" fmla="*/ 4454694 w 4536644"/>
              <a:gd name="connsiteY46" fmla="*/ 2000244 h 5549974"/>
              <a:gd name="connsiteX47" fmla="*/ 4445574 w 4536644"/>
              <a:gd name="connsiteY47" fmla="*/ 2040142 h 5549974"/>
              <a:gd name="connsiteX48" fmla="*/ 4448839 w 4536644"/>
              <a:gd name="connsiteY48" fmla="*/ 2044087 h 5549974"/>
              <a:gd name="connsiteX49" fmla="*/ 4451680 w 4536644"/>
              <a:gd name="connsiteY49" fmla="*/ 2056904 h 5549974"/>
              <a:gd name="connsiteX50" fmla="*/ 4446939 w 4536644"/>
              <a:gd name="connsiteY50" fmla="*/ 2067489 h 5549974"/>
              <a:gd name="connsiteX51" fmla="*/ 4436755 w 4536644"/>
              <a:gd name="connsiteY51" fmla="*/ 2117719 h 5549974"/>
              <a:gd name="connsiteX52" fmla="*/ 4429424 w 4536644"/>
              <a:gd name="connsiteY52" fmla="*/ 2167300 h 5549974"/>
              <a:gd name="connsiteX53" fmla="*/ 4373341 w 4536644"/>
              <a:gd name="connsiteY53" fmla="*/ 3223633 h 5549974"/>
              <a:gd name="connsiteX54" fmla="*/ 4360555 w 4536644"/>
              <a:gd name="connsiteY54" fmla="*/ 3477281 h 5549974"/>
              <a:gd name="connsiteX55" fmla="*/ 4349470 w 4536644"/>
              <a:gd name="connsiteY55" fmla="*/ 3639984 h 5549974"/>
              <a:gd name="connsiteX56" fmla="*/ 4258709 w 4536644"/>
              <a:gd name="connsiteY56" fmla="*/ 5278921 h 5549974"/>
              <a:gd name="connsiteX57" fmla="*/ 4264007 w 4536644"/>
              <a:gd name="connsiteY57" fmla="*/ 5315626 h 5549974"/>
              <a:gd name="connsiteX58" fmla="*/ 4267541 w 4536644"/>
              <a:gd name="connsiteY58" fmla="*/ 5350090 h 5549974"/>
              <a:gd name="connsiteX59" fmla="*/ 4270373 w 4536644"/>
              <a:gd name="connsiteY59" fmla="*/ 5450399 h 5549974"/>
              <a:gd name="connsiteX60" fmla="*/ 4251816 w 4536644"/>
              <a:gd name="connsiteY60" fmla="*/ 5484804 h 5549974"/>
              <a:gd name="connsiteX61" fmla="*/ 4247164 w 4536644"/>
              <a:gd name="connsiteY61" fmla="*/ 5487504 h 5549974"/>
              <a:gd name="connsiteX62" fmla="*/ 4243707 w 4536644"/>
              <a:gd name="connsiteY62" fmla="*/ 5549951 h 5549974"/>
              <a:gd name="connsiteX63" fmla="*/ 310344 w 4536644"/>
              <a:gd name="connsiteY63" fmla="*/ 5297261 h 5549974"/>
              <a:gd name="connsiteX64" fmla="*/ 0 w 4536644"/>
              <a:gd name="connsiteY64" fmla="*/ 5280167 h 5549974"/>
              <a:gd name="connsiteX65" fmla="*/ 78736 w 4536644"/>
              <a:gd name="connsiteY65" fmla="*/ 3839310 h 5549974"/>
              <a:gd name="connsiteX66" fmla="*/ 303426 w 4536644"/>
              <a:gd name="connsiteY66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4423 w 4536644"/>
              <a:gd name="connsiteY15" fmla="*/ 846069 h 5549974"/>
              <a:gd name="connsiteX16" fmla="*/ 4502823 w 4536644"/>
              <a:gd name="connsiteY16" fmla="*/ 853854 h 5549974"/>
              <a:gd name="connsiteX17" fmla="*/ 4496585 w 4536644"/>
              <a:gd name="connsiteY17" fmla="*/ 965485 h 5549974"/>
              <a:gd name="connsiteX18" fmla="*/ 4498662 w 4536644"/>
              <a:gd name="connsiteY18" fmla="*/ 966385 h 5549974"/>
              <a:gd name="connsiteX19" fmla="*/ 4502781 w 4536644"/>
              <a:gd name="connsiteY19" fmla="*/ 1002567 h 5549974"/>
              <a:gd name="connsiteX20" fmla="*/ 4497983 w 4536644"/>
              <a:gd name="connsiteY20" fmla="*/ 1101094 h 5549974"/>
              <a:gd name="connsiteX21" fmla="*/ 4497878 w 4536644"/>
              <a:gd name="connsiteY21" fmla="*/ 1159389 h 5549974"/>
              <a:gd name="connsiteX22" fmla="*/ 4502181 w 4536644"/>
              <a:gd name="connsiteY22" fmla="*/ 1180505 h 5549974"/>
              <a:gd name="connsiteX23" fmla="*/ 4505271 w 4536644"/>
              <a:gd name="connsiteY23" fmla="*/ 1210687 h 5549974"/>
              <a:gd name="connsiteX24" fmla="*/ 4514088 w 4536644"/>
              <a:gd name="connsiteY24" fmla="*/ 1263157 h 5549974"/>
              <a:gd name="connsiteX25" fmla="*/ 4516365 w 4536644"/>
              <a:gd name="connsiteY25" fmla="*/ 1313374 h 5549974"/>
              <a:gd name="connsiteX26" fmla="*/ 4515485 w 4536644"/>
              <a:gd name="connsiteY26" fmla="*/ 1347004 h 5549974"/>
              <a:gd name="connsiteX27" fmla="*/ 4505903 w 4536644"/>
              <a:gd name="connsiteY27" fmla="*/ 1391762 h 5549974"/>
              <a:gd name="connsiteX28" fmla="*/ 4509167 w 4536644"/>
              <a:gd name="connsiteY28" fmla="*/ 1395707 h 5549974"/>
              <a:gd name="connsiteX29" fmla="*/ 4512009 w 4536644"/>
              <a:gd name="connsiteY29" fmla="*/ 1408524 h 5549974"/>
              <a:gd name="connsiteX30" fmla="*/ 4497084 w 4536644"/>
              <a:gd name="connsiteY30" fmla="*/ 1469337 h 5549974"/>
              <a:gd name="connsiteX31" fmla="*/ 4486187 w 4536644"/>
              <a:gd name="connsiteY31" fmla="*/ 1543038 h 5549974"/>
              <a:gd name="connsiteX32" fmla="*/ 4481306 w 4536644"/>
              <a:gd name="connsiteY32" fmla="*/ 1553997 h 5549974"/>
              <a:gd name="connsiteX33" fmla="*/ 4466878 w 4536644"/>
              <a:gd name="connsiteY33" fmla="*/ 1626071 h 5549974"/>
              <a:gd name="connsiteX34" fmla="*/ 4463163 w 4536644"/>
              <a:gd name="connsiteY34" fmla="*/ 1664103 h 5549974"/>
              <a:gd name="connsiteX35" fmla="*/ 4466823 w 4536644"/>
              <a:gd name="connsiteY35" fmla="*/ 1668558 h 5549974"/>
              <a:gd name="connsiteX36" fmla="*/ 4465173 w 4536644"/>
              <a:gd name="connsiteY36" fmla="*/ 1679756 h 5549974"/>
              <a:gd name="connsiteX37" fmla="*/ 4465585 w 4536644"/>
              <a:gd name="connsiteY37" fmla="*/ 1682815 h 5549974"/>
              <a:gd name="connsiteX38" fmla="*/ 4467096 w 4536644"/>
              <a:gd name="connsiteY38" fmla="*/ 1700268 h 5549974"/>
              <a:gd name="connsiteX39" fmla="*/ 4455626 w 4536644"/>
              <a:gd name="connsiteY39" fmla="*/ 1735163 h 5549974"/>
              <a:gd name="connsiteX40" fmla="*/ 4453566 w 4536644"/>
              <a:gd name="connsiteY40" fmla="*/ 1735289 h 5549974"/>
              <a:gd name="connsiteX41" fmla="*/ 4445068 w 4536644"/>
              <a:gd name="connsiteY41" fmla="*/ 1887374 h 5549974"/>
              <a:gd name="connsiteX42" fmla="*/ 4453759 w 4536644"/>
              <a:gd name="connsiteY42" fmla="*/ 1911536 h 5549974"/>
              <a:gd name="connsiteX43" fmla="*/ 4456037 w 4536644"/>
              <a:gd name="connsiteY43" fmla="*/ 1961755 h 5549974"/>
              <a:gd name="connsiteX44" fmla="*/ 4455156 w 4536644"/>
              <a:gd name="connsiteY44" fmla="*/ 1995384 h 5549974"/>
              <a:gd name="connsiteX45" fmla="*/ 4454694 w 4536644"/>
              <a:gd name="connsiteY45" fmla="*/ 2000244 h 5549974"/>
              <a:gd name="connsiteX46" fmla="*/ 4445574 w 4536644"/>
              <a:gd name="connsiteY46" fmla="*/ 2040142 h 5549974"/>
              <a:gd name="connsiteX47" fmla="*/ 4448839 w 4536644"/>
              <a:gd name="connsiteY47" fmla="*/ 2044087 h 5549974"/>
              <a:gd name="connsiteX48" fmla="*/ 4451680 w 4536644"/>
              <a:gd name="connsiteY48" fmla="*/ 2056904 h 5549974"/>
              <a:gd name="connsiteX49" fmla="*/ 4446939 w 4536644"/>
              <a:gd name="connsiteY49" fmla="*/ 2067489 h 5549974"/>
              <a:gd name="connsiteX50" fmla="*/ 4436755 w 4536644"/>
              <a:gd name="connsiteY50" fmla="*/ 2117719 h 5549974"/>
              <a:gd name="connsiteX51" fmla="*/ 4429424 w 4536644"/>
              <a:gd name="connsiteY51" fmla="*/ 2167300 h 5549974"/>
              <a:gd name="connsiteX52" fmla="*/ 4373341 w 4536644"/>
              <a:gd name="connsiteY52" fmla="*/ 3223633 h 5549974"/>
              <a:gd name="connsiteX53" fmla="*/ 4360555 w 4536644"/>
              <a:gd name="connsiteY53" fmla="*/ 3477281 h 5549974"/>
              <a:gd name="connsiteX54" fmla="*/ 4349470 w 4536644"/>
              <a:gd name="connsiteY54" fmla="*/ 3639984 h 5549974"/>
              <a:gd name="connsiteX55" fmla="*/ 4258709 w 4536644"/>
              <a:gd name="connsiteY55" fmla="*/ 5278921 h 5549974"/>
              <a:gd name="connsiteX56" fmla="*/ 4264007 w 4536644"/>
              <a:gd name="connsiteY56" fmla="*/ 5315626 h 5549974"/>
              <a:gd name="connsiteX57" fmla="*/ 4267541 w 4536644"/>
              <a:gd name="connsiteY57" fmla="*/ 5350090 h 5549974"/>
              <a:gd name="connsiteX58" fmla="*/ 4270373 w 4536644"/>
              <a:gd name="connsiteY58" fmla="*/ 5450399 h 5549974"/>
              <a:gd name="connsiteX59" fmla="*/ 4251816 w 4536644"/>
              <a:gd name="connsiteY59" fmla="*/ 5484804 h 5549974"/>
              <a:gd name="connsiteX60" fmla="*/ 4247164 w 4536644"/>
              <a:gd name="connsiteY60" fmla="*/ 5487504 h 5549974"/>
              <a:gd name="connsiteX61" fmla="*/ 4243707 w 4536644"/>
              <a:gd name="connsiteY61" fmla="*/ 5549951 h 5549974"/>
              <a:gd name="connsiteX62" fmla="*/ 310344 w 4536644"/>
              <a:gd name="connsiteY62" fmla="*/ 5297261 h 5549974"/>
              <a:gd name="connsiteX63" fmla="*/ 0 w 4536644"/>
              <a:gd name="connsiteY63" fmla="*/ 5280167 h 5549974"/>
              <a:gd name="connsiteX64" fmla="*/ 78736 w 4536644"/>
              <a:gd name="connsiteY64" fmla="*/ 3839310 h 5549974"/>
              <a:gd name="connsiteX65" fmla="*/ 303426 w 4536644"/>
              <a:gd name="connsiteY65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4423 w 4536644"/>
              <a:gd name="connsiteY15" fmla="*/ 846069 h 5549974"/>
              <a:gd name="connsiteX16" fmla="*/ 4502823 w 4536644"/>
              <a:gd name="connsiteY16" fmla="*/ 853854 h 5549974"/>
              <a:gd name="connsiteX17" fmla="*/ 4496585 w 4536644"/>
              <a:gd name="connsiteY17" fmla="*/ 965485 h 5549974"/>
              <a:gd name="connsiteX18" fmla="*/ 4498662 w 4536644"/>
              <a:gd name="connsiteY18" fmla="*/ 966385 h 5549974"/>
              <a:gd name="connsiteX19" fmla="*/ 4502781 w 4536644"/>
              <a:gd name="connsiteY19" fmla="*/ 1002567 h 5549974"/>
              <a:gd name="connsiteX20" fmla="*/ 4497983 w 4536644"/>
              <a:gd name="connsiteY20" fmla="*/ 1101094 h 5549974"/>
              <a:gd name="connsiteX21" fmla="*/ 4497878 w 4536644"/>
              <a:gd name="connsiteY21" fmla="*/ 1159389 h 5549974"/>
              <a:gd name="connsiteX22" fmla="*/ 4502181 w 4536644"/>
              <a:gd name="connsiteY22" fmla="*/ 1180505 h 5549974"/>
              <a:gd name="connsiteX23" fmla="*/ 4505271 w 4536644"/>
              <a:gd name="connsiteY23" fmla="*/ 1210687 h 5549974"/>
              <a:gd name="connsiteX24" fmla="*/ 4514088 w 4536644"/>
              <a:gd name="connsiteY24" fmla="*/ 1263157 h 5549974"/>
              <a:gd name="connsiteX25" fmla="*/ 4516365 w 4536644"/>
              <a:gd name="connsiteY25" fmla="*/ 1313374 h 5549974"/>
              <a:gd name="connsiteX26" fmla="*/ 4515485 w 4536644"/>
              <a:gd name="connsiteY26" fmla="*/ 1347004 h 5549974"/>
              <a:gd name="connsiteX27" fmla="*/ 4505903 w 4536644"/>
              <a:gd name="connsiteY27" fmla="*/ 1391762 h 5549974"/>
              <a:gd name="connsiteX28" fmla="*/ 4509167 w 4536644"/>
              <a:gd name="connsiteY28" fmla="*/ 1395707 h 5549974"/>
              <a:gd name="connsiteX29" fmla="*/ 4512009 w 4536644"/>
              <a:gd name="connsiteY29" fmla="*/ 1408524 h 5549974"/>
              <a:gd name="connsiteX30" fmla="*/ 4497084 w 4536644"/>
              <a:gd name="connsiteY30" fmla="*/ 1469337 h 5549974"/>
              <a:gd name="connsiteX31" fmla="*/ 4486187 w 4536644"/>
              <a:gd name="connsiteY31" fmla="*/ 1543038 h 5549974"/>
              <a:gd name="connsiteX32" fmla="*/ 4481306 w 4536644"/>
              <a:gd name="connsiteY32" fmla="*/ 1553997 h 5549974"/>
              <a:gd name="connsiteX33" fmla="*/ 4466878 w 4536644"/>
              <a:gd name="connsiteY33" fmla="*/ 1626071 h 5549974"/>
              <a:gd name="connsiteX34" fmla="*/ 4463163 w 4536644"/>
              <a:gd name="connsiteY34" fmla="*/ 1664103 h 5549974"/>
              <a:gd name="connsiteX35" fmla="*/ 4466823 w 4536644"/>
              <a:gd name="connsiteY35" fmla="*/ 1668558 h 5549974"/>
              <a:gd name="connsiteX36" fmla="*/ 4465173 w 4536644"/>
              <a:gd name="connsiteY36" fmla="*/ 1679756 h 5549974"/>
              <a:gd name="connsiteX37" fmla="*/ 4465585 w 4536644"/>
              <a:gd name="connsiteY37" fmla="*/ 1682815 h 5549974"/>
              <a:gd name="connsiteX38" fmla="*/ 4467096 w 4536644"/>
              <a:gd name="connsiteY38" fmla="*/ 1700268 h 5549974"/>
              <a:gd name="connsiteX39" fmla="*/ 4455626 w 4536644"/>
              <a:gd name="connsiteY39" fmla="*/ 1735163 h 5549974"/>
              <a:gd name="connsiteX40" fmla="*/ 4453566 w 4536644"/>
              <a:gd name="connsiteY40" fmla="*/ 1735289 h 5549974"/>
              <a:gd name="connsiteX41" fmla="*/ 4445068 w 4536644"/>
              <a:gd name="connsiteY41" fmla="*/ 1887374 h 5549974"/>
              <a:gd name="connsiteX42" fmla="*/ 4453759 w 4536644"/>
              <a:gd name="connsiteY42" fmla="*/ 1911536 h 5549974"/>
              <a:gd name="connsiteX43" fmla="*/ 4456037 w 4536644"/>
              <a:gd name="connsiteY43" fmla="*/ 1961755 h 5549974"/>
              <a:gd name="connsiteX44" fmla="*/ 4455156 w 4536644"/>
              <a:gd name="connsiteY44" fmla="*/ 1995384 h 5549974"/>
              <a:gd name="connsiteX45" fmla="*/ 4454694 w 4536644"/>
              <a:gd name="connsiteY45" fmla="*/ 2000244 h 5549974"/>
              <a:gd name="connsiteX46" fmla="*/ 4445574 w 4536644"/>
              <a:gd name="connsiteY46" fmla="*/ 2040142 h 5549974"/>
              <a:gd name="connsiteX47" fmla="*/ 4448839 w 4536644"/>
              <a:gd name="connsiteY47" fmla="*/ 2044087 h 5549974"/>
              <a:gd name="connsiteX48" fmla="*/ 4451680 w 4536644"/>
              <a:gd name="connsiteY48" fmla="*/ 2056904 h 5549974"/>
              <a:gd name="connsiteX49" fmla="*/ 4436755 w 4536644"/>
              <a:gd name="connsiteY49" fmla="*/ 2117719 h 5549974"/>
              <a:gd name="connsiteX50" fmla="*/ 4429424 w 4536644"/>
              <a:gd name="connsiteY50" fmla="*/ 2167300 h 5549974"/>
              <a:gd name="connsiteX51" fmla="*/ 4373341 w 4536644"/>
              <a:gd name="connsiteY51" fmla="*/ 3223633 h 5549974"/>
              <a:gd name="connsiteX52" fmla="*/ 4360555 w 4536644"/>
              <a:gd name="connsiteY52" fmla="*/ 3477281 h 5549974"/>
              <a:gd name="connsiteX53" fmla="*/ 4349470 w 4536644"/>
              <a:gd name="connsiteY53" fmla="*/ 3639984 h 5549974"/>
              <a:gd name="connsiteX54" fmla="*/ 4258709 w 4536644"/>
              <a:gd name="connsiteY54" fmla="*/ 5278921 h 5549974"/>
              <a:gd name="connsiteX55" fmla="*/ 4264007 w 4536644"/>
              <a:gd name="connsiteY55" fmla="*/ 5315626 h 5549974"/>
              <a:gd name="connsiteX56" fmla="*/ 4267541 w 4536644"/>
              <a:gd name="connsiteY56" fmla="*/ 5350090 h 5549974"/>
              <a:gd name="connsiteX57" fmla="*/ 4270373 w 4536644"/>
              <a:gd name="connsiteY57" fmla="*/ 5450399 h 5549974"/>
              <a:gd name="connsiteX58" fmla="*/ 4251816 w 4536644"/>
              <a:gd name="connsiteY58" fmla="*/ 5484804 h 5549974"/>
              <a:gd name="connsiteX59" fmla="*/ 4247164 w 4536644"/>
              <a:gd name="connsiteY59" fmla="*/ 5487504 h 5549974"/>
              <a:gd name="connsiteX60" fmla="*/ 4243707 w 4536644"/>
              <a:gd name="connsiteY60" fmla="*/ 5549951 h 5549974"/>
              <a:gd name="connsiteX61" fmla="*/ 310344 w 4536644"/>
              <a:gd name="connsiteY61" fmla="*/ 5297261 h 5549974"/>
              <a:gd name="connsiteX62" fmla="*/ 0 w 4536644"/>
              <a:gd name="connsiteY62" fmla="*/ 5280167 h 5549974"/>
              <a:gd name="connsiteX63" fmla="*/ 78736 w 4536644"/>
              <a:gd name="connsiteY63" fmla="*/ 3839310 h 5549974"/>
              <a:gd name="connsiteX64" fmla="*/ 303426 w 4536644"/>
              <a:gd name="connsiteY64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4423 w 4536644"/>
              <a:gd name="connsiteY15" fmla="*/ 846069 h 5549974"/>
              <a:gd name="connsiteX16" fmla="*/ 4502823 w 4536644"/>
              <a:gd name="connsiteY16" fmla="*/ 853854 h 5549974"/>
              <a:gd name="connsiteX17" fmla="*/ 4496585 w 4536644"/>
              <a:gd name="connsiteY17" fmla="*/ 965485 h 5549974"/>
              <a:gd name="connsiteX18" fmla="*/ 4498662 w 4536644"/>
              <a:gd name="connsiteY18" fmla="*/ 966385 h 5549974"/>
              <a:gd name="connsiteX19" fmla="*/ 4502781 w 4536644"/>
              <a:gd name="connsiteY19" fmla="*/ 1002567 h 5549974"/>
              <a:gd name="connsiteX20" fmla="*/ 4497983 w 4536644"/>
              <a:gd name="connsiteY20" fmla="*/ 1101094 h 5549974"/>
              <a:gd name="connsiteX21" fmla="*/ 4497878 w 4536644"/>
              <a:gd name="connsiteY21" fmla="*/ 1159389 h 5549974"/>
              <a:gd name="connsiteX22" fmla="*/ 4502181 w 4536644"/>
              <a:gd name="connsiteY22" fmla="*/ 1180505 h 5549974"/>
              <a:gd name="connsiteX23" fmla="*/ 4505271 w 4536644"/>
              <a:gd name="connsiteY23" fmla="*/ 1210687 h 5549974"/>
              <a:gd name="connsiteX24" fmla="*/ 4514088 w 4536644"/>
              <a:gd name="connsiteY24" fmla="*/ 1263157 h 5549974"/>
              <a:gd name="connsiteX25" fmla="*/ 4516365 w 4536644"/>
              <a:gd name="connsiteY25" fmla="*/ 1313374 h 5549974"/>
              <a:gd name="connsiteX26" fmla="*/ 4515485 w 4536644"/>
              <a:gd name="connsiteY26" fmla="*/ 1347004 h 5549974"/>
              <a:gd name="connsiteX27" fmla="*/ 4505903 w 4536644"/>
              <a:gd name="connsiteY27" fmla="*/ 1391762 h 5549974"/>
              <a:gd name="connsiteX28" fmla="*/ 4509167 w 4536644"/>
              <a:gd name="connsiteY28" fmla="*/ 1395707 h 5549974"/>
              <a:gd name="connsiteX29" fmla="*/ 4512009 w 4536644"/>
              <a:gd name="connsiteY29" fmla="*/ 1408524 h 5549974"/>
              <a:gd name="connsiteX30" fmla="*/ 4497084 w 4536644"/>
              <a:gd name="connsiteY30" fmla="*/ 1469337 h 5549974"/>
              <a:gd name="connsiteX31" fmla="*/ 4486187 w 4536644"/>
              <a:gd name="connsiteY31" fmla="*/ 1543038 h 5549974"/>
              <a:gd name="connsiteX32" fmla="*/ 4481306 w 4536644"/>
              <a:gd name="connsiteY32" fmla="*/ 1553997 h 5549974"/>
              <a:gd name="connsiteX33" fmla="*/ 4466878 w 4536644"/>
              <a:gd name="connsiteY33" fmla="*/ 1626071 h 5549974"/>
              <a:gd name="connsiteX34" fmla="*/ 4463163 w 4536644"/>
              <a:gd name="connsiteY34" fmla="*/ 1664103 h 5549974"/>
              <a:gd name="connsiteX35" fmla="*/ 4466823 w 4536644"/>
              <a:gd name="connsiteY35" fmla="*/ 1668558 h 5549974"/>
              <a:gd name="connsiteX36" fmla="*/ 4465173 w 4536644"/>
              <a:gd name="connsiteY36" fmla="*/ 1679756 h 5549974"/>
              <a:gd name="connsiteX37" fmla="*/ 4465585 w 4536644"/>
              <a:gd name="connsiteY37" fmla="*/ 1682815 h 5549974"/>
              <a:gd name="connsiteX38" fmla="*/ 4467096 w 4536644"/>
              <a:gd name="connsiteY38" fmla="*/ 1700268 h 5549974"/>
              <a:gd name="connsiteX39" fmla="*/ 4455626 w 4536644"/>
              <a:gd name="connsiteY39" fmla="*/ 1735163 h 5549974"/>
              <a:gd name="connsiteX40" fmla="*/ 4453566 w 4536644"/>
              <a:gd name="connsiteY40" fmla="*/ 1735289 h 5549974"/>
              <a:gd name="connsiteX41" fmla="*/ 4445068 w 4536644"/>
              <a:gd name="connsiteY41" fmla="*/ 1887374 h 5549974"/>
              <a:gd name="connsiteX42" fmla="*/ 4453759 w 4536644"/>
              <a:gd name="connsiteY42" fmla="*/ 1911536 h 5549974"/>
              <a:gd name="connsiteX43" fmla="*/ 4456037 w 4536644"/>
              <a:gd name="connsiteY43" fmla="*/ 1961755 h 5549974"/>
              <a:gd name="connsiteX44" fmla="*/ 4455156 w 4536644"/>
              <a:gd name="connsiteY44" fmla="*/ 1995384 h 5549974"/>
              <a:gd name="connsiteX45" fmla="*/ 4445574 w 4536644"/>
              <a:gd name="connsiteY45" fmla="*/ 2040142 h 5549974"/>
              <a:gd name="connsiteX46" fmla="*/ 4448839 w 4536644"/>
              <a:gd name="connsiteY46" fmla="*/ 2044087 h 5549974"/>
              <a:gd name="connsiteX47" fmla="*/ 4451680 w 4536644"/>
              <a:gd name="connsiteY47" fmla="*/ 2056904 h 5549974"/>
              <a:gd name="connsiteX48" fmla="*/ 4436755 w 4536644"/>
              <a:gd name="connsiteY48" fmla="*/ 2117719 h 5549974"/>
              <a:gd name="connsiteX49" fmla="*/ 4429424 w 4536644"/>
              <a:gd name="connsiteY49" fmla="*/ 2167300 h 5549974"/>
              <a:gd name="connsiteX50" fmla="*/ 4373341 w 4536644"/>
              <a:gd name="connsiteY50" fmla="*/ 3223633 h 5549974"/>
              <a:gd name="connsiteX51" fmla="*/ 4360555 w 4536644"/>
              <a:gd name="connsiteY51" fmla="*/ 3477281 h 5549974"/>
              <a:gd name="connsiteX52" fmla="*/ 4349470 w 4536644"/>
              <a:gd name="connsiteY52" fmla="*/ 3639984 h 5549974"/>
              <a:gd name="connsiteX53" fmla="*/ 4258709 w 4536644"/>
              <a:gd name="connsiteY53" fmla="*/ 5278921 h 5549974"/>
              <a:gd name="connsiteX54" fmla="*/ 4264007 w 4536644"/>
              <a:gd name="connsiteY54" fmla="*/ 5315626 h 5549974"/>
              <a:gd name="connsiteX55" fmla="*/ 4267541 w 4536644"/>
              <a:gd name="connsiteY55" fmla="*/ 5350090 h 5549974"/>
              <a:gd name="connsiteX56" fmla="*/ 4270373 w 4536644"/>
              <a:gd name="connsiteY56" fmla="*/ 5450399 h 5549974"/>
              <a:gd name="connsiteX57" fmla="*/ 4251816 w 4536644"/>
              <a:gd name="connsiteY57" fmla="*/ 5484804 h 5549974"/>
              <a:gd name="connsiteX58" fmla="*/ 4247164 w 4536644"/>
              <a:gd name="connsiteY58" fmla="*/ 5487504 h 5549974"/>
              <a:gd name="connsiteX59" fmla="*/ 4243707 w 4536644"/>
              <a:gd name="connsiteY59" fmla="*/ 5549951 h 5549974"/>
              <a:gd name="connsiteX60" fmla="*/ 310344 w 4536644"/>
              <a:gd name="connsiteY60" fmla="*/ 5297261 h 5549974"/>
              <a:gd name="connsiteX61" fmla="*/ 0 w 4536644"/>
              <a:gd name="connsiteY61" fmla="*/ 5280167 h 5549974"/>
              <a:gd name="connsiteX62" fmla="*/ 78736 w 4536644"/>
              <a:gd name="connsiteY62" fmla="*/ 3839310 h 5549974"/>
              <a:gd name="connsiteX63" fmla="*/ 303426 w 4536644"/>
              <a:gd name="connsiteY63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4423 w 4536644"/>
              <a:gd name="connsiteY15" fmla="*/ 846069 h 5549974"/>
              <a:gd name="connsiteX16" fmla="*/ 4502823 w 4536644"/>
              <a:gd name="connsiteY16" fmla="*/ 853854 h 5549974"/>
              <a:gd name="connsiteX17" fmla="*/ 4496585 w 4536644"/>
              <a:gd name="connsiteY17" fmla="*/ 965485 h 5549974"/>
              <a:gd name="connsiteX18" fmla="*/ 4498662 w 4536644"/>
              <a:gd name="connsiteY18" fmla="*/ 966385 h 5549974"/>
              <a:gd name="connsiteX19" fmla="*/ 4502781 w 4536644"/>
              <a:gd name="connsiteY19" fmla="*/ 1002567 h 5549974"/>
              <a:gd name="connsiteX20" fmla="*/ 4497983 w 4536644"/>
              <a:gd name="connsiteY20" fmla="*/ 1101094 h 5549974"/>
              <a:gd name="connsiteX21" fmla="*/ 4497878 w 4536644"/>
              <a:gd name="connsiteY21" fmla="*/ 1159389 h 5549974"/>
              <a:gd name="connsiteX22" fmla="*/ 4502181 w 4536644"/>
              <a:gd name="connsiteY22" fmla="*/ 1180505 h 5549974"/>
              <a:gd name="connsiteX23" fmla="*/ 4505271 w 4536644"/>
              <a:gd name="connsiteY23" fmla="*/ 1210687 h 5549974"/>
              <a:gd name="connsiteX24" fmla="*/ 4514088 w 4536644"/>
              <a:gd name="connsiteY24" fmla="*/ 1263157 h 5549974"/>
              <a:gd name="connsiteX25" fmla="*/ 4516365 w 4536644"/>
              <a:gd name="connsiteY25" fmla="*/ 1313374 h 5549974"/>
              <a:gd name="connsiteX26" fmla="*/ 4515485 w 4536644"/>
              <a:gd name="connsiteY26" fmla="*/ 1347004 h 5549974"/>
              <a:gd name="connsiteX27" fmla="*/ 4505903 w 4536644"/>
              <a:gd name="connsiteY27" fmla="*/ 1391762 h 5549974"/>
              <a:gd name="connsiteX28" fmla="*/ 4509167 w 4536644"/>
              <a:gd name="connsiteY28" fmla="*/ 1395707 h 5549974"/>
              <a:gd name="connsiteX29" fmla="*/ 4512009 w 4536644"/>
              <a:gd name="connsiteY29" fmla="*/ 1408524 h 5549974"/>
              <a:gd name="connsiteX30" fmla="*/ 4497084 w 4536644"/>
              <a:gd name="connsiteY30" fmla="*/ 1469337 h 5549974"/>
              <a:gd name="connsiteX31" fmla="*/ 4486187 w 4536644"/>
              <a:gd name="connsiteY31" fmla="*/ 1543038 h 5549974"/>
              <a:gd name="connsiteX32" fmla="*/ 4481306 w 4536644"/>
              <a:gd name="connsiteY32" fmla="*/ 1553997 h 5549974"/>
              <a:gd name="connsiteX33" fmla="*/ 4466878 w 4536644"/>
              <a:gd name="connsiteY33" fmla="*/ 1626071 h 5549974"/>
              <a:gd name="connsiteX34" fmla="*/ 4463163 w 4536644"/>
              <a:gd name="connsiteY34" fmla="*/ 1664103 h 5549974"/>
              <a:gd name="connsiteX35" fmla="*/ 4466823 w 4536644"/>
              <a:gd name="connsiteY35" fmla="*/ 1668558 h 5549974"/>
              <a:gd name="connsiteX36" fmla="*/ 4465173 w 4536644"/>
              <a:gd name="connsiteY36" fmla="*/ 1679756 h 5549974"/>
              <a:gd name="connsiteX37" fmla="*/ 4465585 w 4536644"/>
              <a:gd name="connsiteY37" fmla="*/ 1682815 h 5549974"/>
              <a:gd name="connsiteX38" fmla="*/ 4467096 w 4536644"/>
              <a:gd name="connsiteY38" fmla="*/ 1700268 h 5549974"/>
              <a:gd name="connsiteX39" fmla="*/ 4455626 w 4536644"/>
              <a:gd name="connsiteY39" fmla="*/ 1735163 h 5549974"/>
              <a:gd name="connsiteX40" fmla="*/ 4453566 w 4536644"/>
              <a:gd name="connsiteY40" fmla="*/ 1735289 h 5549974"/>
              <a:gd name="connsiteX41" fmla="*/ 4445068 w 4536644"/>
              <a:gd name="connsiteY41" fmla="*/ 1887374 h 5549974"/>
              <a:gd name="connsiteX42" fmla="*/ 4453759 w 4536644"/>
              <a:gd name="connsiteY42" fmla="*/ 1911536 h 5549974"/>
              <a:gd name="connsiteX43" fmla="*/ 4456037 w 4536644"/>
              <a:gd name="connsiteY43" fmla="*/ 1961755 h 5549974"/>
              <a:gd name="connsiteX44" fmla="*/ 4445574 w 4536644"/>
              <a:gd name="connsiteY44" fmla="*/ 2040142 h 5549974"/>
              <a:gd name="connsiteX45" fmla="*/ 4448839 w 4536644"/>
              <a:gd name="connsiteY45" fmla="*/ 2044087 h 5549974"/>
              <a:gd name="connsiteX46" fmla="*/ 4451680 w 4536644"/>
              <a:gd name="connsiteY46" fmla="*/ 2056904 h 5549974"/>
              <a:gd name="connsiteX47" fmla="*/ 4436755 w 4536644"/>
              <a:gd name="connsiteY47" fmla="*/ 2117719 h 5549974"/>
              <a:gd name="connsiteX48" fmla="*/ 4429424 w 4536644"/>
              <a:gd name="connsiteY48" fmla="*/ 2167300 h 5549974"/>
              <a:gd name="connsiteX49" fmla="*/ 4373341 w 4536644"/>
              <a:gd name="connsiteY49" fmla="*/ 3223633 h 5549974"/>
              <a:gd name="connsiteX50" fmla="*/ 4360555 w 4536644"/>
              <a:gd name="connsiteY50" fmla="*/ 3477281 h 5549974"/>
              <a:gd name="connsiteX51" fmla="*/ 4349470 w 4536644"/>
              <a:gd name="connsiteY51" fmla="*/ 3639984 h 5549974"/>
              <a:gd name="connsiteX52" fmla="*/ 4258709 w 4536644"/>
              <a:gd name="connsiteY52" fmla="*/ 5278921 h 5549974"/>
              <a:gd name="connsiteX53" fmla="*/ 4264007 w 4536644"/>
              <a:gd name="connsiteY53" fmla="*/ 5315626 h 5549974"/>
              <a:gd name="connsiteX54" fmla="*/ 4267541 w 4536644"/>
              <a:gd name="connsiteY54" fmla="*/ 5350090 h 5549974"/>
              <a:gd name="connsiteX55" fmla="*/ 4270373 w 4536644"/>
              <a:gd name="connsiteY55" fmla="*/ 5450399 h 5549974"/>
              <a:gd name="connsiteX56" fmla="*/ 4251816 w 4536644"/>
              <a:gd name="connsiteY56" fmla="*/ 5484804 h 5549974"/>
              <a:gd name="connsiteX57" fmla="*/ 4247164 w 4536644"/>
              <a:gd name="connsiteY57" fmla="*/ 5487504 h 5549974"/>
              <a:gd name="connsiteX58" fmla="*/ 4243707 w 4536644"/>
              <a:gd name="connsiteY58" fmla="*/ 5549951 h 5549974"/>
              <a:gd name="connsiteX59" fmla="*/ 310344 w 4536644"/>
              <a:gd name="connsiteY59" fmla="*/ 5297261 h 5549974"/>
              <a:gd name="connsiteX60" fmla="*/ 0 w 4536644"/>
              <a:gd name="connsiteY60" fmla="*/ 5280167 h 5549974"/>
              <a:gd name="connsiteX61" fmla="*/ 78736 w 4536644"/>
              <a:gd name="connsiteY61" fmla="*/ 3839310 h 5549974"/>
              <a:gd name="connsiteX62" fmla="*/ 303426 w 4536644"/>
              <a:gd name="connsiteY62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2823 w 4536644"/>
              <a:gd name="connsiteY15" fmla="*/ 853854 h 5549974"/>
              <a:gd name="connsiteX16" fmla="*/ 4496585 w 4536644"/>
              <a:gd name="connsiteY16" fmla="*/ 965485 h 5549974"/>
              <a:gd name="connsiteX17" fmla="*/ 4498662 w 4536644"/>
              <a:gd name="connsiteY17" fmla="*/ 966385 h 5549974"/>
              <a:gd name="connsiteX18" fmla="*/ 4502781 w 4536644"/>
              <a:gd name="connsiteY18" fmla="*/ 1002567 h 5549974"/>
              <a:gd name="connsiteX19" fmla="*/ 4497983 w 4536644"/>
              <a:gd name="connsiteY19" fmla="*/ 1101094 h 5549974"/>
              <a:gd name="connsiteX20" fmla="*/ 4497878 w 4536644"/>
              <a:gd name="connsiteY20" fmla="*/ 1159389 h 5549974"/>
              <a:gd name="connsiteX21" fmla="*/ 4502181 w 4536644"/>
              <a:gd name="connsiteY21" fmla="*/ 1180505 h 5549974"/>
              <a:gd name="connsiteX22" fmla="*/ 4505271 w 4536644"/>
              <a:gd name="connsiteY22" fmla="*/ 1210687 h 5549974"/>
              <a:gd name="connsiteX23" fmla="*/ 4514088 w 4536644"/>
              <a:gd name="connsiteY23" fmla="*/ 1263157 h 5549974"/>
              <a:gd name="connsiteX24" fmla="*/ 4516365 w 4536644"/>
              <a:gd name="connsiteY24" fmla="*/ 1313374 h 5549974"/>
              <a:gd name="connsiteX25" fmla="*/ 4515485 w 4536644"/>
              <a:gd name="connsiteY25" fmla="*/ 1347004 h 5549974"/>
              <a:gd name="connsiteX26" fmla="*/ 4505903 w 4536644"/>
              <a:gd name="connsiteY26" fmla="*/ 1391762 h 5549974"/>
              <a:gd name="connsiteX27" fmla="*/ 4509167 w 4536644"/>
              <a:gd name="connsiteY27" fmla="*/ 1395707 h 5549974"/>
              <a:gd name="connsiteX28" fmla="*/ 4512009 w 4536644"/>
              <a:gd name="connsiteY28" fmla="*/ 1408524 h 5549974"/>
              <a:gd name="connsiteX29" fmla="*/ 4497084 w 4536644"/>
              <a:gd name="connsiteY29" fmla="*/ 1469337 h 5549974"/>
              <a:gd name="connsiteX30" fmla="*/ 4486187 w 4536644"/>
              <a:gd name="connsiteY30" fmla="*/ 1543038 h 5549974"/>
              <a:gd name="connsiteX31" fmla="*/ 4481306 w 4536644"/>
              <a:gd name="connsiteY31" fmla="*/ 1553997 h 5549974"/>
              <a:gd name="connsiteX32" fmla="*/ 4466878 w 4536644"/>
              <a:gd name="connsiteY32" fmla="*/ 1626071 h 5549974"/>
              <a:gd name="connsiteX33" fmla="*/ 4463163 w 4536644"/>
              <a:gd name="connsiteY33" fmla="*/ 1664103 h 5549974"/>
              <a:gd name="connsiteX34" fmla="*/ 4466823 w 4536644"/>
              <a:gd name="connsiteY34" fmla="*/ 1668558 h 5549974"/>
              <a:gd name="connsiteX35" fmla="*/ 4465173 w 4536644"/>
              <a:gd name="connsiteY35" fmla="*/ 1679756 h 5549974"/>
              <a:gd name="connsiteX36" fmla="*/ 4465585 w 4536644"/>
              <a:gd name="connsiteY36" fmla="*/ 1682815 h 5549974"/>
              <a:gd name="connsiteX37" fmla="*/ 4467096 w 4536644"/>
              <a:gd name="connsiteY37" fmla="*/ 1700268 h 5549974"/>
              <a:gd name="connsiteX38" fmla="*/ 4455626 w 4536644"/>
              <a:gd name="connsiteY38" fmla="*/ 1735163 h 5549974"/>
              <a:gd name="connsiteX39" fmla="*/ 4453566 w 4536644"/>
              <a:gd name="connsiteY39" fmla="*/ 1735289 h 5549974"/>
              <a:gd name="connsiteX40" fmla="*/ 4445068 w 4536644"/>
              <a:gd name="connsiteY40" fmla="*/ 1887374 h 5549974"/>
              <a:gd name="connsiteX41" fmla="*/ 4453759 w 4536644"/>
              <a:gd name="connsiteY41" fmla="*/ 1911536 h 5549974"/>
              <a:gd name="connsiteX42" fmla="*/ 4456037 w 4536644"/>
              <a:gd name="connsiteY42" fmla="*/ 1961755 h 5549974"/>
              <a:gd name="connsiteX43" fmla="*/ 4445574 w 4536644"/>
              <a:gd name="connsiteY43" fmla="*/ 2040142 h 5549974"/>
              <a:gd name="connsiteX44" fmla="*/ 4448839 w 4536644"/>
              <a:gd name="connsiteY44" fmla="*/ 2044087 h 5549974"/>
              <a:gd name="connsiteX45" fmla="*/ 4451680 w 4536644"/>
              <a:gd name="connsiteY45" fmla="*/ 2056904 h 5549974"/>
              <a:gd name="connsiteX46" fmla="*/ 4436755 w 4536644"/>
              <a:gd name="connsiteY46" fmla="*/ 2117719 h 5549974"/>
              <a:gd name="connsiteX47" fmla="*/ 4429424 w 4536644"/>
              <a:gd name="connsiteY47" fmla="*/ 2167300 h 5549974"/>
              <a:gd name="connsiteX48" fmla="*/ 4373341 w 4536644"/>
              <a:gd name="connsiteY48" fmla="*/ 3223633 h 5549974"/>
              <a:gd name="connsiteX49" fmla="*/ 4360555 w 4536644"/>
              <a:gd name="connsiteY49" fmla="*/ 3477281 h 5549974"/>
              <a:gd name="connsiteX50" fmla="*/ 4349470 w 4536644"/>
              <a:gd name="connsiteY50" fmla="*/ 3639984 h 5549974"/>
              <a:gd name="connsiteX51" fmla="*/ 4258709 w 4536644"/>
              <a:gd name="connsiteY51" fmla="*/ 5278921 h 5549974"/>
              <a:gd name="connsiteX52" fmla="*/ 4264007 w 4536644"/>
              <a:gd name="connsiteY52" fmla="*/ 5315626 h 5549974"/>
              <a:gd name="connsiteX53" fmla="*/ 4267541 w 4536644"/>
              <a:gd name="connsiteY53" fmla="*/ 5350090 h 5549974"/>
              <a:gd name="connsiteX54" fmla="*/ 4270373 w 4536644"/>
              <a:gd name="connsiteY54" fmla="*/ 5450399 h 5549974"/>
              <a:gd name="connsiteX55" fmla="*/ 4251816 w 4536644"/>
              <a:gd name="connsiteY55" fmla="*/ 5484804 h 5549974"/>
              <a:gd name="connsiteX56" fmla="*/ 4247164 w 4536644"/>
              <a:gd name="connsiteY56" fmla="*/ 5487504 h 5549974"/>
              <a:gd name="connsiteX57" fmla="*/ 4243707 w 4536644"/>
              <a:gd name="connsiteY57" fmla="*/ 5549951 h 5549974"/>
              <a:gd name="connsiteX58" fmla="*/ 310344 w 4536644"/>
              <a:gd name="connsiteY58" fmla="*/ 5297261 h 5549974"/>
              <a:gd name="connsiteX59" fmla="*/ 0 w 4536644"/>
              <a:gd name="connsiteY59" fmla="*/ 5280167 h 5549974"/>
              <a:gd name="connsiteX60" fmla="*/ 78736 w 4536644"/>
              <a:gd name="connsiteY60" fmla="*/ 3839310 h 5549974"/>
              <a:gd name="connsiteX61" fmla="*/ 303426 w 4536644"/>
              <a:gd name="connsiteY61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496585 w 4536644"/>
              <a:gd name="connsiteY15" fmla="*/ 965485 h 5549974"/>
              <a:gd name="connsiteX16" fmla="*/ 4498662 w 4536644"/>
              <a:gd name="connsiteY16" fmla="*/ 966385 h 5549974"/>
              <a:gd name="connsiteX17" fmla="*/ 4502781 w 4536644"/>
              <a:gd name="connsiteY17" fmla="*/ 1002567 h 5549974"/>
              <a:gd name="connsiteX18" fmla="*/ 4497983 w 4536644"/>
              <a:gd name="connsiteY18" fmla="*/ 1101094 h 5549974"/>
              <a:gd name="connsiteX19" fmla="*/ 4497878 w 4536644"/>
              <a:gd name="connsiteY19" fmla="*/ 1159389 h 5549974"/>
              <a:gd name="connsiteX20" fmla="*/ 4502181 w 4536644"/>
              <a:gd name="connsiteY20" fmla="*/ 1180505 h 5549974"/>
              <a:gd name="connsiteX21" fmla="*/ 4505271 w 4536644"/>
              <a:gd name="connsiteY21" fmla="*/ 1210687 h 5549974"/>
              <a:gd name="connsiteX22" fmla="*/ 4514088 w 4536644"/>
              <a:gd name="connsiteY22" fmla="*/ 1263157 h 5549974"/>
              <a:gd name="connsiteX23" fmla="*/ 4516365 w 4536644"/>
              <a:gd name="connsiteY23" fmla="*/ 1313374 h 5549974"/>
              <a:gd name="connsiteX24" fmla="*/ 4515485 w 4536644"/>
              <a:gd name="connsiteY24" fmla="*/ 1347004 h 5549974"/>
              <a:gd name="connsiteX25" fmla="*/ 4505903 w 4536644"/>
              <a:gd name="connsiteY25" fmla="*/ 1391762 h 5549974"/>
              <a:gd name="connsiteX26" fmla="*/ 4509167 w 4536644"/>
              <a:gd name="connsiteY26" fmla="*/ 1395707 h 5549974"/>
              <a:gd name="connsiteX27" fmla="*/ 4512009 w 4536644"/>
              <a:gd name="connsiteY27" fmla="*/ 1408524 h 5549974"/>
              <a:gd name="connsiteX28" fmla="*/ 4497084 w 4536644"/>
              <a:gd name="connsiteY28" fmla="*/ 1469337 h 5549974"/>
              <a:gd name="connsiteX29" fmla="*/ 4486187 w 4536644"/>
              <a:gd name="connsiteY29" fmla="*/ 1543038 h 5549974"/>
              <a:gd name="connsiteX30" fmla="*/ 4481306 w 4536644"/>
              <a:gd name="connsiteY30" fmla="*/ 1553997 h 5549974"/>
              <a:gd name="connsiteX31" fmla="*/ 4466878 w 4536644"/>
              <a:gd name="connsiteY31" fmla="*/ 1626071 h 5549974"/>
              <a:gd name="connsiteX32" fmla="*/ 4463163 w 4536644"/>
              <a:gd name="connsiteY32" fmla="*/ 1664103 h 5549974"/>
              <a:gd name="connsiteX33" fmla="*/ 4466823 w 4536644"/>
              <a:gd name="connsiteY33" fmla="*/ 1668558 h 5549974"/>
              <a:gd name="connsiteX34" fmla="*/ 4465173 w 4536644"/>
              <a:gd name="connsiteY34" fmla="*/ 1679756 h 5549974"/>
              <a:gd name="connsiteX35" fmla="*/ 4465585 w 4536644"/>
              <a:gd name="connsiteY35" fmla="*/ 1682815 h 5549974"/>
              <a:gd name="connsiteX36" fmla="*/ 4467096 w 4536644"/>
              <a:gd name="connsiteY36" fmla="*/ 1700268 h 5549974"/>
              <a:gd name="connsiteX37" fmla="*/ 4455626 w 4536644"/>
              <a:gd name="connsiteY37" fmla="*/ 1735163 h 5549974"/>
              <a:gd name="connsiteX38" fmla="*/ 4453566 w 4536644"/>
              <a:gd name="connsiteY38" fmla="*/ 1735289 h 5549974"/>
              <a:gd name="connsiteX39" fmla="*/ 4445068 w 4536644"/>
              <a:gd name="connsiteY39" fmla="*/ 1887374 h 5549974"/>
              <a:gd name="connsiteX40" fmla="*/ 4453759 w 4536644"/>
              <a:gd name="connsiteY40" fmla="*/ 1911536 h 5549974"/>
              <a:gd name="connsiteX41" fmla="*/ 4456037 w 4536644"/>
              <a:gd name="connsiteY41" fmla="*/ 1961755 h 5549974"/>
              <a:gd name="connsiteX42" fmla="*/ 4445574 w 4536644"/>
              <a:gd name="connsiteY42" fmla="*/ 2040142 h 5549974"/>
              <a:gd name="connsiteX43" fmla="*/ 4448839 w 4536644"/>
              <a:gd name="connsiteY43" fmla="*/ 2044087 h 5549974"/>
              <a:gd name="connsiteX44" fmla="*/ 4451680 w 4536644"/>
              <a:gd name="connsiteY44" fmla="*/ 2056904 h 5549974"/>
              <a:gd name="connsiteX45" fmla="*/ 4436755 w 4536644"/>
              <a:gd name="connsiteY45" fmla="*/ 2117719 h 5549974"/>
              <a:gd name="connsiteX46" fmla="*/ 4429424 w 4536644"/>
              <a:gd name="connsiteY46" fmla="*/ 2167300 h 5549974"/>
              <a:gd name="connsiteX47" fmla="*/ 4373341 w 4536644"/>
              <a:gd name="connsiteY47" fmla="*/ 3223633 h 5549974"/>
              <a:gd name="connsiteX48" fmla="*/ 4360555 w 4536644"/>
              <a:gd name="connsiteY48" fmla="*/ 3477281 h 5549974"/>
              <a:gd name="connsiteX49" fmla="*/ 4349470 w 4536644"/>
              <a:gd name="connsiteY49" fmla="*/ 3639984 h 5549974"/>
              <a:gd name="connsiteX50" fmla="*/ 4258709 w 4536644"/>
              <a:gd name="connsiteY50" fmla="*/ 5278921 h 5549974"/>
              <a:gd name="connsiteX51" fmla="*/ 4264007 w 4536644"/>
              <a:gd name="connsiteY51" fmla="*/ 5315626 h 5549974"/>
              <a:gd name="connsiteX52" fmla="*/ 4267541 w 4536644"/>
              <a:gd name="connsiteY52" fmla="*/ 5350090 h 5549974"/>
              <a:gd name="connsiteX53" fmla="*/ 4270373 w 4536644"/>
              <a:gd name="connsiteY53" fmla="*/ 5450399 h 5549974"/>
              <a:gd name="connsiteX54" fmla="*/ 4251816 w 4536644"/>
              <a:gd name="connsiteY54" fmla="*/ 5484804 h 5549974"/>
              <a:gd name="connsiteX55" fmla="*/ 4247164 w 4536644"/>
              <a:gd name="connsiteY55" fmla="*/ 5487504 h 5549974"/>
              <a:gd name="connsiteX56" fmla="*/ 4243707 w 4536644"/>
              <a:gd name="connsiteY56" fmla="*/ 5549951 h 5549974"/>
              <a:gd name="connsiteX57" fmla="*/ 310344 w 4536644"/>
              <a:gd name="connsiteY57" fmla="*/ 5297261 h 5549974"/>
              <a:gd name="connsiteX58" fmla="*/ 0 w 4536644"/>
              <a:gd name="connsiteY58" fmla="*/ 5280167 h 5549974"/>
              <a:gd name="connsiteX59" fmla="*/ 78736 w 4536644"/>
              <a:gd name="connsiteY59" fmla="*/ 3839310 h 5549974"/>
              <a:gd name="connsiteX60" fmla="*/ 303426 w 4536644"/>
              <a:gd name="connsiteY60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30809 w 4536644"/>
              <a:gd name="connsiteY6" fmla="*/ 391868 h 5549974"/>
              <a:gd name="connsiteX7" fmla="*/ 4527321 w 4536644"/>
              <a:gd name="connsiteY7" fmla="*/ 415489 h 5549974"/>
              <a:gd name="connsiteX8" fmla="*/ 4522216 w 4536644"/>
              <a:gd name="connsiteY8" fmla="*/ 506828 h 5549974"/>
              <a:gd name="connsiteX9" fmla="*/ 4521566 w 4536644"/>
              <a:gd name="connsiteY9" fmla="*/ 553245 h 5549974"/>
              <a:gd name="connsiteX10" fmla="*/ 4518467 w 4536644"/>
              <a:gd name="connsiteY10" fmla="*/ 581709 h 5549974"/>
              <a:gd name="connsiteX11" fmla="*/ 4517798 w 4536644"/>
              <a:gd name="connsiteY11" fmla="*/ 585890 h 5549974"/>
              <a:gd name="connsiteX12" fmla="*/ 4504861 w 4536644"/>
              <a:gd name="connsiteY12" fmla="*/ 817404 h 5549974"/>
              <a:gd name="connsiteX13" fmla="*/ 4506574 w 4536644"/>
              <a:gd name="connsiteY13" fmla="*/ 822238 h 5549974"/>
              <a:gd name="connsiteX14" fmla="*/ 4496585 w 4536644"/>
              <a:gd name="connsiteY14" fmla="*/ 965485 h 5549974"/>
              <a:gd name="connsiteX15" fmla="*/ 4498662 w 4536644"/>
              <a:gd name="connsiteY15" fmla="*/ 966385 h 5549974"/>
              <a:gd name="connsiteX16" fmla="*/ 4502781 w 4536644"/>
              <a:gd name="connsiteY16" fmla="*/ 1002567 h 5549974"/>
              <a:gd name="connsiteX17" fmla="*/ 4497983 w 4536644"/>
              <a:gd name="connsiteY17" fmla="*/ 1101094 h 5549974"/>
              <a:gd name="connsiteX18" fmla="*/ 4497878 w 4536644"/>
              <a:gd name="connsiteY18" fmla="*/ 1159389 h 5549974"/>
              <a:gd name="connsiteX19" fmla="*/ 4502181 w 4536644"/>
              <a:gd name="connsiteY19" fmla="*/ 1180505 h 5549974"/>
              <a:gd name="connsiteX20" fmla="*/ 4505271 w 4536644"/>
              <a:gd name="connsiteY20" fmla="*/ 1210687 h 5549974"/>
              <a:gd name="connsiteX21" fmla="*/ 4514088 w 4536644"/>
              <a:gd name="connsiteY21" fmla="*/ 1263157 h 5549974"/>
              <a:gd name="connsiteX22" fmla="*/ 4516365 w 4536644"/>
              <a:gd name="connsiteY22" fmla="*/ 1313374 h 5549974"/>
              <a:gd name="connsiteX23" fmla="*/ 4515485 w 4536644"/>
              <a:gd name="connsiteY23" fmla="*/ 1347004 h 5549974"/>
              <a:gd name="connsiteX24" fmla="*/ 4505903 w 4536644"/>
              <a:gd name="connsiteY24" fmla="*/ 1391762 h 5549974"/>
              <a:gd name="connsiteX25" fmla="*/ 4509167 w 4536644"/>
              <a:gd name="connsiteY25" fmla="*/ 1395707 h 5549974"/>
              <a:gd name="connsiteX26" fmla="*/ 4512009 w 4536644"/>
              <a:gd name="connsiteY26" fmla="*/ 1408524 h 5549974"/>
              <a:gd name="connsiteX27" fmla="*/ 4497084 w 4536644"/>
              <a:gd name="connsiteY27" fmla="*/ 1469337 h 5549974"/>
              <a:gd name="connsiteX28" fmla="*/ 4486187 w 4536644"/>
              <a:gd name="connsiteY28" fmla="*/ 1543038 h 5549974"/>
              <a:gd name="connsiteX29" fmla="*/ 4481306 w 4536644"/>
              <a:gd name="connsiteY29" fmla="*/ 1553997 h 5549974"/>
              <a:gd name="connsiteX30" fmla="*/ 4466878 w 4536644"/>
              <a:gd name="connsiteY30" fmla="*/ 1626071 h 5549974"/>
              <a:gd name="connsiteX31" fmla="*/ 4463163 w 4536644"/>
              <a:gd name="connsiteY31" fmla="*/ 1664103 h 5549974"/>
              <a:gd name="connsiteX32" fmla="*/ 4466823 w 4536644"/>
              <a:gd name="connsiteY32" fmla="*/ 1668558 h 5549974"/>
              <a:gd name="connsiteX33" fmla="*/ 4465173 w 4536644"/>
              <a:gd name="connsiteY33" fmla="*/ 1679756 h 5549974"/>
              <a:gd name="connsiteX34" fmla="*/ 4465585 w 4536644"/>
              <a:gd name="connsiteY34" fmla="*/ 1682815 h 5549974"/>
              <a:gd name="connsiteX35" fmla="*/ 4467096 w 4536644"/>
              <a:gd name="connsiteY35" fmla="*/ 1700268 h 5549974"/>
              <a:gd name="connsiteX36" fmla="*/ 4455626 w 4536644"/>
              <a:gd name="connsiteY36" fmla="*/ 1735163 h 5549974"/>
              <a:gd name="connsiteX37" fmla="*/ 4453566 w 4536644"/>
              <a:gd name="connsiteY37" fmla="*/ 1735289 h 5549974"/>
              <a:gd name="connsiteX38" fmla="*/ 4445068 w 4536644"/>
              <a:gd name="connsiteY38" fmla="*/ 1887374 h 5549974"/>
              <a:gd name="connsiteX39" fmla="*/ 4453759 w 4536644"/>
              <a:gd name="connsiteY39" fmla="*/ 1911536 h 5549974"/>
              <a:gd name="connsiteX40" fmla="*/ 4456037 w 4536644"/>
              <a:gd name="connsiteY40" fmla="*/ 1961755 h 5549974"/>
              <a:gd name="connsiteX41" fmla="*/ 4445574 w 4536644"/>
              <a:gd name="connsiteY41" fmla="*/ 2040142 h 5549974"/>
              <a:gd name="connsiteX42" fmla="*/ 4448839 w 4536644"/>
              <a:gd name="connsiteY42" fmla="*/ 2044087 h 5549974"/>
              <a:gd name="connsiteX43" fmla="*/ 4451680 w 4536644"/>
              <a:gd name="connsiteY43" fmla="*/ 2056904 h 5549974"/>
              <a:gd name="connsiteX44" fmla="*/ 4436755 w 4536644"/>
              <a:gd name="connsiteY44" fmla="*/ 2117719 h 5549974"/>
              <a:gd name="connsiteX45" fmla="*/ 4429424 w 4536644"/>
              <a:gd name="connsiteY45" fmla="*/ 2167300 h 5549974"/>
              <a:gd name="connsiteX46" fmla="*/ 4373341 w 4536644"/>
              <a:gd name="connsiteY46" fmla="*/ 3223633 h 5549974"/>
              <a:gd name="connsiteX47" fmla="*/ 4360555 w 4536644"/>
              <a:gd name="connsiteY47" fmla="*/ 3477281 h 5549974"/>
              <a:gd name="connsiteX48" fmla="*/ 4349470 w 4536644"/>
              <a:gd name="connsiteY48" fmla="*/ 3639984 h 5549974"/>
              <a:gd name="connsiteX49" fmla="*/ 4258709 w 4536644"/>
              <a:gd name="connsiteY49" fmla="*/ 5278921 h 5549974"/>
              <a:gd name="connsiteX50" fmla="*/ 4264007 w 4536644"/>
              <a:gd name="connsiteY50" fmla="*/ 5315626 h 5549974"/>
              <a:gd name="connsiteX51" fmla="*/ 4267541 w 4536644"/>
              <a:gd name="connsiteY51" fmla="*/ 5350090 h 5549974"/>
              <a:gd name="connsiteX52" fmla="*/ 4270373 w 4536644"/>
              <a:gd name="connsiteY52" fmla="*/ 5450399 h 5549974"/>
              <a:gd name="connsiteX53" fmla="*/ 4251816 w 4536644"/>
              <a:gd name="connsiteY53" fmla="*/ 5484804 h 5549974"/>
              <a:gd name="connsiteX54" fmla="*/ 4247164 w 4536644"/>
              <a:gd name="connsiteY54" fmla="*/ 5487504 h 5549974"/>
              <a:gd name="connsiteX55" fmla="*/ 4243707 w 4536644"/>
              <a:gd name="connsiteY55" fmla="*/ 5549951 h 5549974"/>
              <a:gd name="connsiteX56" fmla="*/ 310344 w 4536644"/>
              <a:gd name="connsiteY56" fmla="*/ 5297261 h 5549974"/>
              <a:gd name="connsiteX57" fmla="*/ 0 w 4536644"/>
              <a:gd name="connsiteY57" fmla="*/ 5280167 h 5549974"/>
              <a:gd name="connsiteX58" fmla="*/ 78736 w 4536644"/>
              <a:gd name="connsiteY58" fmla="*/ 3839310 h 5549974"/>
              <a:gd name="connsiteX59" fmla="*/ 303426 w 4536644"/>
              <a:gd name="connsiteY59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30809 w 4536644"/>
              <a:gd name="connsiteY6" fmla="*/ 391868 h 5549974"/>
              <a:gd name="connsiteX7" fmla="*/ 4522216 w 4536644"/>
              <a:gd name="connsiteY7" fmla="*/ 506828 h 5549974"/>
              <a:gd name="connsiteX8" fmla="*/ 4521566 w 4536644"/>
              <a:gd name="connsiteY8" fmla="*/ 553245 h 5549974"/>
              <a:gd name="connsiteX9" fmla="*/ 4518467 w 4536644"/>
              <a:gd name="connsiteY9" fmla="*/ 581709 h 5549974"/>
              <a:gd name="connsiteX10" fmla="*/ 4517798 w 4536644"/>
              <a:gd name="connsiteY10" fmla="*/ 585890 h 5549974"/>
              <a:gd name="connsiteX11" fmla="*/ 4504861 w 4536644"/>
              <a:gd name="connsiteY11" fmla="*/ 817404 h 5549974"/>
              <a:gd name="connsiteX12" fmla="*/ 4506574 w 4536644"/>
              <a:gd name="connsiteY12" fmla="*/ 822238 h 5549974"/>
              <a:gd name="connsiteX13" fmla="*/ 4496585 w 4536644"/>
              <a:gd name="connsiteY13" fmla="*/ 965485 h 5549974"/>
              <a:gd name="connsiteX14" fmla="*/ 4498662 w 4536644"/>
              <a:gd name="connsiteY14" fmla="*/ 966385 h 5549974"/>
              <a:gd name="connsiteX15" fmla="*/ 4502781 w 4536644"/>
              <a:gd name="connsiteY15" fmla="*/ 1002567 h 5549974"/>
              <a:gd name="connsiteX16" fmla="*/ 4497983 w 4536644"/>
              <a:gd name="connsiteY16" fmla="*/ 1101094 h 5549974"/>
              <a:gd name="connsiteX17" fmla="*/ 4497878 w 4536644"/>
              <a:gd name="connsiteY17" fmla="*/ 1159389 h 5549974"/>
              <a:gd name="connsiteX18" fmla="*/ 4502181 w 4536644"/>
              <a:gd name="connsiteY18" fmla="*/ 1180505 h 5549974"/>
              <a:gd name="connsiteX19" fmla="*/ 4505271 w 4536644"/>
              <a:gd name="connsiteY19" fmla="*/ 1210687 h 5549974"/>
              <a:gd name="connsiteX20" fmla="*/ 4514088 w 4536644"/>
              <a:gd name="connsiteY20" fmla="*/ 1263157 h 5549974"/>
              <a:gd name="connsiteX21" fmla="*/ 4516365 w 4536644"/>
              <a:gd name="connsiteY21" fmla="*/ 1313374 h 5549974"/>
              <a:gd name="connsiteX22" fmla="*/ 4515485 w 4536644"/>
              <a:gd name="connsiteY22" fmla="*/ 1347004 h 5549974"/>
              <a:gd name="connsiteX23" fmla="*/ 4505903 w 4536644"/>
              <a:gd name="connsiteY23" fmla="*/ 1391762 h 5549974"/>
              <a:gd name="connsiteX24" fmla="*/ 4509167 w 4536644"/>
              <a:gd name="connsiteY24" fmla="*/ 1395707 h 5549974"/>
              <a:gd name="connsiteX25" fmla="*/ 4512009 w 4536644"/>
              <a:gd name="connsiteY25" fmla="*/ 1408524 h 5549974"/>
              <a:gd name="connsiteX26" fmla="*/ 4497084 w 4536644"/>
              <a:gd name="connsiteY26" fmla="*/ 1469337 h 5549974"/>
              <a:gd name="connsiteX27" fmla="*/ 4486187 w 4536644"/>
              <a:gd name="connsiteY27" fmla="*/ 1543038 h 5549974"/>
              <a:gd name="connsiteX28" fmla="*/ 4481306 w 4536644"/>
              <a:gd name="connsiteY28" fmla="*/ 1553997 h 5549974"/>
              <a:gd name="connsiteX29" fmla="*/ 4466878 w 4536644"/>
              <a:gd name="connsiteY29" fmla="*/ 1626071 h 5549974"/>
              <a:gd name="connsiteX30" fmla="*/ 4463163 w 4536644"/>
              <a:gd name="connsiteY30" fmla="*/ 1664103 h 5549974"/>
              <a:gd name="connsiteX31" fmla="*/ 4466823 w 4536644"/>
              <a:gd name="connsiteY31" fmla="*/ 1668558 h 5549974"/>
              <a:gd name="connsiteX32" fmla="*/ 4465173 w 4536644"/>
              <a:gd name="connsiteY32" fmla="*/ 1679756 h 5549974"/>
              <a:gd name="connsiteX33" fmla="*/ 4465585 w 4536644"/>
              <a:gd name="connsiteY33" fmla="*/ 1682815 h 5549974"/>
              <a:gd name="connsiteX34" fmla="*/ 4467096 w 4536644"/>
              <a:gd name="connsiteY34" fmla="*/ 1700268 h 5549974"/>
              <a:gd name="connsiteX35" fmla="*/ 4455626 w 4536644"/>
              <a:gd name="connsiteY35" fmla="*/ 1735163 h 5549974"/>
              <a:gd name="connsiteX36" fmla="*/ 4453566 w 4536644"/>
              <a:gd name="connsiteY36" fmla="*/ 1735289 h 5549974"/>
              <a:gd name="connsiteX37" fmla="*/ 4445068 w 4536644"/>
              <a:gd name="connsiteY37" fmla="*/ 1887374 h 5549974"/>
              <a:gd name="connsiteX38" fmla="*/ 4453759 w 4536644"/>
              <a:gd name="connsiteY38" fmla="*/ 1911536 h 5549974"/>
              <a:gd name="connsiteX39" fmla="*/ 4456037 w 4536644"/>
              <a:gd name="connsiteY39" fmla="*/ 1961755 h 5549974"/>
              <a:gd name="connsiteX40" fmla="*/ 4445574 w 4536644"/>
              <a:gd name="connsiteY40" fmla="*/ 2040142 h 5549974"/>
              <a:gd name="connsiteX41" fmla="*/ 4448839 w 4536644"/>
              <a:gd name="connsiteY41" fmla="*/ 2044087 h 5549974"/>
              <a:gd name="connsiteX42" fmla="*/ 4451680 w 4536644"/>
              <a:gd name="connsiteY42" fmla="*/ 2056904 h 5549974"/>
              <a:gd name="connsiteX43" fmla="*/ 4436755 w 4536644"/>
              <a:gd name="connsiteY43" fmla="*/ 2117719 h 5549974"/>
              <a:gd name="connsiteX44" fmla="*/ 4429424 w 4536644"/>
              <a:gd name="connsiteY44" fmla="*/ 2167300 h 5549974"/>
              <a:gd name="connsiteX45" fmla="*/ 4373341 w 4536644"/>
              <a:gd name="connsiteY45" fmla="*/ 3223633 h 5549974"/>
              <a:gd name="connsiteX46" fmla="*/ 4360555 w 4536644"/>
              <a:gd name="connsiteY46" fmla="*/ 3477281 h 5549974"/>
              <a:gd name="connsiteX47" fmla="*/ 4349470 w 4536644"/>
              <a:gd name="connsiteY47" fmla="*/ 3639984 h 5549974"/>
              <a:gd name="connsiteX48" fmla="*/ 4258709 w 4536644"/>
              <a:gd name="connsiteY48" fmla="*/ 5278921 h 5549974"/>
              <a:gd name="connsiteX49" fmla="*/ 4264007 w 4536644"/>
              <a:gd name="connsiteY49" fmla="*/ 5315626 h 5549974"/>
              <a:gd name="connsiteX50" fmla="*/ 4267541 w 4536644"/>
              <a:gd name="connsiteY50" fmla="*/ 5350090 h 5549974"/>
              <a:gd name="connsiteX51" fmla="*/ 4270373 w 4536644"/>
              <a:gd name="connsiteY51" fmla="*/ 5450399 h 5549974"/>
              <a:gd name="connsiteX52" fmla="*/ 4251816 w 4536644"/>
              <a:gd name="connsiteY52" fmla="*/ 5484804 h 5549974"/>
              <a:gd name="connsiteX53" fmla="*/ 4247164 w 4536644"/>
              <a:gd name="connsiteY53" fmla="*/ 5487504 h 5549974"/>
              <a:gd name="connsiteX54" fmla="*/ 4243707 w 4536644"/>
              <a:gd name="connsiteY54" fmla="*/ 5549951 h 5549974"/>
              <a:gd name="connsiteX55" fmla="*/ 310344 w 4536644"/>
              <a:gd name="connsiteY55" fmla="*/ 5297261 h 5549974"/>
              <a:gd name="connsiteX56" fmla="*/ 0 w 4536644"/>
              <a:gd name="connsiteY56" fmla="*/ 5280167 h 5549974"/>
              <a:gd name="connsiteX57" fmla="*/ 78736 w 4536644"/>
              <a:gd name="connsiteY57" fmla="*/ 3839310 h 5549974"/>
              <a:gd name="connsiteX58" fmla="*/ 303426 w 4536644"/>
              <a:gd name="connsiteY58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05271 w 4536644"/>
              <a:gd name="connsiteY18" fmla="*/ 1210687 h 5549974"/>
              <a:gd name="connsiteX19" fmla="*/ 4514088 w 4536644"/>
              <a:gd name="connsiteY19" fmla="*/ 1263157 h 5549974"/>
              <a:gd name="connsiteX20" fmla="*/ 4516365 w 4536644"/>
              <a:gd name="connsiteY20" fmla="*/ 1313374 h 5549974"/>
              <a:gd name="connsiteX21" fmla="*/ 4515485 w 4536644"/>
              <a:gd name="connsiteY21" fmla="*/ 1347004 h 5549974"/>
              <a:gd name="connsiteX22" fmla="*/ 4505903 w 4536644"/>
              <a:gd name="connsiteY22" fmla="*/ 1391762 h 5549974"/>
              <a:gd name="connsiteX23" fmla="*/ 4509167 w 4536644"/>
              <a:gd name="connsiteY23" fmla="*/ 1395707 h 5549974"/>
              <a:gd name="connsiteX24" fmla="*/ 4512009 w 4536644"/>
              <a:gd name="connsiteY24" fmla="*/ 1408524 h 5549974"/>
              <a:gd name="connsiteX25" fmla="*/ 4497084 w 4536644"/>
              <a:gd name="connsiteY25" fmla="*/ 1469337 h 5549974"/>
              <a:gd name="connsiteX26" fmla="*/ 4486187 w 4536644"/>
              <a:gd name="connsiteY26" fmla="*/ 1543038 h 5549974"/>
              <a:gd name="connsiteX27" fmla="*/ 4481306 w 4536644"/>
              <a:gd name="connsiteY27" fmla="*/ 1553997 h 5549974"/>
              <a:gd name="connsiteX28" fmla="*/ 4466878 w 4536644"/>
              <a:gd name="connsiteY28" fmla="*/ 1626071 h 5549974"/>
              <a:gd name="connsiteX29" fmla="*/ 4463163 w 4536644"/>
              <a:gd name="connsiteY29" fmla="*/ 1664103 h 5549974"/>
              <a:gd name="connsiteX30" fmla="*/ 4466823 w 4536644"/>
              <a:gd name="connsiteY30" fmla="*/ 1668558 h 5549974"/>
              <a:gd name="connsiteX31" fmla="*/ 4465173 w 4536644"/>
              <a:gd name="connsiteY31" fmla="*/ 1679756 h 5549974"/>
              <a:gd name="connsiteX32" fmla="*/ 4465585 w 4536644"/>
              <a:gd name="connsiteY32" fmla="*/ 1682815 h 5549974"/>
              <a:gd name="connsiteX33" fmla="*/ 4467096 w 4536644"/>
              <a:gd name="connsiteY33" fmla="*/ 1700268 h 5549974"/>
              <a:gd name="connsiteX34" fmla="*/ 4455626 w 4536644"/>
              <a:gd name="connsiteY34" fmla="*/ 1735163 h 5549974"/>
              <a:gd name="connsiteX35" fmla="*/ 4453566 w 4536644"/>
              <a:gd name="connsiteY35" fmla="*/ 1735289 h 5549974"/>
              <a:gd name="connsiteX36" fmla="*/ 4445068 w 4536644"/>
              <a:gd name="connsiteY36" fmla="*/ 1887374 h 5549974"/>
              <a:gd name="connsiteX37" fmla="*/ 4453759 w 4536644"/>
              <a:gd name="connsiteY37" fmla="*/ 1911536 h 5549974"/>
              <a:gd name="connsiteX38" fmla="*/ 4456037 w 4536644"/>
              <a:gd name="connsiteY38" fmla="*/ 1961755 h 5549974"/>
              <a:gd name="connsiteX39" fmla="*/ 4445574 w 4536644"/>
              <a:gd name="connsiteY39" fmla="*/ 2040142 h 5549974"/>
              <a:gd name="connsiteX40" fmla="*/ 4448839 w 4536644"/>
              <a:gd name="connsiteY40" fmla="*/ 2044087 h 5549974"/>
              <a:gd name="connsiteX41" fmla="*/ 4451680 w 4536644"/>
              <a:gd name="connsiteY41" fmla="*/ 2056904 h 5549974"/>
              <a:gd name="connsiteX42" fmla="*/ 4436755 w 4536644"/>
              <a:gd name="connsiteY42" fmla="*/ 2117719 h 5549974"/>
              <a:gd name="connsiteX43" fmla="*/ 4429424 w 4536644"/>
              <a:gd name="connsiteY43" fmla="*/ 2167300 h 5549974"/>
              <a:gd name="connsiteX44" fmla="*/ 4373341 w 4536644"/>
              <a:gd name="connsiteY44" fmla="*/ 3223633 h 5549974"/>
              <a:gd name="connsiteX45" fmla="*/ 4360555 w 4536644"/>
              <a:gd name="connsiteY45" fmla="*/ 3477281 h 5549974"/>
              <a:gd name="connsiteX46" fmla="*/ 4349470 w 4536644"/>
              <a:gd name="connsiteY46" fmla="*/ 3639984 h 5549974"/>
              <a:gd name="connsiteX47" fmla="*/ 4258709 w 4536644"/>
              <a:gd name="connsiteY47" fmla="*/ 5278921 h 5549974"/>
              <a:gd name="connsiteX48" fmla="*/ 4264007 w 4536644"/>
              <a:gd name="connsiteY48" fmla="*/ 5315626 h 5549974"/>
              <a:gd name="connsiteX49" fmla="*/ 4267541 w 4536644"/>
              <a:gd name="connsiteY49" fmla="*/ 5350090 h 5549974"/>
              <a:gd name="connsiteX50" fmla="*/ 4270373 w 4536644"/>
              <a:gd name="connsiteY50" fmla="*/ 5450399 h 5549974"/>
              <a:gd name="connsiteX51" fmla="*/ 4251816 w 4536644"/>
              <a:gd name="connsiteY51" fmla="*/ 5484804 h 5549974"/>
              <a:gd name="connsiteX52" fmla="*/ 4247164 w 4536644"/>
              <a:gd name="connsiteY52" fmla="*/ 5487504 h 5549974"/>
              <a:gd name="connsiteX53" fmla="*/ 4243707 w 4536644"/>
              <a:gd name="connsiteY53" fmla="*/ 5549951 h 5549974"/>
              <a:gd name="connsiteX54" fmla="*/ 310344 w 4536644"/>
              <a:gd name="connsiteY54" fmla="*/ 5297261 h 5549974"/>
              <a:gd name="connsiteX55" fmla="*/ 0 w 4536644"/>
              <a:gd name="connsiteY55" fmla="*/ 5280167 h 5549974"/>
              <a:gd name="connsiteX56" fmla="*/ 78736 w 4536644"/>
              <a:gd name="connsiteY56" fmla="*/ 3839310 h 5549974"/>
              <a:gd name="connsiteX57" fmla="*/ 303426 w 4536644"/>
              <a:gd name="connsiteY57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3163 w 4536644"/>
              <a:gd name="connsiteY28" fmla="*/ 1664103 h 5549974"/>
              <a:gd name="connsiteX29" fmla="*/ 4466823 w 4536644"/>
              <a:gd name="connsiteY29" fmla="*/ 1668558 h 5549974"/>
              <a:gd name="connsiteX30" fmla="*/ 4465173 w 4536644"/>
              <a:gd name="connsiteY30" fmla="*/ 1679756 h 5549974"/>
              <a:gd name="connsiteX31" fmla="*/ 4465585 w 4536644"/>
              <a:gd name="connsiteY31" fmla="*/ 1682815 h 5549974"/>
              <a:gd name="connsiteX32" fmla="*/ 4467096 w 4536644"/>
              <a:gd name="connsiteY32" fmla="*/ 1700268 h 5549974"/>
              <a:gd name="connsiteX33" fmla="*/ 4455626 w 4536644"/>
              <a:gd name="connsiteY33" fmla="*/ 1735163 h 5549974"/>
              <a:gd name="connsiteX34" fmla="*/ 4453566 w 4536644"/>
              <a:gd name="connsiteY34" fmla="*/ 1735289 h 5549974"/>
              <a:gd name="connsiteX35" fmla="*/ 4445068 w 4536644"/>
              <a:gd name="connsiteY35" fmla="*/ 1887374 h 5549974"/>
              <a:gd name="connsiteX36" fmla="*/ 4453759 w 4536644"/>
              <a:gd name="connsiteY36" fmla="*/ 1911536 h 5549974"/>
              <a:gd name="connsiteX37" fmla="*/ 4456037 w 4536644"/>
              <a:gd name="connsiteY37" fmla="*/ 1961755 h 5549974"/>
              <a:gd name="connsiteX38" fmla="*/ 4445574 w 4536644"/>
              <a:gd name="connsiteY38" fmla="*/ 2040142 h 5549974"/>
              <a:gd name="connsiteX39" fmla="*/ 4448839 w 4536644"/>
              <a:gd name="connsiteY39" fmla="*/ 2044087 h 5549974"/>
              <a:gd name="connsiteX40" fmla="*/ 4451680 w 4536644"/>
              <a:gd name="connsiteY40" fmla="*/ 2056904 h 5549974"/>
              <a:gd name="connsiteX41" fmla="*/ 4436755 w 4536644"/>
              <a:gd name="connsiteY41" fmla="*/ 2117719 h 5549974"/>
              <a:gd name="connsiteX42" fmla="*/ 4429424 w 4536644"/>
              <a:gd name="connsiteY42" fmla="*/ 2167300 h 5549974"/>
              <a:gd name="connsiteX43" fmla="*/ 4373341 w 4536644"/>
              <a:gd name="connsiteY43" fmla="*/ 3223633 h 5549974"/>
              <a:gd name="connsiteX44" fmla="*/ 4360555 w 4536644"/>
              <a:gd name="connsiteY44" fmla="*/ 3477281 h 5549974"/>
              <a:gd name="connsiteX45" fmla="*/ 4349470 w 4536644"/>
              <a:gd name="connsiteY45" fmla="*/ 3639984 h 5549974"/>
              <a:gd name="connsiteX46" fmla="*/ 4258709 w 4536644"/>
              <a:gd name="connsiteY46" fmla="*/ 5278921 h 5549974"/>
              <a:gd name="connsiteX47" fmla="*/ 4264007 w 4536644"/>
              <a:gd name="connsiteY47" fmla="*/ 5315626 h 5549974"/>
              <a:gd name="connsiteX48" fmla="*/ 4267541 w 4536644"/>
              <a:gd name="connsiteY48" fmla="*/ 5350090 h 5549974"/>
              <a:gd name="connsiteX49" fmla="*/ 4270373 w 4536644"/>
              <a:gd name="connsiteY49" fmla="*/ 5450399 h 5549974"/>
              <a:gd name="connsiteX50" fmla="*/ 4251816 w 4536644"/>
              <a:gd name="connsiteY50" fmla="*/ 5484804 h 5549974"/>
              <a:gd name="connsiteX51" fmla="*/ 4247164 w 4536644"/>
              <a:gd name="connsiteY51" fmla="*/ 5487504 h 5549974"/>
              <a:gd name="connsiteX52" fmla="*/ 4243707 w 4536644"/>
              <a:gd name="connsiteY52" fmla="*/ 5549951 h 5549974"/>
              <a:gd name="connsiteX53" fmla="*/ 310344 w 4536644"/>
              <a:gd name="connsiteY53" fmla="*/ 5297261 h 5549974"/>
              <a:gd name="connsiteX54" fmla="*/ 0 w 4536644"/>
              <a:gd name="connsiteY54" fmla="*/ 5280167 h 5549974"/>
              <a:gd name="connsiteX55" fmla="*/ 78736 w 4536644"/>
              <a:gd name="connsiteY55" fmla="*/ 3839310 h 5549974"/>
              <a:gd name="connsiteX56" fmla="*/ 303426 w 4536644"/>
              <a:gd name="connsiteY56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3163 w 4536644"/>
              <a:gd name="connsiteY28" fmla="*/ 1664103 h 5549974"/>
              <a:gd name="connsiteX29" fmla="*/ 4466823 w 4536644"/>
              <a:gd name="connsiteY29" fmla="*/ 1668558 h 5549974"/>
              <a:gd name="connsiteX30" fmla="*/ 4465173 w 4536644"/>
              <a:gd name="connsiteY30" fmla="*/ 1679756 h 5549974"/>
              <a:gd name="connsiteX31" fmla="*/ 4467096 w 4536644"/>
              <a:gd name="connsiteY31" fmla="*/ 1700268 h 5549974"/>
              <a:gd name="connsiteX32" fmla="*/ 4455626 w 4536644"/>
              <a:gd name="connsiteY32" fmla="*/ 1735163 h 5549974"/>
              <a:gd name="connsiteX33" fmla="*/ 4453566 w 4536644"/>
              <a:gd name="connsiteY33" fmla="*/ 1735289 h 5549974"/>
              <a:gd name="connsiteX34" fmla="*/ 4445068 w 4536644"/>
              <a:gd name="connsiteY34" fmla="*/ 1887374 h 5549974"/>
              <a:gd name="connsiteX35" fmla="*/ 4453759 w 4536644"/>
              <a:gd name="connsiteY35" fmla="*/ 1911536 h 5549974"/>
              <a:gd name="connsiteX36" fmla="*/ 4456037 w 4536644"/>
              <a:gd name="connsiteY36" fmla="*/ 1961755 h 5549974"/>
              <a:gd name="connsiteX37" fmla="*/ 4445574 w 4536644"/>
              <a:gd name="connsiteY37" fmla="*/ 2040142 h 5549974"/>
              <a:gd name="connsiteX38" fmla="*/ 4448839 w 4536644"/>
              <a:gd name="connsiteY38" fmla="*/ 2044087 h 5549974"/>
              <a:gd name="connsiteX39" fmla="*/ 4451680 w 4536644"/>
              <a:gd name="connsiteY39" fmla="*/ 2056904 h 5549974"/>
              <a:gd name="connsiteX40" fmla="*/ 4436755 w 4536644"/>
              <a:gd name="connsiteY40" fmla="*/ 2117719 h 5549974"/>
              <a:gd name="connsiteX41" fmla="*/ 4429424 w 4536644"/>
              <a:gd name="connsiteY41" fmla="*/ 2167300 h 5549974"/>
              <a:gd name="connsiteX42" fmla="*/ 4373341 w 4536644"/>
              <a:gd name="connsiteY42" fmla="*/ 3223633 h 5549974"/>
              <a:gd name="connsiteX43" fmla="*/ 4360555 w 4536644"/>
              <a:gd name="connsiteY43" fmla="*/ 3477281 h 5549974"/>
              <a:gd name="connsiteX44" fmla="*/ 4349470 w 4536644"/>
              <a:gd name="connsiteY44" fmla="*/ 3639984 h 5549974"/>
              <a:gd name="connsiteX45" fmla="*/ 4258709 w 4536644"/>
              <a:gd name="connsiteY45" fmla="*/ 5278921 h 5549974"/>
              <a:gd name="connsiteX46" fmla="*/ 4264007 w 4536644"/>
              <a:gd name="connsiteY46" fmla="*/ 5315626 h 5549974"/>
              <a:gd name="connsiteX47" fmla="*/ 4267541 w 4536644"/>
              <a:gd name="connsiteY47" fmla="*/ 5350090 h 5549974"/>
              <a:gd name="connsiteX48" fmla="*/ 4270373 w 4536644"/>
              <a:gd name="connsiteY48" fmla="*/ 5450399 h 5549974"/>
              <a:gd name="connsiteX49" fmla="*/ 4251816 w 4536644"/>
              <a:gd name="connsiteY49" fmla="*/ 5484804 h 5549974"/>
              <a:gd name="connsiteX50" fmla="*/ 4247164 w 4536644"/>
              <a:gd name="connsiteY50" fmla="*/ 5487504 h 5549974"/>
              <a:gd name="connsiteX51" fmla="*/ 4243707 w 4536644"/>
              <a:gd name="connsiteY51" fmla="*/ 5549951 h 5549974"/>
              <a:gd name="connsiteX52" fmla="*/ 310344 w 4536644"/>
              <a:gd name="connsiteY52" fmla="*/ 5297261 h 5549974"/>
              <a:gd name="connsiteX53" fmla="*/ 0 w 4536644"/>
              <a:gd name="connsiteY53" fmla="*/ 5280167 h 5549974"/>
              <a:gd name="connsiteX54" fmla="*/ 78736 w 4536644"/>
              <a:gd name="connsiteY54" fmla="*/ 3839310 h 5549974"/>
              <a:gd name="connsiteX55" fmla="*/ 303426 w 4536644"/>
              <a:gd name="connsiteY55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3163 w 4536644"/>
              <a:gd name="connsiteY28" fmla="*/ 1664103 h 5549974"/>
              <a:gd name="connsiteX29" fmla="*/ 4466823 w 4536644"/>
              <a:gd name="connsiteY29" fmla="*/ 1668558 h 5549974"/>
              <a:gd name="connsiteX30" fmla="*/ 4467096 w 4536644"/>
              <a:gd name="connsiteY30" fmla="*/ 1700268 h 5549974"/>
              <a:gd name="connsiteX31" fmla="*/ 4455626 w 4536644"/>
              <a:gd name="connsiteY31" fmla="*/ 1735163 h 5549974"/>
              <a:gd name="connsiteX32" fmla="*/ 4453566 w 4536644"/>
              <a:gd name="connsiteY32" fmla="*/ 1735289 h 5549974"/>
              <a:gd name="connsiteX33" fmla="*/ 4445068 w 4536644"/>
              <a:gd name="connsiteY33" fmla="*/ 1887374 h 5549974"/>
              <a:gd name="connsiteX34" fmla="*/ 4453759 w 4536644"/>
              <a:gd name="connsiteY34" fmla="*/ 1911536 h 5549974"/>
              <a:gd name="connsiteX35" fmla="*/ 4456037 w 4536644"/>
              <a:gd name="connsiteY35" fmla="*/ 1961755 h 5549974"/>
              <a:gd name="connsiteX36" fmla="*/ 4445574 w 4536644"/>
              <a:gd name="connsiteY36" fmla="*/ 2040142 h 5549974"/>
              <a:gd name="connsiteX37" fmla="*/ 4448839 w 4536644"/>
              <a:gd name="connsiteY37" fmla="*/ 2044087 h 5549974"/>
              <a:gd name="connsiteX38" fmla="*/ 4451680 w 4536644"/>
              <a:gd name="connsiteY38" fmla="*/ 2056904 h 5549974"/>
              <a:gd name="connsiteX39" fmla="*/ 4436755 w 4536644"/>
              <a:gd name="connsiteY39" fmla="*/ 2117719 h 5549974"/>
              <a:gd name="connsiteX40" fmla="*/ 4429424 w 4536644"/>
              <a:gd name="connsiteY40" fmla="*/ 2167300 h 5549974"/>
              <a:gd name="connsiteX41" fmla="*/ 4373341 w 4536644"/>
              <a:gd name="connsiteY41" fmla="*/ 3223633 h 5549974"/>
              <a:gd name="connsiteX42" fmla="*/ 4360555 w 4536644"/>
              <a:gd name="connsiteY42" fmla="*/ 3477281 h 5549974"/>
              <a:gd name="connsiteX43" fmla="*/ 4349470 w 4536644"/>
              <a:gd name="connsiteY43" fmla="*/ 3639984 h 5549974"/>
              <a:gd name="connsiteX44" fmla="*/ 4258709 w 4536644"/>
              <a:gd name="connsiteY44" fmla="*/ 5278921 h 5549974"/>
              <a:gd name="connsiteX45" fmla="*/ 4264007 w 4536644"/>
              <a:gd name="connsiteY45" fmla="*/ 5315626 h 5549974"/>
              <a:gd name="connsiteX46" fmla="*/ 4267541 w 4536644"/>
              <a:gd name="connsiteY46" fmla="*/ 5350090 h 5549974"/>
              <a:gd name="connsiteX47" fmla="*/ 4270373 w 4536644"/>
              <a:gd name="connsiteY47" fmla="*/ 5450399 h 5549974"/>
              <a:gd name="connsiteX48" fmla="*/ 4251816 w 4536644"/>
              <a:gd name="connsiteY48" fmla="*/ 5484804 h 5549974"/>
              <a:gd name="connsiteX49" fmla="*/ 4247164 w 4536644"/>
              <a:gd name="connsiteY49" fmla="*/ 5487504 h 5549974"/>
              <a:gd name="connsiteX50" fmla="*/ 4243707 w 4536644"/>
              <a:gd name="connsiteY50" fmla="*/ 5549951 h 5549974"/>
              <a:gd name="connsiteX51" fmla="*/ 310344 w 4536644"/>
              <a:gd name="connsiteY51" fmla="*/ 5297261 h 5549974"/>
              <a:gd name="connsiteX52" fmla="*/ 0 w 4536644"/>
              <a:gd name="connsiteY52" fmla="*/ 5280167 h 5549974"/>
              <a:gd name="connsiteX53" fmla="*/ 78736 w 4536644"/>
              <a:gd name="connsiteY53" fmla="*/ 3839310 h 5549974"/>
              <a:gd name="connsiteX54" fmla="*/ 303426 w 4536644"/>
              <a:gd name="connsiteY54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3163 w 4536644"/>
              <a:gd name="connsiteY28" fmla="*/ 1664103 h 5549974"/>
              <a:gd name="connsiteX29" fmla="*/ 4467096 w 4536644"/>
              <a:gd name="connsiteY29" fmla="*/ 1700268 h 5549974"/>
              <a:gd name="connsiteX30" fmla="*/ 4455626 w 4536644"/>
              <a:gd name="connsiteY30" fmla="*/ 1735163 h 5549974"/>
              <a:gd name="connsiteX31" fmla="*/ 4453566 w 4536644"/>
              <a:gd name="connsiteY31" fmla="*/ 1735289 h 5549974"/>
              <a:gd name="connsiteX32" fmla="*/ 4445068 w 4536644"/>
              <a:gd name="connsiteY32" fmla="*/ 1887374 h 5549974"/>
              <a:gd name="connsiteX33" fmla="*/ 4453759 w 4536644"/>
              <a:gd name="connsiteY33" fmla="*/ 1911536 h 5549974"/>
              <a:gd name="connsiteX34" fmla="*/ 4456037 w 4536644"/>
              <a:gd name="connsiteY34" fmla="*/ 1961755 h 5549974"/>
              <a:gd name="connsiteX35" fmla="*/ 4445574 w 4536644"/>
              <a:gd name="connsiteY35" fmla="*/ 2040142 h 5549974"/>
              <a:gd name="connsiteX36" fmla="*/ 4448839 w 4536644"/>
              <a:gd name="connsiteY36" fmla="*/ 2044087 h 5549974"/>
              <a:gd name="connsiteX37" fmla="*/ 4451680 w 4536644"/>
              <a:gd name="connsiteY37" fmla="*/ 2056904 h 5549974"/>
              <a:gd name="connsiteX38" fmla="*/ 4436755 w 4536644"/>
              <a:gd name="connsiteY38" fmla="*/ 2117719 h 5549974"/>
              <a:gd name="connsiteX39" fmla="*/ 4429424 w 4536644"/>
              <a:gd name="connsiteY39" fmla="*/ 2167300 h 5549974"/>
              <a:gd name="connsiteX40" fmla="*/ 4373341 w 4536644"/>
              <a:gd name="connsiteY40" fmla="*/ 3223633 h 5549974"/>
              <a:gd name="connsiteX41" fmla="*/ 4360555 w 4536644"/>
              <a:gd name="connsiteY41" fmla="*/ 3477281 h 5549974"/>
              <a:gd name="connsiteX42" fmla="*/ 4349470 w 4536644"/>
              <a:gd name="connsiteY42" fmla="*/ 3639984 h 5549974"/>
              <a:gd name="connsiteX43" fmla="*/ 4258709 w 4536644"/>
              <a:gd name="connsiteY43" fmla="*/ 5278921 h 5549974"/>
              <a:gd name="connsiteX44" fmla="*/ 4264007 w 4536644"/>
              <a:gd name="connsiteY44" fmla="*/ 5315626 h 5549974"/>
              <a:gd name="connsiteX45" fmla="*/ 4267541 w 4536644"/>
              <a:gd name="connsiteY45" fmla="*/ 5350090 h 5549974"/>
              <a:gd name="connsiteX46" fmla="*/ 4270373 w 4536644"/>
              <a:gd name="connsiteY46" fmla="*/ 5450399 h 5549974"/>
              <a:gd name="connsiteX47" fmla="*/ 4251816 w 4536644"/>
              <a:gd name="connsiteY47" fmla="*/ 5484804 h 5549974"/>
              <a:gd name="connsiteX48" fmla="*/ 4247164 w 4536644"/>
              <a:gd name="connsiteY48" fmla="*/ 5487504 h 5549974"/>
              <a:gd name="connsiteX49" fmla="*/ 4243707 w 4536644"/>
              <a:gd name="connsiteY49" fmla="*/ 5549951 h 5549974"/>
              <a:gd name="connsiteX50" fmla="*/ 310344 w 4536644"/>
              <a:gd name="connsiteY50" fmla="*/ 5297261 h 5549974"/>
              <a:gd name="connsiteX51" fmla="*/ 0 w 4536644"/>
              <a:gd name="connsiteY51" fmla="*/ 5280167 h 5549974"/>
              <a:gd name="connsiteX52" fmla="*/ 78736 w 4536644"/>
              <a:gd name="connsiteY52" fmla="*/ 3839310 h 5549974"/>
              <a:gd name="connsiteX53" fmla="*/ 303426 w 4536644"/>
              <a:gd name="connsiteY53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7096 w 4536644"/>
              <a:gd name="connsiteY28" fmla="*/ 1700268 h 5549974"/>
              <a:gd name="connsiteX29" fmla="*/ 4455626 w 4536644"/>
              <a:gd name="connsiteY29" fmla="*/ 1735163 h 5549974"/>
              <a:gd name="connsiteX30" fmla="*/ 4453566 w 4536644"/>
              <a:gd name="connsiteY30" fmla="*/ 1735289 h 5549974"/>
              <a:gd name="connsiteX31" fmla="*/ 4445068 w 4536644"/>
              <a:gd name="connsiteY31" fmla="*/ 1887374 h 5549974"/>
              <a:gd name="connsiteX32" fmla="*/ 4453759 w 4536644"/>
              <a:gd name="connsiteY32" fmla="*/ 1911536 h 5549974"/>
              <a:gd name="connsiteX33" fmla="*/ 4456037 w 4536644"/>
              <a:gd name="connsiteY33" fmla="*/ 1961755 h 5549974"/>
              <a:gd name="connsiteX34" fmla="*/ 4445574 w 4536644"/>
              <a:gd name="connsiteY34" fmla="*/ 2040142 h 5549974"/>
              <a:gd name="connsiteX35" fmla="*/ 4448839 w 4536644"/>
              <a:gd name="connsiteY35" fmla="*/ 2044087 h 5549974"/>
              <a:gd name="connsiteX36" fmla="*/ 4451680 w 4536644"/>
              <a:gd name="connsiteY36" fmla="*/ 2056904 h 5549974"/>
              <a:gd name="connsiteX37" fmla="*/ 4436755 w 4536644"/>
              <a:gd name="connsiteY37" fmla="*/ 2117719 h 5549974"/>
              <a:gd name="connsiteX38" fmla="*/ 4429424 w 4536644"/>
              <a:gd name="connsiteY38" fmla="*/ 2167300 h 5549974"/>
              <a:gd name="connsiteX39" fmla="*/ 4373341 w 4536644"/>
              <a:gd name="connsiteY39" fmla="*/ 3223633 h 5549974"/>
              <a:gd name="connsiteX40" fmla="*/ 4360555 w 4536644"/>
              <a:gd name="connsiteY40" fmla="*/ 3477281 h 5549974"/>
              <a:gd name="connsiteX41" fmla="*/ 4349470 w 4536644"/>
              <a:gd name="connsiteY41" fmla="*/ 3639984 h 5549974"/>
              <a:gd name="connsiteX42" fmla="*/ 4258709 w 4536644"/>
              <a:gd name="connsiteY42" fmla="*/ 5278921 h 5549974"/>
              <a:gd name="connsiteX43" fmla="*/ 4264007 w 4536644"/>
              <a:gd name="connsiteY43" fmla="*/ 5315626 h 5549974"/>
              <a:gd name="connsiteX44" fmla="*/ 4267541 w 4536644"/>
              <a:gd name="connsiteY44" fmla="*/ 5350090 h 5549974"/>
              <a:gd name="connsiteX45" fmla="*/ 4270373 w 4536644"/>
              <a:gd name="connsiteY45" fmla="*/ 5450399 h 5549974"/>
              <a:gd name="connsiteX46" fmla="*/ 4251816 w 4536644"/>
              <a:gd name="connsiteY46" fmla="*/ 5484804 h 5549974"/>
              <a:gd name="connsiteX47" fmla="*/ 4247164 w 4536644"/>
              <a:gd name="connsiteY47" fmla="*/ 5487504 h 5549974"/>
              <a:gd name="connsiteX48" fmla="*/ 4243707 w 4536644"/>
              <a:gd name="connsiteY48" fmla="*/ 5549951 h 5549974"/>
              <a:gd name="connsiteX49" fmla="*/ 310344 w 4536644"/>
              <a:gd name="connsiteY49" fmla="*/ 5297261 h 5549974"/>
              <a:gd name="connsiteX50" fmla="*/ 0 w 4536644"/>
              <a:gd name="connsiteY50" fmla="*/ 5280167 h 5549974"/>
              <a:gd name="connsiteX51" fmla="*/ 78736 w 4536644"/>
              <a:gd name="connsiteY51" fmla="*/ 3839310 h 5549974"/>
              <a:gd name="connsiteX52" fmla="*/ 303426 w 4536644"/>
              <a:gd name="connsiteY52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7096 w 4536644"/>
              <a:gd name="connsiteY28" fmla="*/ 1700268 h 5549974"/>
              <a:gd name="connsiteX29" fmla="*/ 4455626 w 4536644"/>
              <a:gd name="connsiteY29" fmla="*/ 1735163 h 5549974"/>
              <a:gd name="connsiteX30" fmla="*/ 4453566 w 4536644"/>
              <a:gd name="connsiteY30" fmla="*/ 1735289 h 5549974"/>
              <a:gd name="connsiteX31" fmla="*/ 4445068 w 4536644"/>
              <a:gd name="connsiteY31" fmla="*/ 1887374 h 5549974"/>
              <a:gd name="connsiteX32" fmla="*/ 4453759 w 4536644"/>
              <a:gd name="connsiteY32" fmla="*/ 1911536 h 5549974"/>
              <a:gd name="connsiteX33" fmla="*/ 4456037 w 4536644"/>
              <a:gd name="connsiteY33" fmla="*/ 1961755 h 5549974"/>
              <a:gd name="connsiteX34" fmla="*/ 4445574 w 4536644"/>
              <a:gd name="connsiteY34" fmla="*/ 2040142 h 5549974"/>
              <a:gd name="connsiteX35" fmla="*/ 4448839 w 4536644"/>
              <a:gd name="connsiteY35" fmla="*/ 2044087 h 5549974"/>
              <a:gd name="connsiteX36" fmla="*/ 4451680 w 4536644"/>
              <a:gd name="connsiteY36" fmla="*/ 2056904 h 5549974"/>
              <a:gd name="connsiteX37" fmla="*/ 4436755 w 4536644"/>
              <a:gd name="connsiteY37" fmla="*/ 2117719 h 5549974"/>
              <a:gd name="connsiteX38" fmla="*/ 4429424 w 4536644"/>
              <a:gd name="connsiteY38" fmla="*/ 2167300 h 5549974"/>
              <a:gd name="connsiteX39" fmla="*/ 4373341 w 4536644"/>
              <a:gd name="connsiteY39" fmla="*/ 3223633 h 5549974"/>
              <a:gd name="connsiteX40" fmla="*/ 4360555 w 4536644"/>
              <a:gd name="connsiteY40" fmla="*/ 3477281 h 5549974"/>
              <a:gd name="connsiteX41" fmla="*/ 4349470 w 4536644"/>
              <a:gd name="connsiteY41" fmla="*/ 3639984 h 5549974"/>
              <a:gd name="connsiteX42" fmla="*/ 4258709 w 4536644"/>
              <a:gd name="connsiteY42" fmla="*/ 5278921 h 5549974"/>
              <a:gd name="connsiteX43" fmla="*/ 4264007 w 4536644"/>
              <a:gd name="connsiteY43" fmla="*/ 5315626 h 5549974"/>
              <a:gd name="connsiteX44" fmla="*/ 4267541 w 4536644"/>
              <a:gd name="connsiteY44" fmla="*/ 5350090 h 5549974"/>
              <a:gd name="connsiteX45" fmla="*/ 4251816 w 4536644"/>
              <a:gd name="connsiteY45" fmla="*/ 5484804 h 5549974"/>
              <a:gd name="connsiteX46" fmla="*/ 4247164 w 4536644"/>
              <a:gd name="connsiteY46" fmla="*/ 5487504 h 5549974"/>
              <a:gd name="connsiteX47" fmla="*/ 4243707 w 4536644"/>
              <a:gd name="connsiteY47" fmla="*/ 5549951 h 5549974"/>
              <a:gd name="connsiteX48" fmla="*/ 310344 w 4536644"/>
              <a:gd name="connsiteY48" fmla="*/ 5297261 h 5549974"/>
              <a:gd name="connsiteX49" fmla="*/ 0 w 4536644"/>
              <a:gd name="connsiteY49" fmla="*/ 5280167 h 5549974"/>
              <a:gd name="connsiteX50" fmla="*/ 78736 w 4536644"/>
              <a:gd name="connsiteY50" fmla="*/ 3839310 h 5549974"/>
              <a:gd name="connsiteX51" fmla="*/ 303426 w 4536644"/>
              <a:gd name="connsiteY51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7096 w 4536644"/>
              <a:gd name="connsiteY28" fmla="*/ 1700268 h 5549974"/>
              <a:gd name="connsiteX29" fmla="*/ 4455626 w 4536644"/>
              <a:gd name="connsiteY29" fmla="*/ 1735163 h 5549974"/>
              <a:gd name="connsiteX30" fmla="*/ 4453566 w 4536644"/>
              <a:gd name="connsiteY30" fmla="*/ 1735289 h 5549974"/>
              <a:gd name="connsiteX31" fmla="*/ 4445068 w 4536644"/>
              <a:gd name="connsiteY31" fmla="*/ 1887374 h 5549974"/>
              <a:gd name="connsiteX32" fmla="*/ 4453759 w 4536644"/>
              <a:gd name="connsiteY32" fmla="*/ 1911536 h 5549974"/>
              <a:gd name="connsiteX33" fmla="*/ 4456037 w 4536644"/>
              <a:gd name="connsiteY33" fmla="*/ 1961755 h 5549974"/>
              <a:gd name="connsiteX34" fmla="*/ 4445574 w 4536644"/>
              <a:gd name="connsiteY34" fmla="*/ 2040142 h 5549974"/>
              <a:gd name="connsiteX35" fmla="*/ 4448839 w 4536644"/>
              <a:gd name="connsiteY35" fmla="*/ 2044087 h 5549974"/>
              <a:gd name="connsiteX36" fmla="*/ 4451680 w 4536644"/>
              <a:gd name="connsiteY36" fmla="*/ 2056904 h 5549974"/>
              <a:gd name="connsiteX37" fmla="*/ 4436755 w 4536644"/>
              <a:gd name="connsiteY37" fmla="*/ 2117719 h 5549974"/>
              <a:gd name="connsiteX38" fmla="*/ 4429424 w 4536644"/>
              <a:gd name="connsiteY38" fmla="*/ 2167300 h 5549974"/>
              <a:gd name="connsiteX39" fmla="*/ 4373341 w 4536644"/>
              <a:gd name="connsiteY39" fmla="*/ 3223633 h 5549974"/>
              <a:gd name="connsiteX40" fmla="*/ 4360555 w 4536644"/>
              <a:gd name="connsiteY40" fmla="*/ 3477281 h 5549974"/>
              <a:gd name="connsiteX41" fmla="*/ 4349470 w 4536644"/>
              <a:gd name="connsiteY41" fmla="*/ 3639984 h 5549974"/>
              <a:gd name="connsiteX42" fmla="*/ 4258709 w 4536644"/>
              <a:gd name="connsiteY42" fmla="*/ 5278921 h 5549974"/>
              <a:gd name="connsiteX43" fmla="*/ 4264007 w 4536644"/>
              <a:gd name="connsiteY43" fmla="*/ 5315626 h 5549974"/>
              <a:gd name="connsiteX44" fmla="*/ 4267541 w 4536644"/>
              <a:gd name="connsiteY44" fmla="*/ 5350090 h 5549974"/>
              <a:gd name="connsiteX45" fmla="*/ 4251816 w 4536644"/>
              <a:gd name="connsiteY45" fmla="*/ 5484804 h 5549974"/>
              <a:gd name="connsiteX46" fmla="*/ 4254764 w 4536644"/>
              <a:gd name="connsiteY46" fmla="*/ 5504211 h 5549974"/>
              <a:gd name="connsiteX47" fmla="*/ 4243707 w 4536644"/>
              <a:gd name="connsiteY47" fmla="*/ 5549951 h 5549974"/>
              <a:gd name="connsiteX48" fmla="*/ 310344 w 4536644"/>
              <a:gd name="connsiteY48" fmla="*/ 5297261 h 5549974"/>
              <a:gd name="connsiteX49" fmla="*/ 0 w 4536644"/>
              <a:gd name="connsiteY49" fmla="*/ 5280167 h 5549974"/>
              <a:gd name="connsiteX50" fmla="*/ 78736 w 4536644"/>
              <a:gd name="connsiteY50" fmla="*/ 3839310 h 5549974"/>
              <a:gd name="connsiteX51" fmla="*/ 303426 w 4536644"/>
              <a:gd name="connsiteY51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7096 w 4536644"/>
              <a:gd name="connsiteY28" fmla="*/ 1700268 h 5549974"/>
              <a:gd name="connsiteX29" fmla="*/ 4455626 w 4536644"/>
              <a:gd name="connsiteY29" fmla="*/ 1735163 h 5549974"/>
              <a:gd name="connsiteX30" fmla="*/ 4453566 w 4536644"/>
              <a:gd name="connsiteY30" fmla="*/ 1735289 h 5549974"/>
              <a:gd name="connsiteX31" fmla="*/ 4445068 w 4536644"/>
              <a:gd name="connsiteY31" fmla="*/ 1887374 h 5549974"/>
              <a:gd name="connsiteX32" fmla="*/ 4453759 w 4536644"/>
              <a:gd name="connsiteY32" fmla="*/ 1911536 h 5549974"/>
              <a:gd name="connsiteX33" fmla="*/ 4456037 w 4536644"/>
              <a:gd name="connsiteY33" fmla="*/ 1961755 h 5549974"/>
              <a:gd name="connsiteX34" fmla="*/ 4445574 w 4536644"/>
              <a:gd name="connsiteY34" fmla="*/ 2040142 h 5549974"/>
              <a:gd name="connsiteX35" fmla="*/ 4448839 w 4536644"/>
              <a:gd name="connsiteY35" fmla="*/ 2044087 h 5549974"/>
              <a:gd name="connsiteX36" fmla="*/ 4451680 w 4536644"/>
              <a:gd name="connsiteY36" fmla="*/ 2056904 h 5549974"/>
              <a:gd name="connsiteX37" fmla="*/ 4436755 w 4536644"/>
              <a:gd name="connsiteY37" fmla="*/ 2117719 h 5549974"/>
              <a:gd name="connsiteX38" fmla="*/ 4429424 w 4536644"/>
              <a:gd name="connsiteY38" fmla="*/ 2167300 h 5549974"/>
              <a:gd name="connsiteX39" fmla="*/ 4373341 w 4536644"/>
              <a:gd name="connsiteY39" fmla="*/ 3223633 h 5549974"/>
              <a:gd name="connsiteX40" fmla="*/ 4360555 w 4536644"/>
              <a:gd name="connsiteY40" fmla="*/ 3477281 h 5549974"/>
              <a:gd name="connsiteX41" fmla="*/ 4349470 w 4536644"/>
              <a:gd name="connsiteY41" fmla="*/ 3639984 h 5549974"/>
              <a:gd name="connsiteX42" fmla="*/ 4258709 w 4536644"/>
              <a:gd name="connsiteY42" fmla="*/ 5278921 h 5549974"/>
              <a:gd name="connsiteX43" fmla="*/ 4264007 w 4536644"/>
              <a:gd name="connsiteY43" fmla="*/ 5315626 h 5549974"/>
              <a:gd name="connsiteX44" fmla="*/ 4262770 w 4536644"/>
              <a:gd name="connsiteY44" fmla="*/ 5383001 h 5549974"/>
              <a:gd name="connsiteX45" fmla="*/ 4251816 w 4536644"/>
              <a:gd name="connsiteY45" fmla="*/ 5484804 h 5549974"/>
              <a:gd name="connsiteX46" fmla="*/ 4254764 w 4536644"/>
              <a:gd name="connsiteY46" fmla="*/ 5504211 h 5549974"/>
              <a:gd name="connsiteX47" fmla="*/ 4243707 w 4536644"/>
              <a:gd name="connsiteY47" fmla="*/ 5549951 h 5549974"/>
              <a:gd name="connsiteX48" fmla="*/ 310344 w 4536644"/>
              <a:gd name="connsiteY48" fmla="*/ 5297261 h 5549974"/>
              <a:gd name="connsiteX49" fmla="*/ 0 w 4536644"/>
              <a:gd name="connsiteY49" fmla="*/ 5280167 h 5549974"/>
              <a:gd name="connsiteX50" fmla="*/ 78736 w 4536644"/>
              <a:gd name="connsiteY50" fmla="*/ 3839310 h 5549974"/>
              <a:gd name="connsiteX51" fmla="*/ 303426 w 4536644"/>
              <a:gd name="connsiteY51" fmla="*/ 0 h 5549974"/>
              <a:gd name="connsiteX0" fmla="*/ 303426 w 4536644"/>
              <a:gd name="connsiteY0" fmla="*/ 0 h 5549951"/>
              <a:gd name="connsiteX1" fmla="*/ 3305612 w 4536644"/>
              <a:gd name="connsiteY1" fmla="*/ 171842 h 5549951"/>
              <a:gd name="connsiteX2" fmla="*/ 4507617 w 4536644"/>
              <a:gd name="connsiteY2" fmla="*/ 247374 h 5549951"/>
              <a:gd name="connsiteX3" fmla="*/ 4535496 w 4536644"/>
              <a:gd name="connsiteY3" fmla="*/ 269179 h 5549951"/>
              <a:gd name="connsiteX4" fmla="*/ 4533722 w 4536644"/>
              <a:gd name="connsiteY4" fmla="*/ 300930 h 5549951"/>
              <a:gd name="connsiteX5" fmla="*/ 4536644 w 4536644"/>
              <a:gd name="connsiteY5" fmla="*/ 302647 h 5549951"/>
              <a:gd name="connsiteX6" fmla="*/ 4522216 w 4536644"/>
              <a:gd name="connsiteY6" fmla="*/ 506828 h 5549951"/>
              <a:gd name="connsiteX7" fmla="*/ 4521566 w 4536644"/>
              <a:gd name="connsiteY7" fmla="*/ 553245 h 5549951"/>
              <a:gd name="connsiteX8" fmla="*/ 4518467 w 4536644"/>
              <a:gd name="connsiteY8" fmla="*/ 581709 h 5549951"/>
              <a:gd name="connsiteX9" fmla="*/ 4517798 w 4536644"/>
              <a:gd name="connsiteY9" fmla="*/ 585890 h 5549951"/>
              <a:gd name="connsiteX10" fmla="*/ 4504861 w 4536644"/>
              <a:gd name="connsiteY10" fmla="*/ 817404 h 5549951"/>
              <a:gd name="connsiteX11" fmla="*/ 4506574 w 4536644"/>
              <a:gd name="connsiteY11" fmla="*/ 822238 h 5549951"/>
              <a:gd name="connsiteX12" fmla="*/ 4496585 w 4536644"/>
              <a:gd name="connsiteY12" fmla="*/ 965485 h 5549951"/>
              <a:gd name="connsiteX13" fmla="*/ 4498662 w 4536644"/>
              <a:gd name="connsiteY13" fmla="*/ 966385 h 5549951"/>
              <a:gd name="connsiteX14" fmla="*/ 4502781 w 4536644"/>
              <a:gd name="connsiteY14" fmla="*/ 1002567 h 5549951"/>
              <a:gd name="connsiteX15" fmla="*/ 4497983 w 4536644"/>
              <a:gd name="connsiteY15" fmla="*/ 1101094 h 5549951"/>
              <a:gd name="connsiteX16" fmla="*/ 4497878 w 4536644"/>
              <a:gd name="connsiteY16" fmla="*/ 1159389 h 5549951"/>
              <a:gd name="connsiteX17" fmla="*/ 4502181 w 4536644"/>
              <a:gd name="connsiteY17" fmla="*/ 1180505 h 5549951"/>
              <a:gd name="connsiteX18" fmla="*/ 4514088 w 4536644"/>
              <a:gd name="connsiteY18" fmla="*/ 1263157 h 5549951"/>
              <a:gd name="connsiteX19" fmla="*/ 4516365 w 4536644"/>
              <a:gd name="connsiteY19" fmla="*/ 1313374 h 5549951"/>
              <a:gd name="connsiteX20" fmla="*/ 4515485 w 4536644"/>
              <a:gd name="connsiteY20" fmla="*/ 1347004 h 5549951"/>
              <a:gd name="connsiteX21" fmla="*/ 4505903 w 4536644"/>
              <a:gd name="connsiteY21" fmla="*/ 1391762 h 5549951"/>
              <a:gd name="connsiteX22" fmla="*/ 4509167 w 4536644"/>
              <a:gd name="connsiteY22" fmla="*/ 1395707 h 5549951"/>
              <a:gd name="connsiteX23" fmla="*/ 4512009 w 4536644"/>
              <a:gd name="connsiteY23" fmla="*/ 1408524 h 5549951"/>
              <a:gd name="connsiteX24" fmla="*/ 4497084 w 4536644"/>
              <a:gd name="connsiteY24" fmla="*/ 1469337 h 5549951"/>
              <a:gd name="connsiteX25" fmla="*/ 4486187 w 4536644"/>
              <a:gd name="connsiteY25" fmla="*/ 1543038 h 5549951"/>
              <a:gd name="connsiteX26" fmla="*/ 4481306 w 4536644"/>
              <a:gd name="connsiteY26" fmla="*/ 1553997 h 5549951"/>
              <a:gd name="connsiteX27" fmla="*/ 4466878 w 4536644"/>
              <a:gd name="connsiteY27" fmla="*/ 1626071 h 5549951"/>
              <a:gd name="connsiteX28" fmla="*/ 4467096 w 4536644"/>
              <a:gd name="connsiteY28" fmla="*/ 1700268 h 5549951"/>
              <a:gd name="connsiteX29" fmla="*/ 4455626 w 4536644"/>
              <a:gd name="connsiteY29" fmla="*/ 1735163 h 5549951"/>
              <a:gd name="connsiteX30" fmla="*/ 4453566 w 4536644"/>
              <a:gd name="connsiteY30" fmla="*/ 1735289 h 5549951"/>
              <a:gd name="connsiteX31" fmla="*/ 4445068 w 4536644"/>
              <a:gd name="connsiteY31" fmla="*/ 1887374 h 5549951"/>
              <a:gd name="connsiteX32" fmla="*/ 4453759 w 4536644"/>
              <a:gd name="connsiteY32" fmla="*/ 1911536 h 5549951"/>
              <a:gd name="connsiteX33" fmla="*/ 4456037 w 4536644"/>
              <a:gd name="connsiteY33" fmla="*/ 1961755 h 5549951"/>
              <a:gd name="connsiteX34" fmla="*/ 4445574 w 4536644"/>
              <a:gd name="connsiteY34" fmla="*/ 2040142 h 5549951"/>
              <a:gd name="connsiteX35" fmla="*/ 4448839 w 4536644"/>
              <a:gd name="connsiteY35" fmla="*/ 2044087 h 5549951"/>
              <a:gd name="connsiteX36" fmla="*/ 4451680 w 4536644"/>
              <a:gd name="connsiteY36" fmla="*/ 2056904 h 5549951"/>
              <a:gd name="connsiteX37" fmla="*/ 4436755 w 4536644"/>
              <a:gd name="connsiteY37" fmla="*/ 2117719 h 5549951"/>
              <a:gd name="connsiteX38" fmla="*/ 4429424 w 4536644"/>
              <a:gd name="connsiteY38" fmla="*/ 2167300 h 5549951"/>
              <a:gd name="connsiteX39" fmla="*/ 4373341 w 4536644"/>
              <a:gd name="connsiteY39" fmla="*/ 3223633 h 5549951"/>
              <a:gd name="connsiteX40" fmla="*/ 4360555 w 4536644"/>
              <a:gd name="connsiteY40" fmla="*/ 3477281 h 5549951"/>
              <a:gd name="connsiteX41" fmla="*/ 4349470 w 4536644"/>
              <a:gd name="connsiteY41" fmla="*/ 3639984 h 5549951"/>
              <a:gd name="connsiteX42" fmla="*/ 4258709 w 4536644"/>
              <a:gd name="connsiteY42" fmla="*/ 5278921 h 5549951"/>
              <a:gd name="connsiteX43" fmla="*/ 4264007 w 4536644"/>
              <a:gd name="connsiteY43" fmla="*/ 5315626 h 5549951"/>
              <a:gd name="connsiteX44" fmla="*/ 4262770 w 4536644"/>
              <a:gd name="connsiteY44" fmla="*/ 5383001 h 5549951"/>
              <a:gd name="connsiteX45" fmla="*/ 4251816 w 4536644"/>
              <a:gd name="connsiteY45" fmla="*/ 5484804 h 5549951"/>
              <a:gd name="connsiteX46" fmla="*/ 4254764 w 4536644"/>
              <a:gd name="connsiteY46" fmla="*/ 5504211 h 5549951"/>
              <a:gd name="connsiteX47" fmla="*/ 4243707 w 4536644"/>
              <a:gd name="connsiteY47" fmla="*/ 5549951 h 5549951"/>
              <a:gd name="connsiteX48" fmla="*/ 0 w 4536644"/>
              <a:gd name="connsiteY48" fmla="*/ 5280167 h 5549951"/>
              <a:gd name="connsiteX49" fmla="*/ 78736 w 4536644"/>
              <a:gd name="connsiteY49" fmla="*/ 3839310 h 5549951"/>
              <a:gd name="connsiteX50" fmla="*/ 303426 w 4536644"/>
              <a:gd name="connsiteY50" fmla="*/ 0 h 5549951"/>
              <a:gd name="connsiteX0" fmla="*/ 303426 w 4536644"/>
              <a:gd name="connsiteY0" fmla="*/ 0 h 5549951"/>
              <a:gd name="connsiteX1" fmla="*/ 3305612 w 4536644"/>
              <a:gd name="connsiteY1" fmla="*/ 171842 h 5549951"/>
              <a:gd name="connsiteX2" fmla="*/ 4507617 w 4536644"/>
              <a:gd name="connsiteY2" fmla="*/ 247374 h 5549951"/>
              <a:gd name="connsiteX3" fmla="*/ 4535496 w 4536644"/>
              <a:gd name="connsiteY3" fmla="*/ 269179 h 5549951"/>
              <a:gd name="connsiteX4" fmla="*/ 4533722 w 4536644"/>
              <a:gd name="connsiteY4" fmla="*/ 300930 h 5549951"/>
              <a:gd name="connsiteX5" fmla="*/ 4536644 w 4536644"/>
              <a:gd name="connsiteY5" fmla="*/ 302647 h 5549951"/>
              <a:gd name="connsiteX6" fmla="*/ 4522216 w 4536644"/>
              <a:gd name="connsiteY6" fmla="*/ 506828 h 5549951"/>
              <a:gd name="connsiteX7" fmla="*/ 4521566 w 4536644"/>
              <a:gd name="connsiteY7" fmla="*/ 553245 h 5549951"/>
              <a:gd name="connsiteX8" fmla="*/ 4518467 w 4536644"/>
              <a:gd name="connsiteY8" fmla="*/ 581709 h 5549951"/>
              <a:gd name="connsiteX9" fmla="*/ 4517798 w 4536644"/>
              <a:gd name="connsiteY9" fmla="*/ 585890 h 5549951"/>
              <a:gd name="connsiteX10" fmla="*/ 4504861 w 4536644"/>
              <a:gd name="connsiteY10" fmla="*/ 817404 h 5549951"/>
              <a:gd name="connsiteX11" fmla="*/ 4506574 w 4536644"/>
              <a:gd name="connsiteY11" fmla="*/ 822238 h 5549951"/>
              <a:gd name="connsiteX12" fmla="*/ 4496585 w 4536644"/>
              <a:gd name="connsiteY12" fmla="*/ 965485 h 5549951"/>
              <a:gd name="connsiteX13" fmla="*/ 4498662 w 4536644"/>
              <a:gd name="connsiteY13" fmla="*/ 966385 h 5549951"/>
              <a:gd name="connsiteX14" fmla="*/ 4502781 w 4536644"/>
              <a:gd name="connsiteY14" fmla="*/ 1002567 h 5549951"/>
              <a:gd name="connsiteX15" fmla="*/ 4497983 w 4536644"/>
              <a:gd name="connsiteY15" fmla="*/ 1101094 h 5549951"/>
              <a:gd name="connsiteX16" fmla="*/ 4497878 w 4536644"/>
              <a:gd name="connsiteY16" fmla="*/ 1159389 h 5549951"/>
              <a:gd name="connsiteX17" fmla="*/ 4502181 w 4536644"/>
              <a:gd name="connsiteY17" fmla="*/ 1180505 h 5549951"/>
              <a:gd name="connsiteX18" fmla="*/ 4514088 w 4536644"/>
              <a:gd name="connsiteY18" fmla="*/ 1263157 h 5549951"/>
              <a:gd name="connsiteX19" fmla="*/ 4516365 w 4536644"/>
              <a:gd name="connsiteY19" fmla="*/ 1313374 h 5549951"/>
              <a:gd name="connsiteX20" fmla="*/ 4515485 w 4536644"/>
              <a:gd name="connsiteY20" fmla="*/ 1347004 h 5549951"/>
              <a:gd name="connsiteX21" fmla="*/ 4505903 w 4536644"/>
              <a:gd name="connsiteY21" fmla="*/ 1391762 h 5549951"/>
              <a:gd name="connsiteX22" fmla="*/ 4509167 w 4536644"/>
              <a:gd name="connsiteY22" fmla="*/ 1395707 h 5549951"/>
              <a:gd name="connsiteX23" fmla="*/ 4512009 w 4536644"/>
              <a:gd name="connsiteY23" fmla="*/ 1408524 h 5549951"/>
              <a:gd name="connsiteX24" fmla="*/ 4497084 w 4536644"/>
              <a:gd name="connsiteY24" fmla="*/ 1469337 h 5549951"/>
              <a:gd name="connsiteX25" fmla="*/ 4486187 w 4536644"/>
              <a:gd name="connsiteY25" fmla="*/ 1543038 h 5549951"/>
              <a:gd name="connsiteX26" fmla="*/ 4481306 w 4536644"/>
              <a:gd name="connsiteY26" fmla="*/ 1553997 h 5549951"/>
              <a:gd name="connsiteX27" fmla="*/ 4466878 w 4536644"/>
              <a:gd name="connsiteY27" fmla="*/ 1626071 h 5549951"/>
              <a:gd name="connsiteX28" fmla="*/ 4467096 w 4536644"/>
              <a:gd name="connsiteY28" fmla="*/ 1700268 h 5549951"/>
              <a:gd name="connsiteX29" fmla="*/ 4455626 w 4536644"/>
              <a:gd name="connsiteY29" fmla="*/ 1735163 h 5549951"/>
              <a:gd name="connsiteX30" fmla="*/ 4453566 w 4536644"/>
              <a:gd name="connsiteY30" fmla="*/ 1735289 h 5549951"/>
              <a:gd name="connsiteX31" fmla="*/ 4445068 w 4536644"/>
              <a:gd name="connsiteY31" fmla="*/ 1887374 h 5549951"/>
              <a:gd name="connsiteX32" fmla="*/ 4453759 w 4536644"/>
              <a:gd name="connsiteY32" fmla="*/ 1911536 h 5549951"/>
              <a:gd name="connsiteX33" fmla="*/ 4456037 w 4536644"/>
              <a:gd name="connsiteY33" fmla="*/ 1961755 h 5549951"/>
              <a:gd name="connsiteX34" fmla="*/ 4445574 w 4536644"/>
              <a:gd name="connsiteY34" fmla="*/ 2040142 h 5549951"/>
              <a:gd name="connsiteX35" fmla="*/ 4448839 w 4536644"/>
              <a:gd name="connsiteY35" fmla="*/ 2044087 h 5549951"/>
              <a:gd name="connsiteX36" fmla="*/ 4451680 w 4536644"/>
              <a:gd name="connsiteY36" fmla="*/ 2056904 h 5549951"/>
              <a:gd name="connsiteX37" fmla="*/ 4436755 w 4536644"/>
              <a:gd name="connsiteY37" fmla="*/ 2117719 h 5549951"/>
              <a:gd name="connsiteX38" fmla="*/ 4429424 w 4536644"/>
              <a:gd name="connsiteY38" fmla="*/ 2167300 h 5549951"/>
              <a:gd name="connsiteX39" fmla="*/ 4373341 w 4536644"/>
              <a:gd name="connsiteY39" fmla="*/ 3223633 h 5549951"/>
              <a:gd name="connsiteX40" fmla="*/ 4360555 w 4536644"/>
              <a:gd name="connsiteY40" fmla="*/ 3477281 h 5549951"/>
              <a:gd name="connsiteX41" fmla="*/ 4349470 w 4536644"/>
              <a:gd name="connsiteY41" fmla="*/ 3639984 h 5549951"/>
              <a:gd name="connsiteX42" fmla="*/ 4258709 w 4536644"/>
              <a:gd name="connsiteY42" fmla="*/ 5278921 h 5549951"/>
              <a:gd name="connsiteX43" fmla="*/ 4264007 w 4536644"/>
              <a:gd name="connsiteY43" fmla="*/ 5315626 h 5549951"/>
              <a:gd name="connsiteX44" fmla="*/ 4262770 w 4536644"/>
              <a:gd name="connsiteY44" fmla="*/ 5383001 h 5549951"/>
              <a:gd name="connsiteX45" fmla="*/ 4251816 w 4536644"/>
              <a:gd name="connsiteY45" fmla="*/ 5484804 h 5549951"/>
              <a:gd name="connsiteX46" fmla="*/ 4254764 w 4536644"/>
              <a:gd name="connsiteY46" fmla="*/ 5504211 h 5549951"/>
              <a:gd name="connsiteX47" fmla="*/ 4243707 w 4536644"/>
              <a:gd name="connsiteY47" fmla="*/ 5549951 h 5549951"/>
              <a:gd name="connsiteX48" fmla="*/ 0 w 4536644"/>
              <a:gd name="connsiteY48" fmla="*/ 5280167 h 5549951"/>
              <a:gd name="connsiteX49" fmla="*/ 78736 w 4536644"/>
              <a:gd name="connsiteY49" fmla="*/ 3839310 h 5549951"/>
              <a:gd name="connsiteX50" fmla="*/ 303426 w 4536644"/>
              <a:gd name="connsiteY50" fmla="*/ 0 h 5549951"/>
              <a:gd name="connsiteX0" fmla="*/ 305332 w 4538550"/>
              <a:gd name="connsiteY0" fmla="*/ 0 h 5549951"/>
              <a:gd name="connsiteX1" fmla="*/ 3307518 w 4538550"/>
              <a:gd name="connsiteY1" fmla="*/ 171842 h 5549951"/>
              <a:gd name="connsiteX2" fmla="*/ 4509523 w 4538550"/>
              <a:gd name="connsiteY2" fmla="*/ 247374 h 5549951"/>
              <a:gd name="connsiteX3" fmla="*/ 4537402 w 4538550"/>
              <a:gd name="connsiteY3" fmla="*/ 269179 h 5549951"/>
              <a:gd name="connsiteX4" fmla="*/ 4535628 w 4538550"/>
              <a:gd name="connsiteY4" fmla="*/ 300930 h 5549951"/>
              <a:gd name="connsiteX5" fmla="*/ 4538550 w 4538550"/>
              <a:gd name="connsiteY5" fmla="*/ 302647 h 5549951"/>
              <a:gd name="connsiteX6" fmla="*/ 4524122 w 4538550"/>
              <a:gd name="connsiteY6" fmla="*/ 506828 h 5549951"/>
              <a:gd name="connsiteX7" fmla="*/ 4523472 w 4538550"/>
              <a:gd name="connsiteY7" fmla="*/ 553245 h 5549951"/>
              <a:gd name="connsiteX8" fmla="*/ 4520373 w 4538550"/>
              <a:gd name="connsiteY8" fmla="*/ 581709 h 5549951"/>
              <a:gd name="connsiteX9" fmla="*/ 4519704 w 4538550"/>
              <a:gd name="connsiteY9" fmla="*/ 585890 h 5549951"/>
              <a:gd name="connsiteX10" fmla="*/ 4506767 w 4538550"/>
              <a:gd name="connsiteY10" fmla="*/ 817404 h 5549951"/>
              <a:gd name="connsiteX11" fmla="*/ 4508480 w 4538550"/>
              <a:gd name="connsiteY11" fmla="*/ 822238 h 5549951"/>
              <a:gd name="connsiteX12" fmla="*/ 4498491 w 4538550"/>
              <a:gd name="connsiteY12" fmla="*/ 965485 h 5549951"/>
              <a:gd name="connsiteX13" fmla="*/ 4500568 w 4538550"/>
              <a:gd name="connsiteY13" fmla="*/ 966385 h 5549951"/>
              <a:gd name="connsiteX14" fmla="*/ 4504687 w 4538550"/>
              <a:gd name="connsiteY14" fmla="*/ 1002567 h 5549951"/>
              <a:gd name="connsiteX15" fmla="*/ 4499889 w 4538550"/>
              <a:gd name="connsiteY15" fmla="*/ 1101094 h 5549951"/>
              <a:gd name="connsiteX16" fmla="*/ 4499784 w 4538550"/>
              <a:gd name="connsiteY16" fmla="*/ 1159389 h 5549951"/>
              <a:gd name="connsiteX17" fmla="*/ 4504087 w 4538550"/>
              <a:gd name="connsiteY17" fmla="*/ 1180505 h 5549951"/>
              <a:gd name="connsiteX18" fmla="*/ 4515994 w 4538550"/>
              <a:gd name="connsiteY18" fmla="*/ 1263157 h 5549951"/>
              <a:gd name="connsiteX19" fmla="*/ 4518271 w 4538550"/>
              <a:gd name="connsiteY19" fmla="*/ 1313374 h 5549951"/>
              <a:gd name="connsiteX20" fmla="*/ 4517391 w 4538550"/>
              <a:gd name="connsiteY20" fmla="*/ 1347004 h 5549951"/>
              <a:gd name="connsiteX21" fmla="*/ 4507809 w 4538550"/>
              <a:gd name="connsiteY21" fmla="*/ 1391762 h 5549951"/>
              <a:gd name="connsiteX22" fmla="*/ 4511073 w 4538550"/>
              <a:gd name="connsiteY22" fmla="*/ 1395707 h 5549951"/>
              <a:gd name="connsiteX23" fmla="*/ 4513915 w 4538550"/>
              <a:gd name="connsiteY23" fmla="*/ 1408524 h 5549951"/>
              <a:gd name="connsiteX24" fmla="*/ 4498990 w 4538550"/>
              <a:gd name="connsiteY24" fmla="*/ 1469337 h 5549951"/>
              <a:gd name="connsiteX25" fmla="*/ 4488093 w 4538550"/>
              <a:gd name="connsiteY25" fmla="*/ 1543038 h 5549951"/>
              <a:gd name="connsiteX26" fmla="*/ 4483212 w 4538550"/>
              <a:gd name="connsiteY26" fmla="*/ 1553997 h 5549951"/>
              <a:gd name="connsiteX27" fmla="*/ 4468784 w 4538550"/>
              <a:gd name="connsiteY27" fmla="*/ 1626071 h 5549951"/>
              <a:gd name="connsiteX28" fmla="*/ 4469002 w 4538550"/>
              <a:gd name="connsiteY28" fmla="*/ 1700268 h 5549951"/>
              <a:gd name="connsiteX29" fmla="*/ 4457532 w 4538550"/>
              <a:gd name="connsiteY29" fmla="*/ 1735163 h 5549951"/>
              <a:gd name="connsiteX30" fmla="*/ 4455472 w 4538550"/>
              <a:gd name="connsiteY30" fmla="*/ 1735289 h 5549951"/>
              <a:gd name="connsiteX31" fmla="*/ 4446974 w 4538550"/>
              <a:gd name="connsiteY31" fmla="*/ 1887374 h 5549951"/>
              <a:gd name="connsiteX32" fmla="*/ 4455665 w 4538550"/>
              <a:gd name="connsiteY32" fmla="*/ 1911536 h 5549951"/>
              <a:gd name="connsiteX33" fmla="*/ 4457943 w 4538550"/>
              <a:gd name="connsiteY33" fmla="*/ 1961755 h 5549951"/>
              <a:gd name="connsiteX34" fmla="*/ 4447480 w 4538550"/>
              <a:gd name="connsiteY34" fmla="*/ 2040142 h 5549951"/>
              <a:gd name="connsiteX35" fmla="*/ 4450745 w 4538550"/>
              <a:gd name="connsiteY35" fmla="*/ 2044087 h 5549951"/>
              <a:gd name="connsiteX36" fmla="*/ 4453586 w 4538550"/>
              <a:gd name="connsiteY36" fmla="*/ 2056904 h 5549951"/>
              <a:gd name="connsiteX37" fmla="*/ 4438661 w 4538550"/>
              <a:gd name="connsiteY37" fmla="*/ 2117719 h 5549951"/>
              <a:gd name="connsiteX38" fmla="*/ 4431330 w 4538550"/>
              <a:gd name="connsiteY38" fmla="*/ 2167300 h 5549951"/>
              <a:gd name="connsiteX39" fmla="*/ 4375247 w 4538550"/>
              <a:gd name="connsiteY39" fmla="*/ 3223633 h 5549951"/>
              <a:gd name="connsiteX40" fmla="*/ 4362461 w 4538550"/>
              <a:gd name="connsiteY40" fmla="*/ 3477281 h 5549951"/>
              <a:gd name="connsiteX41" fmla="*/ 4351376 w 4538550"/>
              <a:gd name="connsiteY41" fmla="*/ 3639984 h 5549951"/>
              <a:gd name="connsiteX42" fmla="*/ 4260615 w 4538550"/>
              <a:gd name="connsiteY42" fmla="*/ 5278921 h 5549951"/>
              <a:gd name="connsiteX43" fmla="*/ 4265913 w 4538550"/>
              <a:gd name="connsiteY43" fmla="*/ 5315626 h 5549951"/>
              <a:gd name="connsiteX44" fmla="*/ 4264676 w 4538550"/>
              <a:gd name="connsiteY44" fmla="*/ 5383001 h 5549951"/>
              <a:gd name="connsiteX45" fmla="*/ 4253722 w 4538550"/>
              <a:gd name="connsiteY45" fmla="*/ 5484804 h 5549951"/>
              <a:gd name="connsiteX46" fmla="*/ 4256670 w 4538550"/>
              <a:gd name="connsiteY46" fmla="*/ 5504211 h 5549951"/>
              <a:gd name="connsiteX47" fmla="*/ 4245613 w 4538550"/>
              <a:gd name="connsiteY47" fmla="*/ 5549951 h 5549951"/>
              <a:gd name="connsiteX48" fmla="*/ 0 w 4538550"/>
              <a:gd name="connsiteY48" fmla="*/ 5297070 h 5549951"/>
              <a:gd name="connsiteX49" fmla="*/ 80642 w 4538550"/>
              <a:gd name="connsiteY49" fmla="*/ 3839310 h 5549951"/>
              <a:gd name="connsiteX50" fmla="*/ 305332 w 4538550"/>
              <a:gd name="connsiteY50" fmla="*/ 0 h 5549951"/>
              <a:gd name="connsiteX0" fmla="*/ 305332 w 4538550"/>
              <a:gd name="connsiteY0" fmla="*/ 0 h 5549951"/>
              <a:gd name="connsiteX1" fmla="*/ 3307518 w 4538550"/>
              <a:gd name="connsiteY1" fmla="*/ 171842 h 5549951"/>
              <a:gd name="connsiteX2" fmla="*/ 4509523 w 4538550"/>
              <a:gd name="connsiteY2" fmla="*/ 247374 h 5549951"/>
              <a:gd name="connsiteX3" fmla="*/ 4537402 w 4538550"/>
              <a:gd name="connsiteY3" fmla="*/ 269179 h 5549951"/>
              <a:gd name="connsiteX4" fmla="*/ 4535628 w 4538550"/>
              <a:gd name="connsiteY4" fmla="*/ 300930 h 5549951"/>
              <a:gd name="connsiteX5" fmla="*/ 4538550 w 4538550"/>
              <a:gd name="connsiteY5" fmla="*/ 302647 h 5549951"/>
              <a:gd name="connsiteX6" fmla="*/ 4524122 w 4538550"/>
              <a:gd name="connsiteY6" fmla="*/ 506828 h 5549951"/>
              <a:gd name="connsiteX7" fmla="*/ 4523472 w 4538550"/>
              <a:gd name="connsiteY7" fmla="*/ 553245 h 5549951"/>
              <a:gd name="connsiteX8" fmla="*/ 4520373 w 4538550"/>
              <a:gd name="connsiteY8" fmla="*/ 581709 h 5549951"/>
              <a:gd name="connsiteX9" fmla="*/ 4519704 w 4538550"/>
              <a:gd name="connsiteY9" fmla="*/ 585890 h 5549951"/>
              <a:gd name="connsiteX10" fmla="*/ 4506767 w 4538550"/>
              <a:gd name="connsiteY10" fmla="*/ 817404 h 5549951"/>
              <a:gd name="connsiteX11" fmla="*/ 4508480 w 4538550"/>
              <a:gd name="connsiteY11" fmla="*/ 822238 h 5549951"/>
              <a:gd name="connsiteX12" fmla="*/ 4498491 w 4538550"/>
              <a:gd name="connsiteY12" fmla="*/ 965485 h 5549951"/>
              <a:gd name="connsiteX13" fmla="*/ 4500568 w 4538550"/>
              <a:gd name="connsiteY13" fmla="*/ 966385 h 5549951"/>
              <a:gd name="connsiteX14" fmla="*/ 4504687 w 4538550"/>
              <a:gd name="connsiteY14" fmla="*/ 1002567 h 5549951"/>
              <a:gd name="connsiteX15" fmla="*/ 4499889 w 4538550"/>
              <a:gd name="connsiteY15" fmla="*/ 1101094 h 5549951"/>
              <a:gd name="connsiteX16" fmla="*/ 4499784 w 4538550"/>
              <a:gd name="connsiteY16" fmla="*/ 1159389 h 5549951"/>
              <a:gd name="connsiteX17" fmla="*/ 4504087 w 4538550"/>
              <a:gd name="connsiteY17" fmla="*/ 1180505 h 5549951"/>
              <a:gd name="connsiteX18" fmla="*/ 4515994 w 4538550"/>
              <a:gd name="connsiteY18" fmla="*/ 1263157 h 5549951"/>
              <a:gd name="connsiteX19" fmla="*/ 4518271 w 4538550"/>
              <a:gd name="connsiteY19" fmla="*/ 1313374 h 5549951"/>
              <a:gd name="connsiteX20" fmla="*/ 4517391 w 4538550"/>
              <a:gd name="connsiteY20" fmla="*/ 1347004 h 5549951"/>
              <a:gd name="connsiteX21" fmla="*/ 4507809 w 4538550"/>
              <a:gd name="connsiteY21" fmla="*/ 1391762 h 5549951"/>
              <a:gd name="connsiteX22" fmla="*/ 4511073 w 4538550"/>
              <a:gd name="connsiteY22" fmla="*/ 1395707 h 5549951"/>
              <a:gd name="connsiteX23" fmla="*/ 4513915 w 4538550"/>
              <a:gd name="connsiteY23" fmla="*/ 1408524 h 5549951"/>
              <a:gd name="connsiteX24" fmla="*/ 4498990 w 4538550"/>
              <a:gd name="connsiteY24" fmla="*/ 1469337 h 5549951"/>
              <a:gd name="connsiteX25" fmla="*/ 4488093 w 4538550"/>
              <a:gd name="connsiteY25" fmla="*/ 1543038 h 5549951"/>
              <a:gd name="connsiteX26" fmla="*/ 4483212 w 4538550"/>
              <a:gd name="connsiteY26" fmla="*/ 1553997 h 5549951"/>
              <a:gd name="connsiteX27" fmla="*/ 4468784 w 4538550"/>
              <a:gd name="connsiteY27" fmla="*/ 1626071 h 5549951"/>
              <a:gd name="connsiteX28" fmla="*/ 4469002 w 4538550"/>
              <a:gd name="connsiteY28" fmla="*/ 1700268 h 5549951"/>
              <a:gd name="connsiteX29" fmla="*/ 4457532 w 4538550"/>
              <a:gd name="connsiteY29" fmla="*/ 1735163 h 5549951"/>
              <a:gd name="connsiteX30" fmla="*/ 4455472 w 4538550"/>
              <a:gd name="connsiteY30" fmla="*/ 1735289 h 5549951"/>
              <a:gd name="connsiteX31" fmla="*/ 4446974 w 4538550"/>
              <a:gd name="connsiteY31" fmla="*/ 1887374 h 5549951"/>
              <a:gd name="connsiteX32" fmla="*/ 4455665 w 4538550"/>
              <a:gd name="connsiteY32" fmla="*/ 1911536 h 5549951"/>
              <a:gd name="connsiteX33" fmla="*/ 4457943 w 4538550"/>
              <a:gd name="connsiteY33" fmla="*/ 1961755 h 5549951"/>
              <a:gd name="connsiteX34" fmla="*/ 4447480 w 4538550"/>
              <a:gd name="connsiteY34" fmla="*/ 2040142 h 5549951"/>
              <a:gd name="connsiteX35" fmla="*/ 4450745 w 4538550"/>
              <a:gd name="connsiteY35" fmla="*/ 2044087 h 5549951"/>
              <a:gd name="connsiteX36" fmla="*/ 4453586 w 4538550"/>
              <a:gd name="connsiteY36" fmla="*/ 2056904 h 5549951"/>
              <a:gd name="connsiteX37" fmla="*/ 4438661 w 4538550"/>
              <a:gd name="connsiteY37" fmla="*/ 2117719 h 5549951"/>
              <a:gd name="connsiteX38" fmla="*/ 4431330 w 4538550"/>
              <a:gd name="connsiteY38" fmla="*/ 2167300 h 5549951"/>
              <a:gd name="connsiteX39" fmla="*/ 4375247 w 4538550"/>
              <a:gd name="connsiteY39" fmla="*/ 3223633 h 5549951"/>
              <a:gd name="connsiteX40" fmla="*/ 4362461 w 4538550"/>
              <a:gd name="connsiteY40" fmla="*/ 3477281 h 5549951"/>
              <a:gd name="connsiteX41" fmla="*/ 4260615 w 4538550"/>
              <a:gd name="connsiteY41" fmla="*/ 5278921 h 5549951"/>
              <a:gd name="connsiteX42" fmla="*/ 4265913 w 4538550"/>
              <a:gd name="connsiteY42" fmla="*/ 5315626 h 5549951"/>
              <a:gd name="connsiteX43" fmla="*/ 4264676 w 4538550"/>
              <a:gd name="connsiteY43" fmla="*/ 5383001 h 5549951"/>
              <a:gd name="connsiteX44" fmla="*/ 4253722 w 4538550"/>
              <a:gd name="connsiteY44" fmla="*/ 5484804 h 5549951"/>
              <a:gd name="connsiteX45" fmla="*/ 4256670 w 4538550"/>
              <a:gd name="connsiteY45" fmla="*/ 5504211 h 5549951"/>
              <a:gd name="connsiteX46" fmla="*/ 4245613 w 4538550"/>
              <a:gd name="connsiteY46" fmla="*/ 5549951 h 5549951"/>
              <a:gd name="connsiteX47" fmla="*/ 0 w 4538550"/>
              <a:gd name="connsiteY47" fmla="*/ 5297070 h 5549951"/>
              <a:gd name="connsiteX48" fmla="*/ 80642 w 4538550"/>
              <a:gd name="connsiteY48" fmla="*/ 3839310 h 5549951"/>
              <a:gd name="connsiteX49" fmla="*/ 305332 w 4538550"/>
              <a:gd name="connsiteY49" fmla="*/ 0 h 5549951"/>
              <a:gd name="connsiteX0" fmla="*/ 305332 w 4538550"/>
              <a:gd name="connsiteY0" fmla="*/ 0 h 5549951"/>
              <a:gd name="connsiteX1" fmla="*/ 3307518 w 4538550"/>
              <a:gd name="connsiteY1" fmla="*/ 171842 h 5549951"/>
              <a:gd name="connsiteX2" fmla="*/ 4509523 w 4538550"/>
              <a:gd name="connsiteY2" fmla="*/ 247374 h 5549951"/>
              <a:gd name="connsiteX3" fmla="*/ 4537402 w 4538550"/>
              <a:gd name="connsiteY3" fmla="*/ 269179 h 5549951"/>
              <a:gd name="connsiteX4" fmla="*/ 4535628 w 4538550"/>
              <a:gd name="connsiteY4" fmla="*/ 300930 h 5549951"/>
              <a:gd name="connsiteX5" fmla="*/ 4538550 w 4538550"/>
              <a:gd name="connsiteY5" fmla="*/ 302647 h 5549951"/>
              <a:gd name="connsiteX6" fmla="*/ 4524122 w 4538550"/>
              <a:gd name="connsiteY6" fmla="*/ 506828 h 5549951"/>
              <a:gd name="connsiteX7" fmla="*/ 4523472 w 4538550"/>
              <a:gd name="connsiteY7" fmla="*/ 553245 h 5549951"/>
              <a:gd name="connsiteX8" fmla="*/ 4520373 w 4538550"/>
              <a:gd name="connsiteY8" fmla="*/ 581709 h 5549951"/>
              <a:gd name="connsiteX9" fmla="*/ 4519704 w 4538550"/>
              <a:gd name="connsiteY9" fmla="*/ 585890 h 5549951"/>
              <a:gd name="connsiteX10" fmla="*/ 4506767 w 4538550"/>
              <a:gd name="connsiteY10" fmla="*/ 817404 h 5549951"/>
              <a:gd name="connsiteX11" fmla="*/ 4508480 w 4538550"/>
              <a:gd name="connsiteY11" fmla="*/ 822238 h 5549951"/>
              <a:gd name="connsiteX12" fmla="*/ 4498491 w 4538550"/>
              <a:gd name="connsiteY12" fmla="*/ 965485 h 5549951"/>
              <a:gd name="connsiteX13" fmla="*/ 4500568 w 4538550"/>
              <a:gd name="connsiteY13" fmla="*/ 966385 h 5549951"/>
              <a:gd name="connsiteX14" fmla="*/ 4504687 w 4538550"/>
              <a:gd name="connsiteY14" fmla="*/ 1002567 h 5549951"/>
              <a:gd name="connsiteX15" fmla="*/ 4499889 w 4538550"/>
              <a:gd name="connsiteY15" fmla="*/ 1101094 h 5549951"/>
              <a:gd name="connsiteX16" fmla="*/ 4499784 w 4538550"/>
              <a:gd name="connsiteY16" fmla="*/ 1159389 h 5549951"/>
              <a:gd name="connsiteX17" fmla="*/ 4504087 w 4538550"/>
              <a:gd name="connsiteY17" fmla="*/ 1180505 h 5549951"/>
              <a:gd name="connsiteX18" fmla="*/ 4515994 w 4538550"/>
              <a:gd name="connsiteY18" fmla="*/ 1263157 h 5549951"/>
              <a:gd name="connsiteX19" fmla="*/ 4518271 w 4538550"/>
              <a:gd name="connsiteY19" fmla="*/ 1313374 h 5549951"/>
              <a:gd name="connsiteX20" fmla="*/ 4517391 w 4538550"/>
              <a:gd name="connsiteY20" fmla="*/ 1347004 h 5549951"/>
              <a:gd name="connsiteX21" fmla="*/ 4507809 w 4538550"/>
              <a:gd name="connsiteY21" fmla="*/ 1391762 h 5549951"/>
              <a:gd name="connsiteX22" fmla="*/ 4511073 w 4538550"/>
              <a:gd name="connsiteY22" fmla="*/ 1395707 h 5549951"/>
              <a:gd name="connsiteX23" fmla="*/ 4513915 w 4538550"/>
              <a:gd name="connsiteY23" fmla="*/ 1408524 h 5549951"/>
              <a:gd name="connsiteX24" fmla="*/ 4498990 w 4538550"/>
              <a:gd name="connsiteY24" fmla="*/ 1469337 h 5549951"/>
              <a:gd name="connsiteX25" fmla="*/ 4488093 w 4538550"/>
              <a:gd name="connsiteY25" fmla="*/ 1543038 h 5549951"/>
              <a:gd name="connsiteX26" fmla="*/ 4483212 w 4538550"/>
              <a:gd name="connsiteY26" fmla="*/ 1553997 h 5549951"/>
              <a:gd name="connsiteX27" fmla="*/ 4468784 w 4538550"/>
              <a:gd name="connsiteY27" fmla="*/ 1626071 h 5549951"/>
              <a:gd name="connsiteX28" fmla="*/ 4469002 w 4538550"/>
              <a:gd name="connsiteY28" fmla="*/ 1700268 h 5549951"/>
              <a:gd name="connsiteX29" fmla="*/ 4457532 w 4538550"/>
              <a:gd name="connsiteY29" fmla="*/ 1735163 h 5549951"/>
              <a:gd name="connsiteX30" fmla="*/ 4455472 w 4538550"/>
              <a:gd name="connsiteY30" fmla="*/ 1735289 h 5549951"/>
              <a:gd name="connsiteX31" fmla="*/ 4446974 w 4538550"/>
              <a:gd name="connsiteY31" fmla="*/ 1887374 h 5549951"/>
              <a:gd name="connsiteX32" fmla="*/ 4455665 w 4538550"/>
              <a:gd name="connsiteY32" fmla="*/ 1911536 h 5549951"/>
              <a:gd name="connsiteX33" fmla="*/ 4457943 w 4538550"/>
              <a:gd name="connsiteY33" fmla="*/ 1961755 h 5549951"/>
              <a:gd name="connsiteX34" fmla="*/ 4447480 w 4538550"/>
              <a:gd name="connsiteY34" fmla="*/ 2040142 h 5549951"/>
              <a:gd name="connsiteX35" fmla="*/ 4450745 w 4538550"/>
              <a:gd name="connsiteY35" fmla="*/ 2044087 h 5549951"/>
              <a:gd name="connsiteX36" fmla="*/ 4453586 w 4538550"/>
              <a:gd name="connsiteY36" fmla="*/ 2056904 h 5549951"/>
              <a:gd name="connsiteX37" fmla="*/ 4438661 w 4538550"/>
              <a:gd name="connsiteY37" fmla="*/ 2117719 h 5549951"/>
              <a:gd name="connsiteX38" fmla="*/ 4431330 w 4538550"/>
              <a:gd name="connsiteY38" fmla="*/ 2167300 h 5549951"/>
              <a:gd name="connsiteX39" fmla="*/ 4375247 w 4538550"/>
              <a:gd name="connsiteY39" fmla="*/ 3223633 h 5549951"/>
              <a:gd name="connsiteX40" fmla="*/ 4260615 w 4538550"/>
              <a:gd name="connsiteY40" fmla="*/ 5278921 h 5549951"/>
              <a:gd name="connsiteX41" fmla="*/ 4265913 w 4538550"/>
              <a:gd name="connsiteY41" fmla="*/ 5315626 h 5549951"/>
              <a:gd name="connsiteX42" fmla="*/ 4264676 w 4538550"/>
              <a:gd name="connsiteY42" fmla="*/ 5383001 h 5549951"/>
              <a:gd name="connsiteX43" fmla="*/ 4253722 w 4538550"/>
              <a:gd name="connsiteY43" fmla="*/ 5484804 h 5549951"/>
              <a:gd name="connsiteX44" fmla="*/ 4256670 w 4538550"/>
              <a:gd name="connsiteY44" fmla="*/ 5504211 h 5549951"/>
              <a:gd name="connsiteX45" fmla="*/ 4245613 w 4538550"/>
              <a:gd name="connsiteY45" fmla="*/ 5549951 h 5549951"/>
              <a:gd name="connsiteX46" fmla="*/ 0 w 4538550"/>
              <a:gd name="connsiteY46" fmla="*/ 5297070 h 5549951"/>
              <a:gd name="connsiteX47" fmla="*/ 80642 w 4538550"/>
              <a:gd name="connsiteY47" fmla="*/ 3839310 h 5549951"/>
              <a:gd name="connsiteX48" fmla="*/ 305332 w 4538550"/>
              <a:gd name="connsiteY48" fmla="*/ 0 h 5549951"/>
              <a:gd name="connsiteX0" fmla="*/ 305332 w 4538550"/>
              <a:gd name="connsiteY0" fmla="*/ 0 h 5549951"/>
              <a:gd name="connsiteX1" fmla="*/ 3307518 w 4538550"/>
              <a:gd name="connsiteY1" fmla="*/ 171842 h 5549951"/>
              <a:gd name="connsiteX2" fmla="*/ 4509523 w 4538550"/>
              <a:gd name="connsiteY2" fmla="*/ 247374 h 5549951"/>
              <a:gd name="connsiteX3" fmla="*/ 4537402 w 4538550"/>
              <a:gd name="connsiteY3" fmla="*/ 269179 h 5549951"/>
              <a:gd name="connsiteX4" fmla="*/ 4535628 w 4538550"/>
              <a:gd name="connsiteY4" fmla="*/ 300930 h 5549951"/>
              <a:gd name="connsiteX5" fmla="*/ 4538550 w 4538550"/>
              <a:gd name="connsiteY5" fmla="*/ 302647 h 5549951"/>
              <a:gd name="connsiteX6" fmla="*/ 4524122 w 4538550"/>
              <a:gd name="connsiteY6" fmla="*/ 506828 h 5549951"/>
              <a:gd name="connsiteX7" fmla="*/ 4523472 w 4538550"/>
              <a:gd name="connsiteY7" fmla="*/ 553245 h 5549951"/>
              <a:gd name="connsiteX8" fmla="*/ 4520373 w 4538550"/>
              <a:gd name="connsiteY8" fmla="*/ 581709 h 5549951"/>
              <a:gd name="connsiteX9" fmla="*/ 4519704 w 4538550"/>
              <a:gd name="connsiteY9" fmla="*/ 585890 h 5549951"/>
              <a:gd name="connsiteX10" fmla="*/ 4506767 w 4538550"/>
              <a:gd name="connsiteY10" fmla="*/ 817404 h 5549951"/>
              <a:gd name="connsiteX11" fmla="*/ 4508480 w 4538550"/>
              <a:gd name="connsiteY11" fmla="*/ 822238 h 5549951"/>
              <a:gd name="connsiteX12" fmla="*/ 4498491 w 4538550"/>
              <a:gd name="connsiteY12" fmla="*/ 965485 h 5549951"/>
              <a:gd name="connsiteX13" fmla="*/ 4500568 w 4538550"/>
              <a:gd name="connsiteY13" fmla="*/ 966385 h 5549951"/>
              <a:gd name="connsiteX14" fmla="*/ 4504687 w 4538550"/>
              <a:gd name="connsiteY14" fmla="*/ 1002567 h 5549951"/>
              <a:gd name="connsiteX15" fmla="*/ 4499889 w 4538550"/>
              <a:gd name="connsiteY15" fmla="*/ 1101094 h 5549951"/>
              <a:gd name="connsiteX16" fmla="*/ 4499784 w 4538550"/>
              <a:gd name="connsiteY16" fmla="*/ 1159389 h 5549951"/>
              <a:gd name="connsiteX17" fmla="*/ 4504087 w 4538550"/>
              <a:gd name="connsiteY17" fmla="*/ 1180505 h 5549951"/>
              <a:gd name="connsiteX18" fmla="*/ 4515994 w 4538550"/>
              <a:gd name="connsiteY18" fmla="*/ 1263157 h 5549951"/>
              <a:gd name="connsiteX19" fmla="*/ 4518271 w 4538550"/>
              <a:gd name="connsiteY19" fmla="*/ 1313374 h 5549951"/>
              <a:gd name="connsiteX20" fmla="*/ 4517391 w 4538550"/>
              <a:gd name="connsiteY20" fmla="*/ 1347004 h 5549951"/>
              <a:gd name="connsiteX21" fmla="*/ 4507809 w 4538550"/>
              <a:gd name="connsiteY21" fmla="*/ 1391762 h 5549951"/>
              <a:gd name="connsiteX22" fmla="*/ 4511073 w 4538550"/>
              <a:gd name="connsiteY22" fmla="*/ 1395707 h 5549951"/>
              <a:gd name="connsiteX23" fmla="*/ 4513915 w 4538550"/>
              <a:gd name="connsiteY23" fmla="*/ 1408524 h 5549951"/>
              <a:gd name="connsiteX24" fmla="*/ 4498990 w 4538550"/>
              <a:gd name="connsiteY24" fmla="*/ 1469337 h 5549951"/>
              <a:gd name="connsiteX25" fmla="*/ 4488093 w 4538550"/>
              <a:gd name="connsiteY25" fmla="*/ 1543038 h 5549951"/>
              <a:gd name="connsiteX26" fmla="*/ 4483212 w 4538550"/>
              <a:gd name="connsiteY26" fmla="*/ 1553997 h 5549951"/>
              <a:gd name="connsiteX27" fmla="*/ 4468784 w 4538550"/>
              <a:gd name="connsiteY27" fmla="*/ 1626071 h 5549951"/>
              <a:gd name="connsiteX28" fmla="*/ 4469002 w 4538550"/>
              <a:gd name="connsiteY28" fmla="*/ 1700268 h 5549951"/>
              <a:gd name="connsiteX29" fmla="*/ 4457532 w 4538550"/>
              <a:gd name="connsiteY29" fmla="*/ 1735163 h 5549951"/>
              <a:gd name="connsiteX30" fmla="*/ 4455472 w 4538550"/>
              <a:gd name="connsiteY30" fmla="*/ 1735289 h 5549951"/>
              <a:gd name="connsiteX31" fmla="*/ 4446974 w 4538550"/>
              <a:gd name="connsiteY31" fmla="*/ 1887374 h 5549951"/>
              <a:gd name="connsiteX32" fmla="*/ 4455665 w 4538550"/>
              <a:gd name="connsiteY32" fmla="*/ 1911536 h 5549951"/>
              <a:gd name="connsiteX33" fmla="*/ 4457943 w 4538550"/>
              <a:gd name="connsiteY33" fmla="*/ 1961755 h 5549951"/>
              <a:gd name="connsiteX34" fmla="*/ 4447480 w 4538550"/>
              <a:gd name="connsiteY34" fmla="*/ 2040142 h 5549951"/>
              <a:gd name="connsiteX35" fmla="*/ 4450745 w 4538550"/>
              <a:gd name="connsiteY35" fmla="*/ 2044087 h 5549951"/>
              <a:gd name="connsiteX36" fmla="*/ 4453586 w 4538550"/>
              <a:gd name="connsiteY36" fmla="*/ 2056904 h 5549951"/>
              <a:gd name="connsiteX37" fmla="*/ 4438661 w 4538550"/>
              <a:gd name="connsiteY37" fmla="*/ 2117719 h 5549951"/>
              <a:gd name="connsiteX38" fmla="*/ 4431330 w 4538550"/>
              <a:gd name="connsiteY38" fmla="*/ 2167300 h 5549951"/>
              <a:gd name="connsiteX39" fmla="*/ 4260615 w 4538550"/>
              <a:gd name="connsiteY39" fmla="*/ 5278921 h 5549951"/>
              <a:gd name="connsiteX40" fmla="*/ 4265913 w 4538550"/>
              <a:gd name="connsiteY40" fmla="*/ 5315626 h 5549951"/>
              <a:gd name="connsiteX41" fmla="*/ 4264676 w 4538550"/>
              <a:gd name="connsiteY41" fmla="*/ 5383001 h 5549951"/>
              <a:gd name="connsiteX42" fmla="*/ 4253722 w 4538550"/>
              <a:gd name="connsiteY42" fmla="*/ 5484804 h 5549951"/>
              <a:gd name="connsiteX43" fmla="*/ 4256670 w 4538550"/>
              <a:gd name="connsiteY43" fmla="*/ 5504211 h 5549951"/>
              <a:gd name="connsiteX44" fmla="*/ 4245613 w 4538550"/>
              <a:gd name="connsiteY44" fmla="*/ 5549951 h 5549951"/>
              <a:gd name="connsiteX45" fmla="*/ 0 w 4538550"/>
              <a:gd name="connsiteY45" fmla="*/ 5297070 h 5549951"/>
              <a:gd name="connsiteX46" fmla="*/ 80642 w 4538550"/>
              <a:gd name="connsiteY46" fmla="*/ 3839310 h 5549951"/>
              <a:gd name="connsiteX47" fmla="*/ 305332 w 4538550"/>
              <a:gd name="connsiteY47" fmla="*/ 0 h 554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538550" h="5549951">
                <a:moveTo>
                  <a:pt x="305332" y="0"/>
                </a:moveTo>
                <a:cubicBezTo>
                  <a:pt x="630079" y="31218"/>
                  <a:pt x="2669019" y="134017"/>
                  <a:pt x="3307518" y="171842"/>
                </a:cubicBezTo>
                <a:lnTo>
                  <a:pt x="4509523" y="247374"/>
                </a:lnTo>
                <a:lnTo>
                  <a:pt x="4537402" y="269179"/>
                </a:lnTo>
                <a:cubicBezTo>
                  <a:pt x="4536811" y="279763"/>
                  <a:pt x="4536219" y="290346"/>
                  <a:pt x="4535628" y="300930"/>
                </a:cubicBezTo>
                <a:lnTo>
                  <a:pt x="4538550" y="302647"/>
                </a:lnTo>
                <a:cubicBezTo>
                  <a:pt x="4536632" y="336963"/>
                  <a:pt x="4526635" y="465062"/>
                  <a:pt x="4524122" y="506828"/>
                </a:cubicBezTo>
                <a:cubicBezTo>
                  <a:pt x="4523905" y="522300"/>
                  <a:pt x="4523689" y="537773"/>
                  <a:pt x="4523472" y="553245"/>
                </a:cubicBezTo>
                <a:cubicBezTo>
                  <a:pt x="4523201" y="558170"/>
                  <a:pt x="4522107" y="568699"/>
                  <a:pt x="4520373" y="581709"/>
                </a:cubicBezTo>
                <a:lnTo>
                  <a:pt x="4519704" y="585890"/>
                </a:lnTo>
                <a:lnTo>
                  <a:pt x="4506767" y="817404"/>
                </a:lnTo>
                <a:lnTo>
                  <a:pt x="4508480" y="822238"/>
                </a:lnTo>
                <a:cubicBezTo>
                  <a:pt x="4507101" y="846918"/>
                  <a:pt x="4499810" y="941461"/>
                  <a:pt x="4498491" y="965485"/>
                </a:cubicBezTo>
                <a:lnTo>
                  <a:pt x="4500568" y="966385"/>
                </a:lnTo>
                <a:cubicBezTo>
                  <a:pt x="4502009" y="972743"/>
                  <a:pt x="4504800" y="980116"/>
                  <a:pt x="4504687" y="1002567"/>
                </a:cubicBezTo>
                <a:cubicBezTo>
                  <a:pt x="4493849" y="1029868"/>
                  <a:pt x="4514305" y="1067217"/>
                  <a:pt x="4499889" y="1101094"/>
                </a:cubicBezTo>
                <a:cubicBezTo>
                  <a:pt x="4496162" y="1113552"/>
                  <a:pt x="4494270" y="1152106"/>
                  <a:pt x="4499784" y="1159389"/>
                </a:cubicBezTo>
                <a:cubicBezTo>
                  <a:pt x="4500599" y="1167426"/>
                  <a:pt x="4497942" y="1176807"/>
                  <a:pt x="4504087" y="1180505"/>
                </a:cubicBezTo>
                <a:cubicBezTo>
                  <a:pt x="4506789" y="1197800"/>
                  <a:pt x="4513630" y="1241012"/>
                  <a:pt x="4515994" y="1263157"/>
                </a:cubicBezTo>
                <a:lnTo>
                  <a:pt x="4518271" y="1313374"/>
                </a:lnTo>
                <a:cubicBezTo>
                  <a:pt x="4517978" y="1324584"/>
                  <a:pt x="4517684" y="1335794"/>
                  <a:pt x="4517391" y="1347004"/>
                </a:cubicBezTo>
                <a:cubicBezTo>
                  <a:pt x="4515647" y="1360069"/>
                  <a:pt x="4508862" y="1383645"/>
                  <a:pt x="4507809" y="1391762"/>
                </a:cubicBezTo>
                <a:cubicBezTo>
                  <a:pt x="4509015" y="1392770"/>
                  <a:pt x="4510117" y="1394098"/>
                  <a:pt x="4511073" y="1395707"/>
                </a:cubicBezTo>
                <a:lnTo>
                  <a:pt x="4513915" y="1408524"/>
                </a:lnTo>
                <a:lnTo>
                  <a:pt x="4498990" y="1469337"/>
                </a:lnTo>
                <a:lnTo>
                  <a:pt x="4488093" y="1543038"/>
                </a:lnTo>
                <a:lnTo>
                  <a:pt x="4483212" y="1553997"/>
                </a:lnTo>
                <a:cubicBezTo>
                  <a:pt x="4477121" y="1579288"/>
                  <a:pt x="4480269" y="1610368"/>
                  <a:pt x="4468784" y="1626071"/>
                </a:cubicBezTo>
                <a:cubicBezTo>
                  <a:pt x="4468857" y="1650803"/>
                  <a:pt x="4468929" y="1675536"/>
                  <a:pt x="4469002" y="1700268"/>
                </a:cubicBezTo>
                <a:cubicBezTo>
                  <a:pt x="4454430" y="1697000"/>
                  <a:pt x="4460139" y="1726126"/>
                  <a:pt x="4457532" y="1735163"/>
                </a:cubicBezTo>
                <a:lnTo>
                  <a:pt x="4455472" y="1735289"/>
                </a:lnTo>
                <a:lnTo>
                  <a:pt x="4446974" y="1887374"/>
                </a:lnTo>
                <a:lnTo>
                  <a:pt x="4455665" y="1911536"/>
                </a:lnTo>
                <a:cubicBezTo>
                  <a:pt x="4456424" y="1928276"/>
                  <a:pt x="4457184" y="1945015"/>
                  <a:pt x="4457943" y="1961755"/>
                </a:cubicBezTo>
                <a:cubicBezTo>
                  <a:pt x="4456579" y="1983189"/>
                  <a:pt x="4448680" y="2026420"/>
                  <a:pt x="4447480" y="2040142"/>
                </a:cubicBezTo>
                <a:cubicBezTo>
                  <a:pt x="4448687" y="2041150"/>
                  <a:pt x="4449788" y="2042479"/>
                  <a:pt x="4450745" y="2044087"/>
                </a:cubicBezTo>
                <a:lnTo>
                  <a:pt x="4453586" y="2056904"/>
                </a:lnTo>
                <a:lnTo>
                  <a:pt x="4438661" y="2117719"/>
                </a:lnTo>
                <a:lnTo>
                  <a:pt x="4431330" y="2167300"/>
                </a:lnTo>
                <a:cubicBezTo>
                  <a:pt x="4401656" y="2694167"/>
                  <a:pt x="4288184" y="4754200"/>
                  <a:pt x="4260615" y="5278921"/>
                </a:cubicBezTo>
                <a:lnTo>
                  <a:pt x="4265913" y="5315626"/>
                </a:lnTo>
                <a:cubicBezTo>
                  <a:pt x="4271701" y="5323538"/>
                  <a:pt x="4266708" y="5354805"/>
                  <a:pt x="4264676" y="5383001"/>
                </a:cubicBezTo>
                <a:cubicBezTo>
                  <a:pt x="4262644" y="5411197"/>
                  <a:pt x="4257118" y="5461902"/>
                  <a:pt x="4253722" y="5484804"/>
                </a:cubicBezTo>
                <a:lnTo>
                  <a:pt x="4256670" y="5504211"/>
                </a:lnTo>
                <a:cubicBezTo>
                  <a:pt x="4255518" y="5525026"/>
                  <a:pt x="4249878" y="5526348"/>
                  <a:pt x="4245613" y="5549951"/>
                </a:cubicBezTo>
                <a:lnTo>
                  <a:pt x="0" y="5297070"/>
                </a:lnTo>
                <a:lnTo>
                  <a:pt x="80642" y="3839310"/>
                </a:lnTo>
                <a:lnTo>
                  <a:pt x="305332" y="0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Cactus flower blooming">
            <a:extLst>
              <a:ext uri="{FF2B5EF4-FFF2-40B4-BE49-F238E27FC236}">
                <a16:creationId xmlns:a16="http://schemas.microsoft.com/office/drawing/2014/main" id="{AF97F004-F5BD-4FCB-9D0B-DEC049108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2" r="7712"/>
          <a:stretch/>
        </p:blipFill>
        <p:spPr>
          <a:xfrm>
            <a:off x="846581" y="562650"/>
            <a:ext cx="4658079" cy="5511980"/>
          </a:xfrm>
          <a:custGeom>
            <a:avLst/>
            <a:gdLst/>
            <a:ahLst/>
            <a:cxnLst/>
            <a:rect l="l" t="t" r="r" b="b"/>
            <a:pathLst>
              <a:path w="4658079" h="5511980">
                <a:moveTo>
                  <a:pt x="4351992" y="0"/>
                </a:moveTo>
                <a:lnTo>
                  <a:pt x="4439670" y="1444388"/>
                </a:lnTo>
                <a:lnTo>
                  <a:pt x="4658079" y="5249958"/>
                </a:lnTo>
                <a:cubicBezTo>
                  <a:pt x="4324280" y="5258279"/>
                  <a:pt x="2239352" y="5402254"/>
                  <a:pt x="1585796" y="5441796"/>
                </a:cubicBezTo>
                <a:lnTo>
                  <a:pt x="354942" y="5511980"/>
                </a:lnTo>
                <a:lnTo>
                  <a:pt x="324060" y="5493872"/>
                </a:lnTo>
                <a:cubicBezTo>
                  <a:pt x="323429" y="5483384"/>
                  <a:pt x="322799" y="5472898"/>
                  <a:pt x="322168" y="5462410"/>
                </a:cubicBezTo>
                <a:lnTo>
                  <a:pt x="318997" y="5461072"/>
                </a:lnTo>
                <a:cubicBezTo>
                  <a:pt x="316953" y="5427068"/>
                  <a:pt x="312208" y="5299794"/>
                  <a:pt x="309902" y="5258387"/>
                </a:cubicBezTo>
                <a:cubicBezTo>
                  <a:pt x="308322" y="5243134"/>
                  <a:pt x="306741" y="5227879"/>
                  <a:pt x="305160" y="5212626"/>
                </a:cubicBezTo>
                <a:cubicBezTo>
                  <a:pt x="304863" y="5207747"/>
                  <a:pt x="304750" y="5197253"/>
                  <a:pt x="304998" y="5184240"/>
                </a:cubicBezTo>
                <a:lnTo>
                  <a:pt x="305192" y="5180045"/>
                </a:lnTo>
                <a:lnTo>
                  <a:pt x="291399" y="4950639"/>
                </a:lnTo>
                <a:lnTo>
                  <a:pt x="289095" y="4946087"/>
                </a:lnTo>
                <a:cubicBezTo>
                  <a:pt x="287624" y="4921632"/>
                  <a:pt x="284034" y="4827709"/>
                  <a:pt x="282579" y="4803906"/>
                </a:cubicBezTo>
                <a:lnTo>
                  <a:pt x="280362" y="4803270"/>
                </a:lnTo>
                <a:cubicBezTo>
                  <a:pt x="278157" y="4797186"/>
                  <a:pt x="274462" y="4790265"/>
                  <a:pt x="271963" y="4768156"/>
                </a:cubicBezTo>
                <a:cubicBezTo>
                  <a:pt x="279804" y="4739984"/>
                  <a:pt x="254660" y="4705685"/>
                  <a:pt x="265374" y="4670611"/>
                </a:cubicBezTo>
                <a:cubicBezTo>
                  <a:pt x="267713" y="4657902"/>
                  <a:pt x="265149" y="4619731"/>
                  <a:pt x="258696" y="4613226"/>
                </a:cubicBezTo>
                <a:cubicBezTo>
                  <a:pt x="256932" y="4605414"/>
                  <a:pt x="258542" y="4595862"/>
                  <a:pt x="251863" y="4592962"/>
                </a:cubicBezTo>
                <a:cubicBezTo>
                  <a:pt x="247103" y="4576265"/>
                  <a:pt x="235119" y="4534559"/>
                  <a:pt x="230138" y="4513049"/>
                </a:cubicBezTo>
                <a:lnTo>
                  <a:pt x="221978" y="4463901"/>
                </a:lnTo>
                <a:cubicBezTo>
                  <a:pt x="220971" y="4452833"/>
                  <a:pt x="219966" y="4441765"/>
                  <a:pt x="218959" y="4430697"/>
                </a:cubicBezTo>
                <a:cubicBezTo>
                  <a:pt x="219211" y="4417629"/>
                  <a:pt x="223365" y="4393610"/>
                  <a:pt x="223492" y="4385495"/>
                </a:cubicBezTo>
                <a:cubicBezTo>
                  <a:pt x="222148" y="4384648"/>
                  <a:pt x="220873" y="4383474"/>
                  <a:pt x="219714" y="4382005"/>
                </a:cubicBezTo>
                <a:lnTo>
                  <a:pt x="215333" y="4369732"/>
                </a:lnTo>
                <a:lnTo>
                  <a:pt x="223429" y="4308087"/>
                </a:lnTo>
                <a:lnTo>
                  <a:pt x="225930" y="4234242"/>
                </a:lnTo>
                <a:lnTo>
                  <a:pt x="229617" y="4222870"/>
                </a:lnTo>
                <a:cubicBezTo>
                  <a:pt x="232866" y="4197247"/>
                  <a:pt x="226048" y="4167037"/>
                  <a:pt x="235897" y="4150202"/>
                </a:cubicBezTo>
                <a:cubicBezTo>
                  <a:pt x="232944" y="4125870"/>
                  <a:pt x="229992" y="4101537"/>
                  <a:pt x="227040" y="4077205"/>
                </a:cubicBezTo>
                <a:cubicBezTo>
                  <a:pt x="242235" y="4078669"/>
                  <a:pt x="233041" y="4050691"/>
                  <a:pt x="234640" y="4041483"/>
                </a:cubicBezTo>
                <a:lnTo>
                  <a:pt x="236720" y="4041112"/>
                </a:lnTo>
                <a:lnTo>
                  <a:pt x="227659" y="3890411"/>
                </a:lnTo>
                <a:lnTo>
                  <a:pt x="216010" y="3867677"/>
                </a:lnTo>
                <a:cubicBezTo>
                  <a:pt x="213290" y="3851293"/>
                  <a:pt x="210569" y="3834910"/>
                  <a:pt x="207849" y="3818526"/>
                </a:cubicBezTo>
                <a:cubicBezTo>
                  <a:pt x="206741" y="3797268"/>
                  <a:pt x="209741" y="3753771"/>
                  <a:pt x="209364" y="3740122"/>
                </a:cubicBezTo>
                <a:cubicBezTo>
                  <a:pt x="208019" y="3739275"/>
                  <a:pt x="206745" y="3738099"/>
                  <a:pt x="205585" y="3736632"/>
                </a:cubicBezTo>
                <a:lnTo>
                  <a:pt x="201205" y="3724359"/>
                </a:lnTo>
                <a:lnTo>
                  <a:pt x="209301" y="3662712"/>
                </a:lnTo>
                <a:lnTo>
                  <a:pt x="210984" y="3613034"/>
                </a:lnTo>
                <a:cubicBezTo>
                  <a:pt x="179832" y="3090937"/>
                  <a:pt x="55434" y="1049860"/>
                  <a:pt x="22392" y="530128"/>
                </a:cubicBezTo>
                <a:lnTo>
                  <a:pt x="12734" y="494640"/>
                </a:lnTo>
                <a:cubicBezTo>
                  <a:pt x="5928" y="487549"/>
                  <a:pt x="7365" y="456177"/>
                  <a:pt x="6150" y="428183"/>
                </a:cubicBezTo>
                <a:cubicBezTo>
                  <a:pt x="4934" y="400189"/>
                  <a:pt x="4651" y="349621"/>
                  <a:pt x="5438" y="326674"/>
                </a:cubicBezTo>
                <a:lnTo>
                  <a:pt x="182" y="307928"/>
                </a:lnTo>
                <a:cubicBezTo>
                  <a:pt x="-1070" y="287304"/>
                  <a:pt x="4511" y="285325"/>
                  <a:pt x="6100" y="261583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9924FB-59B4-42EB-88B4-B23AE2CF74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4659" y="646676"/>
            <a:ext cx="5974505" cy="212918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600" dirty="0"/>
              <a:t>Oh, I See: Online Instructor Certification, and Online Faculty Development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8D79F6BF-92D2-4F87-A150-D6C0C6201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297617" y="5065939"/>
            <a:ext cx="444795" cy="186838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B78582-7AB7-4FCA-84E3-9ECE0BB03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0796" y="3324496"/>
            <a:ext cx="5779479" cy="284770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2400">
                <a:latin typeface="Avenir Next LT Pro Light" panose="020B0304020202020204" pitchFamily="34" charset="0"/>
              </a:rPr>
              <a:t>Presented by:</a:t>
            </a:r>
          </a:p>
          <a:p>
            <a:pPr>
              <a:lnSpc>
                <a:spcPct val="110000"/>
              </a:lnSpc>
            </a:pPr>
            <a:r>
              <a:rPr lang="en-US" sz="2400" b="1">
                <a:latin typeface="Avenir Next LT Pro Light" panose="020B0304020202020204" pitchFamily="34" charset="0"/>
              </a:rPr>
              <a:t>Allegra Davis Hanna</a:t>
            </a:r>
            <a:r>
              <a:rPr lang="en-US" sz="2400">
                <a:latin typeface="Avenir Next LT Pro Light" panose="020B0304020202020204" pitchFamily="34" charset="0"/>
              </a:rPr>
              <a:t>, Humanities Department Chair</a:t>
            </a:r>
          </a:p>
          <a:p>
            <a:pPr>
              <a:lnSpc>
                <a:spcPct val="110000"/>
              </a:lnSpc>
            </a:pPr>
            <a:r>
              <a:rPr lang="en-US" sz="2400" b="1">
                <a:latin typeface="Avenir Next LT Pro Light"/>
              </a:rPr>
              <a:t>Dr. Cristina Martinez Sullivan</a:t>
            </a:r>
            <a:r>
              <a:rPr lang="en-US" sz="2400">
                <a:latin typeface="Avenir Next LT Pro Light"/>
              </a:rPr>
              <a:t>, Dean of Everything</a:t>
            </a:r>
          </a:p>
          <a:p>
            <a:pPr>
              <a:lnSpc>
                <a:spcPct val="110000"/>
              </a:lnSpc>
            </a:pPr>
            <a:endParaRPr lang="en-US" sz="2400">
              <a:latin typeface="Avenir Next LT Pro Light" panose="020B03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400">
                <a:latin typeface="Avenir Next LT Pro Light" panose="020B0304020202020204" pitchFamily="34" charset="0"/>
              </a:rPr>
              <a:t>Tarrant County College Connect Campus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F1E5548-C8F0-448F-A511-7672E204D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93731FAA-1021-4D9F-87A7-BFEF8B96D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1EAB1D57-5DCE-4A3A-AA8E-14A2877FF7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4DBE16E4-EA68-4BE1-AFE6-25A19174D0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73BE96F-9A4D-4AB8-BF6C-94979FCA7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9378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roup 13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43" name="Rectangle 142">
            <a:extLst>
              <a:ext uri="{FF2B5EF4-FFF2-40B4-BE49-F238E27FC236}">
                <a16:creationId xmlns:a16="http://schemas.microsoft.com/office/drawing/2014/main" id="{ECB86E21-E2BD-408E-8E61-D30AB8715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29B38C0-3CC6-4B41-93F3-C479D22DD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7650" y="532924"/>
            <a:ext cx="4897417" cy="493388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0E0F80A2-6611-465C-80A5-6ADAE3F03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95909" y="690793"/>
            <a:ext cx="4711125" cy="4634455"/>
          </a:xfrm>
          <a:custGeom>
            <a:avLst/>
            <a:gdLst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1367050 w 5228120"/>
              <a:gd name="connsiteY32" fmla="*/ 4957256 h 4957903"/>
              <a:gd name="connsiteX33" fmla="*/ 44266 w 5228120"/>
              <a:gd name="connsiteY33" fmla="*/ 4957256 h 4957903"/>
              <a:gd name="connsiteX34" fmla="*/ 19873 w 5228120"/>
              <a:gd name="connsiteY34" fmla="*/ 4940773 h 4957903"/>
              <a:gd name="connsiteX35" fmla="*/ 19873 w 5228120"/>
              <a:gd name="connsiteY35" fmla="*/ 4191718 h 4957903"/>
              <a:gd name="connsiteX36" fmla="*/ 13009 w 5228120"/>
              <a:gd name="connsiteY36" fmla="*/ 4167267 h 4957903"/>
              <a:gd name="connsiteX37" fmla="*/ 19873 w 5228120"/>
              <a:gd name="connsiteY37" fmla="*/ 4142119 h 4957903"/>
              <a:gd name="connsiteX38" fmla="*/ 19873 w 5228120"/>
              <a:gd name="connsiteY38" fmla="*/ 3806985 h 4957903"/>
              <a:gd name="connsiteX39" fmla="*/ 19873 w 5228120"/>
              <a:gd name="connsiteY39" fmla="*/ 3762500 h 4957903"/>
              <a:gd name="connsiteX40" fmla="*/ 12558 w 5228120"/>
              <a:gd name="connsiteY40" fmla="*/ 3737654 h 4957903"/>
              <a:gd name="connsiteX41" fmla="*/ 4175 w 5228120"/>
              <a:gd name="connsiteY41" fmla="*/ 3712250 h 4957903"/>
              <a:gd name="connsiteX42" fmla="*/ 560 w 5228120"/>
              <a:gd name="connsiteY42" fmla="*/ 3687770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44266 w 5228120"/>
              <a:gd name="connsiteY32" fmla="*/ 4957256 h 4957903"/>
              <a:gd name="connsiteX33" fmla="*/ 19873 w 5228120"/>
              <a:gd name="connsiteY33" fmla="*/ 4940773 h 4957903"/>
              <a:gd name="connsiteX34" fmla="*/ 19873 w 5228120"/>
              <a:gd name="connsiteY34" fmla="*/ 4191718 h 4957903"/>
              <a:gd name="connsiteX35" fmla="*/ 13009 w 5228120"/>
              <a:gd name="connsiteY35" fmla="*/ 4167267 h 4957903"/>
              <a:gd name="connsiteX36" fmla="*/ 19873 w 5228120"/>
              <a:gd name="connsiteY36" fmla="*/ 4142119 h 4957903"/>
              <a:gd name="connsiteX37" fmla="*/ 19873 w 5228120"/>
              <a:gd name="connsiteY37" fmla="*/ 3806985 h 4957903"/>
              <a:gd name="connsiteX38" fmla="*/ 19873 w 5228120"/>
              <a:gd name="connsiteY38" fmla="*/ 3762500 h 4957903"/>
              <a:gd name="connsiteX39" fmla="*/ 12558 w 5228120"/>
              <a:gd name="connsiteY39" fmla="*/ 3737654 h 4957903"/>
              <a:gd name="connsiteX40" fmla="*/ 4175 w 5228120"/>
              <a:gd name="connsiteY40" fmla="*/ 3712250 h 4957903"/>
              <a:gd name="connsiteX41" fmla="*/ 560 w 5228120"/>
              <a:gd name="connsiteY41" fmla="*/ 3687770 h 4957903"/>
              <a:gd name="connsiteX42" fmla="*/ 0 w 5228120"/>
              <a:gd name="connsiteY42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3871237 w 5228120"/>
              <a:gd name="connsiteY22" fmla="*/ 0 h 4957903"/>
              <a:gd name="connsiteX23" fmla="*/ 3872793 w 5228120"/>
              <a:gd name="connsiteY23" fmla="*/ 647 h 4957903"/>
              <a:gd name="connsiteX24" fmla="*/ 5196316 w 5228120"/>
              <a:gd name="connsiteY24" fmla="*/ 647 h 4957903"/>
              <a:gd name="connsiteX25" fmla="*/ 5224586 w 5228120"/>
              <a:gd name="connsiteY25" fmla="*/ 28919 h 4957903"/>
              <a:gd name="connsiteX26" fmla="*/ 5224586 w 5228120"/>
              <a:gd name="connsiteY26" fmla="*/ 4929710 h 4957903"/>
              <a:gd name="connsiteX27" fmla="*/ 5196315 w 5228120"/>
              <a:gd name="connsiteY27" fmla="*/ 4957902 h 4957903"/>
              <a:gd name="connsiteX28" fmla="*/ 5157924 w 5228120"/>
              <a:gd name="connsiteY28" fmla="*/ 4957902 h 4957903"/>
              <a:gd name="connsiteX29" fmla="*/ 5157922 w 5228120"/>
              <a:gd name="connsiteY29" fmla="*/ 4957903 h 4957903"/>
              <a:gd name="connsiteX30" fmla="*/ 1369345 w 5228120"/>
              <a:gd name="connsiteY30" fmla="*/ 4957903 h 4957903"/>
              <a:gd name="connsiteX31" fmla="*/ 44266 w 5228120"/>
              <a:gd name="connsiteY31" fmla="*/ 4957256 h 4957903"/>
              <a:gd name="connsiteX32" fmla="*/ 19873 w 5228120"/>
              <a:gd name="connsiteY32" fmla="*/ 4940773 h 4957903"/>
              <a:gd name="connsiteX33" fmla="*/ 19873 w 5228120"/>
              <a:gd name="connsiteY33" fmla="*/ 4191718 h 4957903"/>
              <a:gd name="connsiteX34" fmla="*/ 13009 w 5228120"/>
              <a:gd name="connsiteY34" fmla="*/ 4167267 h 4957903"/>
              <a:gd name="connsiteX35" fmla="*/ 19873 w 5228120"/>
              <a:gd name="connsiteY35" fmla="*/ 4142119 h 4957903"/>
              <a:gd name="connsiteX36" fmla="*/ 19873 w 5228120"/>
              <a:gd name="connsiteY36" fmla="*/ 3806985 h 4957903"/>
              <a:gd name="connsiteX37" fmla="*/ 19873 w 5228120"/>
              <a:gd name="connsiteY37" fmla="*/ 3762500 h 4957903"/>
              <a:gd name="connsiteX38" fmla="*/ 12558 w 5228120"/>
              <a:gd name="connsiteY38" fmla="*/ 3737654 h 4957903"/>
              <a:gd name="connsiteX39" fmla="*/ 4175 w 5228120"/>
              <a:gd name="connsiteY39" fmla="*/ 3712250 h 4957903"/>
              <a:gd name="connsiteX40" fmla="*/ 560 w 5228120"/>
              <a:gd name="connsiteY40" fmla="*/ 3687770 h 4957903"/>
              <a:gd name="connsiteX41" fmla="*/ 0 w 5228120"/>
              <a:gd name="connsiteY41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3871237 w 5228120"/>
              <a:gd name="connsiteY21" fmla="*/ 0 h 4957903"/>
              <a:gd name="connsiteX22" fmla="*/ 3872793 w 5228120"/>
              <a:gd name="connsiteY22" fmla="*/ 647 h 4957903"/>
              <a:gd name="connsiteX23" fmla="*/ 5196316 w 5228120"/>
              <a:gd name="connsiteY23" fmla="*/ 647 h 4957903"/>
              <a:gd name="connsiteX24" fmla="*/ 5224586 w 5228120"/>
              <a:gd name="connsiteY24" fmla="*/ 28919 h 4957903"/>
              <a:gd name="connsiteX25" fmla="*/ 5224586 w 5228120"/>
              <a:gd name="connsiteY25" fmla="*/ 4929710 h 4957903"/>
              <a:gd name="connsiteX26" fmla="*/ 5196315 w 5228120"/>
              <a:gd name="connsiteY26" fmla="*/ 4957902 h 4957903"/>
              <a:gd name="connsiteX27" fmla="*/ 5157924 w 5228120"/>
              <a:gd name="connsiteY27" fmla="*/ 4957902 h 4957903"/>
              <a:gd name="connsiteX28" fmla="*/ 5157922 w 5228120"/>
              <a:gd name="connsiteY28" fmla="*/ 4957903 h 4957903"/>
              <a:gd name="connsiteX29" fmla="*/ 1369345 w 5228120"/>
              <a:gd name="connsiteY29" fmla="*/ 4957903 h 4957903"/>
              <a:gd name="connsiteX30" fmla="*/ 44266 w 5228120"/>
              <a:gd name="connsiteY30" fmla="*/ 4957256 h 4957903"/>
              <a:gd name="connsiteX31" fmla="*/ 19873 w 5228120"/>
              <a:gd name="connsiteY31" fmla="*/ 4940773 h 4957903"/>
              <a:gd name="connsiteX32" fmla="*/ 19873 w 5228120"/>
              <a:gd name="connsiteY32" fmla="*/ 4191718 h 4957903"/>
              <a:gd name="connsiteX33" fmla="*/ 13009 w 5228120"/>
              <a:gd name="connsiteY33" fmla="*/ 4167267 h 4957903"/>
              <a:gd name="connsiteX34" fmla="*/ 19873 w 5228120"/>
              <a:gd name="connsiteY34" fmla="*/ 4142119 h 4957903"/>
              <a:gd name="connsiteX35" fmla="*/ 19873 w 5228120"/>
              <a:gd name="connsiteY35" fmla="*/ 3806985 h 4957903"/>
              <a:gd name="connsiteX36" fmla="*/ 19873 w 5228120"/>
              <a:gd name="connsiteY36" fmla="*/ 3762500 h 4957903"/>
              <a:gd name="connsiteX37" fmla="*/ 12558 w 5228120"/>
              <a:gd name="connsiteY37" fmla="*/ 3737654 h 4957903"/>
              <a:gd name="connsiteX38" fmla="*/ 4175 w 5228120"/>
              <a:gd name="connsiteY38" fmla="*/ 3712250 h 4957903"/>
              <a:gd name="connsiteX39" fmla="*/ 560 w 5228120"/>
              <a:gd name="connsiteY39" fmla="*/ 3687770 h 4957903"/>
              <a:gd name="connsiteX40" fmla="*/ 0 w 5228120"/>
              <a:gd name="connsiteY40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3872793 w 5228120"/>
              <a:gd name="connsiteY21" fmla="*/ 647 h 4957903"/>
              <a:gd name="connsiteX22" fmla="*/ 5196316 w 5228120"/>
              <a:gd name="connsiteY22" fmla="*/ 647 h 4957903"/>
              <a:gd name="connsiteX23" fmla="*/ 5224586 w 5228120"/>
              <a:gd name="connsiteY23" fmla="*/ 28919 h 4957903"/>
              <a:gd name="connsiteX24" fmla="*/ 5224586 w 5228120"/>
              <a:gd name="connsiteY24" fmla="*/ 4929710 h 4957903"/>
              <a:gd name="connsiteX25" fmla="*/ 5196315 w 5228120"/>
              <a:gd name="connsiteY25" fmla="*/ 4957902 h 4957903"/>
              <a:gd name="connsiteX26" fmla="*/ 5157924 w 5228120"/>
              <a:gd name="connsiteY26" fmla="*/ 4957902 h 4957903"/>
              <a:gd name="connsiteX27" fmla="*/ 5157922 w 5228120"/>
              <a:gd name="connsiteY27" fmla="*/ 4957903 h 4957903"/>
              <a:gd name="connsiteX28" fmla="*/ 1369345 w 5228120"/>
              <a:gd name="connsiteY28" fmla="*/ 4957903 h 4957903"/>
              <a:gd name="connsiteX29" fmla="*/ 44266 w 5228120"/>
              <a:gd name="connsiteY29" fmla="*/ 4957256 h 4957903"/>
              <a:gd name="connsiteX30" fmla="*/ 19873 w 5228120"/>
              <a:gd name="connsiteY30" fmla="*/ 4940773 h 4957903"/>
              <a:gd name="connsiteX31" fmla="*/ 19873 w 5228120"/>
              <a:gd name="connsiteY31" fmla="*/ 4191718 h 4957903"/>
              <a:gd name="connsiteX32" fmla="*/ 13009 w 5228120"/>
              <a:gd name="connsiteY32" fmla="*/ 4167267 h 4957903"/>
              <a:gd name="connsiteX33" fmla="*/ 19873 w 5228120"/>
              <a:gd name="connsiteY33" fmla="*/ 4142119 h 4957903"/>
              <a:gd name="connsiteX34" fmla="*/ 19873 w 5228120"/>
              <a:gd name="connsiteY34" fmla="*/ 3806985 h 4957903"/>
              <a:gd name="connsiteX35" fmla="*/ 19873 w 5228120"/>
              <a:gd name="connsiteY35" fmla="*/ 3762500 h 4957903"/>
              <a:gd name="connsiteX36" fmla="*/ 12558 w 5228120"/>
              <a:gd name="connsiteY36" fmla="*/ 3737654 h 4957903"/>
              <a:gd name="connsiteX37" fmla="*/ 4175 w 5228120"/>
              <a:gd name="connsiteY37" fmla="*/ 3712250 h 4957903"/>
              <a:gd name="connsiteX38" fmla="*/ 560 w 5228120"/>
              <a:gd name="connsiteY38" fmla="*/ 3687770 h 4957903"/>
              <a:gd name="connsiteX39" fmla="*/ 0 w 5228120"/>
              <a:gd name="connsiteY39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5196316 w 5228120"/>
              <a:gd name="connsiteY21" fmla="*/ 647 h 4957903"/>
              <a:gd name="connsiteX22" fmla="*/ 5224586 w 5228120"/>
              <a:gd name="connsiteY22" fmla="*/ 28919 h 4957903"/>
              <a:gd name="connsiteX23" fmla="*/ 5224586 w 5228120"/>
              <a:gd name="connsiteY23" fmla="*/ 4929710 h 4957903"/>
              <a:gd name="connsiteX24" fmla="*/ 5196315 w 5228120"/>
              <a:gd name="connsiteY24" fmla="*/ 4957902 h 4957903"/>
              <a:gd name="connsiteX25" fmla="*/ 5157924 w 5228120"/>
              <a:gd name="connsiteY25" fmla="*/ 4957902 h 4957903"/>
              <a:gd name="connsiteX26" fmla="*/ 5157922 w 5228120"/>
              <a:gd name="connsiteY26" fmla="*/ 4957903 h 4957903"/>
              <a:gd name="connsiteX27" fmla="*/ 1369345 w 5228120"/>
              <a:gd name="connsiteY27" fmla="*/ 4957903 h 4957903"/>
              <a:gd name="connsiteX28" fmla="*/ 44266 w 5228120"/>
              <a:gd name="connsiteY28" fmla="*/ 4957256 h 4957903"/>
              <a:gd name="connsiteX29" fmla="*/ 19873 w 5228120"/>
              <a:gd name="connsiteY29" fmla="*/ 4940773 h 4957903"/>
              <a:gd name="connsiteX30" fmla="*/ 19873 w 5228120"/>
              <a:gd name="connsiteY30" fmla="*/ 4191718 h 4957903"/>
              <a:gd name="connsiteX31" fmla="*/ 13009 w 5228120"/>
              <a:gd name="connsiteY31" fmla="*/ 4167267 h 4957903"/>
              <a:gd name="connsiteX32" fmla="*/ 19873 w 5228120"/>
              <a:gd name="connsiteY32" fmla="*/ 4142119 h 4957903"/>
              <a:gd name="connsiteX33" fmla="*/ 19873 w 5228120"/>
              <a:gd name="connsiteY33" fmla="*/ 3806985 h 4957903"/>
              <a:gd name="connsiteX34" fmla="*/ 19873 w 5228120"/>
              <a:gd name="connsiteY34" fmla="*/ 3762500 h 4957903"/>
              <a:gd name="connsiteX35" fmla="*/ 12558 w 5228120"/>
              <a:gd name="connsiteY35" fmla="*/ 3737654 h 4957903"/>
              <a:gd name="connsiteX36" fmla="*/ 4175 w 5228120"/>
              <a:gd name="connsiteY36" fmla="*/ 3712250 h 4957903"/>
              <a:gd name="connsiteX37" fmla="*/ 560 w 5228120"/>
              <a:gd name="connsiteY37" fmla="*/ 3687770 h 4957903"/>
              <a:gd name="connsiteX38" fmla="*/ 0 w 5228120"/>
              <a:gd name="connsiteY38" fmla="*/ 3668924 h 4957903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1369345 w 5228120"/>
              <a:gd name="connsiteY26" fmla="*/ 4957739 h 4957739"/>
              <a:gd name="connsiteX27" fmla="*/ 44266 w 5228120"/>
              <a:gd name="connsiteY27" fmla="*/ 4957092 h 4957739"/>
              <a:gd name="connsiteX28" fmla="*/ 19873 w 5228120"/>
              <a:gd name="connsiteY28" fmla="*/ 4940609 h 4957739"/>
              <a:gd name="connsiteX29" fmla="*/ 19873 w 5228120"/>
              <a:gd name="connsiteY29" fmla="*/ 4191554 h 4957739"/>
              <a:gd name="connsiteX30" fmla="*/ 13009 w 5228120"/>
              <a:gd name="connsiteY30" fmla="*/ 4167103 h 4957739"/>
              <a:gd name="connsiteX31" fmla="*/ 19873 w 5228120"/>
              <a:gd name="connsiteY31" fmla="*/ 4141955 h 4957739"/>
              <a:gd name="connsiteX32" fmla="*/ 19873 w 5228120"/>
              <a:gd name="connsiteY32" fmla="*/ 3806821 h 4957739"/>
              <a:gd name="connsiteX33" fmla="*/ 19873 w 5228120"/>
              <a:gd name="connsiteY33" fmla="*/ 3762336 h 4957739"/>
              <a:gd name="connsiteX34" fmla="*/ 12558 w 5228120"/>
              <a:gd name="connsiteY34" fmla="*/ 3737490 h 4957739"/>
              <a:gd name="connsiteX35" fmla="*/ 4175 w 5228120"/>
              <a:gd name="connsiteY35" fmla="*/ 3712086 h 4957739"/>
              <a:gd name="connsiteX36" fmla="*/ 560 w 5228120"/>
              <a:gd name="connsiteY36" fmla="*/ 3687606 h 4957739"/>
              <a:gd name="connsiteX37" fmla="*/ 0 w 5228120"/>
              <a:gd name="connsiteY37" fmla="*/ 3668760 h 4957739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44266 w 5228120"/>
              <a:gd name="connsiteY26" fmla="*/ 4957092 h 4957739"/>
              <a:gd name="connsiteX27" fmla="*/ 19873 w 5228120"/>
              <a:gd name="connsiteY27" fmla="*/ 4940609 h 4957739"/>
              <a:gd name="connsiteX28" fmla="*/ 19873 w 5228120"/>
              <a:gd name="connsiteY28" fmla="*/ 4191554 h 4957739"/>
              <a:gd name="connsiteX29" fmla="*/ 13009 w 5228120"/>
              <a:gd name="connsiteY29" fmla="*/ 4167103 h 4957739"/>
              <a:gd name="connsiteX30" fmla="*/ 19873 w 5228120"/>
              <a:gd name="connsiteY30" fmla="*/ 4141955 h 4957739"/>
              <a:gd name="connsiteX31" fmla="*/ 19873 w 5228120"/>
              <a:gd name="connsiteY31" fmla="*/ 3806821 h 4957739"/>
              <a:gd name="connsiteX32" fmla="*/ 19873 w 5228120"/>
              <a:gd name="connsiteY32" fmla="*/ 3762336 h 4957739"/>
              <a:gd name="connsiteX33" fmla="*/ 12558 w 5228120"/>
              <a:gd name="connsiteY33" fmla="*/ 3737490 h 4957739"/>
              <a:gd name="connsiteX34" fmla="*/ 4175 w 5228120"/>
              <a:gd name="connsiteY34" fmla="*/ 3712086 h 4957739"/>
              <a:gd name="connsiteX35" fmla="*/ 560 w 5228120"/>
              <a:gd name="connsiteY35" fmla="*/ 3687606 h 4957739"/>
              <a:gd name="connsiteX36" fmla="*/ 0 w 5228120"/>
              <a:gd name="connsiteY36" fmla="*/ 3668760 h 495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28120" h="4957739">
                <a:moveTo>
                  <a:pt x="0" y="3668760"/>
                </a:moveTo>
                <a:lnTo>
                  <a:pt x="4948" y="3649017"/>
                </a:lnTo>
                <a:cubicBezTo>
                  <a:pt x="5428" y="3643504"/>
                  <a:pt x="2348" y="3642047"/>
                  <a:pt x="2889" y="3635689"/>
                </a:cubicBezTo>
                <a:lnTo>
                  <a:pt x="8191" y="3610867"/>
                </a:lnTo>
                <a:lnTo>
                  <a:pt x="13074" y="3574556"/>
                </a:lnTo>
                <a:lnTo>
                  <a:pt x="18280" y="3549561"/>
                </a:lnTo>
                <a:lnTo>
                  <a:pt x="19873" y="3544741"/>
                </a:lnTo>
                <a:lnTo>
                  <a:pt x="19873" y="3381182"/>
                </a:lnTo>
                <a:lnTo>
                  <a:pt x="18092" y="3369117"/>
                </a:lnTo>
                <a:cubicBezTo>
                  <a:pt x="18686" y="3355549"/>
                  <a:pt x="19279" y="3341980"/>
                  <a:pt x="19873" y="3328412"/>
                </a:cubicBezTo>
                <a:lnTo>
                  <a:pt x="17446" y="3322501"/>
                </a:lnTo>
                <a:lnTo>
                  <a:pt x="19873" y="3282705"/>
                </a:lnTo>
                <a:cubicBezTo>
                  <a:pt x="19530" y="3269526"/>
                  <a:pt x="20072" y="3246690"/>
                  <a:pt x="17812" y="3239103"/>
                </a:cubicBezTo>
                <a:lnTo>
                  <a:pt x="12273" y="3235847"/>
                </a:lnTo>
                <a:cubicBezTo>
                  <a:pt x="12111" y="3232660"/>
                  <a:pt x="11948" y="3229472"/>
                  <a:pt x="11786" y="3226285"/>
                </a:cubicBezTo>
                <a:cubicBezTo>
                  <a:pt x="12210" y="3225585"/>
                  <a:pt x="11857" y="3211799"/>
                  <a:pt x="11892" y="3211231"/>
                </a:cubicBezTo>
                <a:lnTo>
                  <a:pt x="17706" y="3177510"/>
                </a:lnTo>
                <a:lnTo>
                  <a:pt x="14268" y="18774"/>
                </a:lnTo>
                <a:cubicBezTo>
                  <a:pt x="19746" y="9227"/>
                  <a:pt x="21251" y="7690"/>
                  <a:pt x="30700" y="2147"/>
                </a:cubicBezTo>
                <a:lnTo>
                  <a:pt x="44276" y="0"/>
                </a:lnTo>
                <a:lnTo>
                  <a:pt x="5196316" y="483"/>
                </a:lnTo>
                <a:cubicBezTo>
                  <a:pt x="5211913" y="528"/>
                  <a:pt x="5224547" y="13159"/>
                  <a:pt x="5224586" y="28755"/>
                </a:cubicBezTo>
                <a:cubicBezTo>
                  <a:pt x="5229299" y="850266"/>
                  <a:pt x="5229298" y="4108050"/>
                  <a:pt x="5224586" y="4929546"/>
                </a:cubicBezTo>
                <a:cubicBezTo>
                  <a:pt x="5224498" y="4945112"/>
                  <a:pt x="5211880" y="4957697"/>
                  <a:pt x="5196315" y="4957738"/>
                </a:cubicBezTo>
                <a:lnTo>
                  <a:pt x="5157924" y="4957738"/>
                </a:lnTo>
                <a:cubicBezTo>
                  <a:pt x="5157923" y="4957738"/>
                  <a:pt x="5157923" y="4957739"/>
                  <a:pt x="5157922" y="4957739"/>
                </a:cubicBezTo>
                <a:lnTo>
                  <a:pt x="44266" y="4957092"/>
                </a:lnTo>
                <a:cubicBezTo>
                  <a:pt x="30798" y="4957039"/>
                  <a:pt x="19909" y="4949683"/>
                  <a:pt x="19873" y="4940609"/>
                </a:cubicBezTo>
                <a:lnTo>
                  <a:pt x="19873" y="4191554"/>
                </a:lnTo>
                <a:lnTo>
                  <a:pt x="13009" y="4167103"/>
                </a:lnTo>
                <a:cubicBezTo>
                  <a:pt x="13312" y="4153381"/>
                  <a:pt x="17586" y="4150338"/>
                  <a:pt x="19873" y="4141955"/>
                </a:cubicBezTo>
                <a:lnTo>
                  <a:pt x="19873" y="3806821"/>
                </a:lnTo>
                <a:lnTo>
                  <a:pt x="19873" y="3762336"/>
                </a:lnTo>
                <a:lnTo>
                  <a:pt x="12558" y="3737490"/>
                </a:lnTo>
                <a:cubicBezTo>
                  <a:pt x="18407" y="3727494"/>
                  <a:pt x="6970" y="3720184"/>
                  <a:pt x="4175" y="3712086"/>
                </a:cubicBezTo>
                <a:lnTo>
                  <a:pt x="560" y="3687606"/>
                </a:lnTo>
                <a:cubicBezTo>
                  <a:pt x="373" y="3681324"/>
                  <a:pt x="187" y="3675042"/>
                  <a:pt x="0" y="366876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616C8F0B-F328-4D43-81B5-03A315D89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19" b="90000" l="10000" r="90000">
                        <a14:foregroundMark x1="50370" y1="10185" x2="37315" y2="8519"/>
                        <a14:foregroundMark x1="37315" y1="8519" x2="34722" y2="107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6240" y="872466"/>
            <a:ext cx="4249987" cy="424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Rectangle 148">
            <a:extLst>
              <a:ext uri="{FF2B5EF4-FFF2-40B4-BE49-F238E27FC236}">
                <a16:creationId xmlns:a16="http://schemas.microsoft.com/office/drawing/2014/main" id="{267F9DA9-5521-4A58-9B23-C108A3A24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9886" y="532924"/>
            <a:ext cx="4897417" cy="493388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CF2B5AB8-A75C-49F7-8DF4-3342BF3C8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V="1">
            <a:off x="6263143" y="680785"/>
            <a:ext cx="4711123" cy="4654470"/>
          </a:xfrm>
          <a:custGeom>
            <a:avLst/>
            <a:gdLst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1367050 w 5228120"/>
              <a:gd name="connsiteY32" fmla="*/ 4957256 h 4957903"/>
              <a:gd name="connsiteX33" fmla="*/ 44266 w 5228120"/>
              <a:gd name="connsiteY33" fmla="*/ 4957256 h 4957903"/>
              <a:gd name="connsiteX34" fmla="*/ 19873 w 5228120"/>
              <a:gd name="connsiteY34" fmla="*/ 4940773 h 4957903"/>
              <a:gd name="connsiteX35" fmla="*/ 19873 w 5228120"/>
              <a:gd name="connsiteY35" fmla="*/ 4191718 h 4957903"/>
              <a:gd name="connsiteX36" fmla="*/ 13009 w 5228120"/>
              <a:gd name="connsiteY36" fmla="*/ 4167267 h 4957903"/>
              <a:gd name="connsiteX37" fmla="*/ 19873 w 5228120"/>
              <a:gd name="connsiteY37" fmla="*/ 4142119 h 4957903"/>
              <a:gd name="connsiteX38" fmla="*/ 19873 w 5228120"/>
              <a:gd name="connsiteY38" fmla="*/ 3806985 h 4957903"/>
              <a:gd name="connsiteX39" fmla="*/ 19873 w 5228120"/>
              <a:gd name="connsiteY39" fmla="*/ 3762500 h 4957903"/>
              <a:gd name="connsiteX40" fmla="*/ 12558 w 5228120"/>
              <a:gd name="connsiteY40" fmla="*/ 3737654 h 4957903"/>
              <a:gd name="connsiteX41" fmla="*/ 4175 w 5228120"/>
              <a:gd name="connsiteY41" fmla="*/ 3712250 h 4957903"/>
              <a:gd name="connsiteX42" fmla="*/ 560 w 5228120"/>
              <a:gd name="connsiteY42" fmla="*/ 3687770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832122 w 5228120"/>
              <a:gd name="connsiteY22" fmla="*/ 0 h 4957903"/>
              <a:gd name="connsiteX23" fmla="*/ 3871237 w 5228120"/>
              <a:gd name="connsiteY23" fmla="*/ 0 h 4957903"/>
              <a:gd name="connsiteX24" fmla="*/ 3872793 w 5228120"/>
              <a:gd name="connsiteY24" fmla="*/ 647 h 4957903"/>
              <a:gd name="connsiteX25" fmla="*/ 5196316 w 5228120"/>
              <a:gd name="connsiteY25" fmla="*/ 647 h 4957903"/>
              <a:gd name="connsiteX26" fmla="*/ 5224586 w 5228120"/>
              <a:gd name="connsiteY26" fmla="*/ 28919 h 4957903"/>
              <a:gd name="connsiteX27" fmla="*/ 5224586 w 5228120"/>
              <a:gd name="connsiteY27" fmla="*/ 4929710 h 4957903"/>
              <a:gd name="connsiteX28" fmla="*/ 5196315 w 5228120"/>
              <a:gd name="connsiteY28" fmla="*/ 4957902 h 4957903"/>
              <a:gd name="connsiteX29" fmla="*/ 5157924 w 5228120"/>
              <a:gd name="connsiteY29" fmla="*/ 4957902 h 4957903"/>
              <a:gd name="connsiteX30" fmla="*/ 5157922 w 5228120"/>
              <a:gd name="connsiteY30" fmla="*/ 4957903 h 4957903"/>
              <a:gd name="connsiteX31" fmla="*/ 1369345 w 5228120"/>
              <a:gd name="connsiteY31" fmla="*/ 4957903 h 4957903"/>
              <a:gd name="connsiteX32" fmla="*/ 44266 w 5228120"/>
              <a:gd name="connsiteY32" fmla="*/ 4957256 h 4957903"/>
              <a:gd name="connsiteX33" fmla="*/ 19873 w 5228120"/>
              <a:gd name="connsiteY33" fmla="*/ 4940773 h 4957903"/>
              <a:gd name="connsiteX34" fmla="*/ 19873 w 5228120"/>
              <a:gd name="connsiteY34" fmla="*/ 4191718 h 4957903"/>
              <a:gd name="connsiteX35" fmla="*/ 13009 w 5228120"/>
              <a:gd name="connsiteY35" fmla="*/ 4167267 h 4957903"/>
              <a:gd name="connsiteX36" fmla="*/ 19873 w 5228120"/>
              <a:gd name="connsiteY36" fmla="*/ 4142119 h 4957903"/>
              <a:gd name="connsiteX37" fmla="*/ 19873 w 5228120"/>
              <a:gd name="connsiteY37" fmla="*/ 3806985 h 4957903"/>
              <a:gd name="connsiteX38" fmla="*/ 19873 w 5228120"/>
              <a:gd name="connsiteY38" fmla="*/ 3762500 h 4957903"/>
              <a:gd name="connsiteX39" fmla="*/ 12558 w 5228120"/>
              <a:gd name="connsiteY39" fmla="*/ 3737654 h 4957903"/>
              <a:gd name="connsiteX40" fmla="*/ 4175 w 5228120"/>
              <a:gd name="connsiteY40" fmla="*/ 3712250 h 4957903"/>
              <a:gd name="connsiteX41" fmla="*/ 560 w 5228120"/>
              <a:gd name="connsiteY41" fmla="*/ 3687770 h 4957903"/>
              <a:gd name="connsiteX42" fmla="*/ 0 w 5228120"/>
              <a:gd name="connsiteY42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832106 w 5228120"/>
              <a:gd name="connsiteY21" fmla="*/ 9 h 4957903"/>
              <a:gd name="connsiteX22" fmla="*/ 3871237 w 5228120"/>
              <a:gd name="connsiteY22" fmla="*/ 0 h 4957903"/>
              <a:gd name="connsiteX23" fmla="*/ 3872793 w 5228120"/>
              <a:gd name="connsiteY23" fmla="*/ 647 h 4957903"/>
              <a:gd name="connsiteX24" fmla="*/ 5196316 w 5228120"/>
              <a:gd name="connsiteY24" fmla="*/ 647 h 4957903"/>
              <a:gd name="connsiteX25" fmla="*/ 5224586 w 5228120"/>
              <a:gd name="connsiteY25" fmla="*/ 28919 h 4957903"/>
              <a:gd name="connsiteX26" fmla="*/ 5224586 w 5228120"/>
              <a:gd name="connsiteY26" fmla="*/ 4929710 h 4957903"/>
              <a:gd name="connsiteX27" fmla="*/ 5196315 w 5228120"/>
              <a:gd name="connsiteY27" fmla="*/ 4957902 h 4957903"/>
              <a:gd name="connsiteX28" fmla="*/ 5157924 w 5228120"/>
              <a:gd name="connsiteY28" fmla="*/ 4957902 h 4957903"/>
              <a:gd name="connsiteX29" fmla="*/ 5157922 w 5228120"/>
              <a:gd name="connsiteY29" fmla="*/ 4957903 h 4957903"/>
              <a:gd name="connsiteX30" fmla="*/ 1369345 w 5228120"/>
              <a:gd name="connsiteY30" fmla="*/ 4957903 h 4957903"/>
              <a:gd name="connsiteX31" fmla="*/ 44266 w 5228120"/>
              <a:gd name="connsiteY31" fmla="*/ 4957256 h 4957903"/>
              <a:gd name="connsiteX32" fmla="*/ 19873 w 5228120"/>
              <a:gd name="connsiteY32" fmla="*/ 4940773 h 4957903"/>
              <a:gd name="connsiteX33" fmla="*/ 19873 w 5228120"/>
              <a:gd name="connsiteY33" fmla="*/ 4191718 h 4957903"/>
              <a:gd name="connsiteX34" fmla="*/ 13009 w 5228120"/>
              <a:gd name="connsiteY34" fmla="*/ 4167267 h 4957903"/>
              <a:gd name="connsiteX35" fmla="*/ 19873 w 5228120"/>
              <a:gd name="connsiteY35" fmla="*/ 4142119 h 4957903"/>
              <a:gd name="connsiteX36" fmla="*/ 19873 w 5228120"/>
              <a:gd name="connsiteY36" fmla="*/ 3806985 h 4957903"/>
              <a:gd name="connsiteX37" fmla="*/ 19873 w 5228120"/>
              <a:gd name="connsiteY37" fmla="*/ 3762500 h 4957903"/>
              <a:gd name="connsiteX38" fmla="*/ 12558 w 5228120"/>
              <a:gd name="connsiteY38" fmla="*/ 3737654 h 4957903"/>
              <a:gd name="connsiteX39" fmla="*/ 4175 w 5228120"/>
              <a:gd name="connsiteY39" fmla="*/ 3712250 h 4957903"/>
              <a:gd name="connsiteX40" fmla="*/ 560 w 5228120"/>
              <a:gd name="connsiteY40" fmla="*/ 3687770 h 4957903"/>
              <a:gd name="connsiteX41" fmla="*/ 0 w 5228120"/>
              <a:gd name="connsiteY41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813371 w 5228120"/>
              <a:gd name="connsiteY20" fmla="*/ 10 h 4957903"/>
              <a:gd name="connsiteX21" fmla="*/ 3871237 w 5228120"/>
              <a:gd name="connsiteY21" fmla="*/ 0 h 4957903"/>
              <a:gd name="connsiteX22" fmla="*/ 3872793 w 5228120"/>
              <a:gd name="connsiteY22" fmla="*/ 647 h 4957903"/>
              <a:gd name="connsiteX23" fmla="*/ 5196316 w 5228120"/>
              <a:gd name="connsiteY23" fmla="*/ 647 h 4957903"/>
              <a:gd name="connsiteX24" fmla="*/ 5224586 w 5228120"/>
              <a:gd name="connsiteY24" fmla="*/ 28919 h 4957903"/>
              <a:gd name="connsiteX25" fmla="*/ 5224586 w 5228120"/>
              <a:gd name="connsiteY25" fmla="*/ 4929710 h 4957903"/>
              <a:gd name="connsiteX26" fmla="*/ 5196315 w 5228120"/>
              <a:gd name="connsiteY26" fmla="*/ 4957902 h 4957903"/>
              <a:gd name="connsiteX27" fmla="*/ 5157924 w 5228120"/>
              <a:gd name="connsiteY27" fmla="*/ 4957902 h 4957903"/>
              <a:gd name="connsiteX28" fmla="*/ 5157922 w 5228120"/>
              <a:gd name="connsiteY28" fmla="*/ 4957903 h 4957903"/>
              <a:gd name="connsiteX29" fmla="*/ 1369345 w 5228120"/>
              <a:gd name="connsiteY29" fmla="*/ 4957903 h 4957903"/>
              <a:gd name="connsiteX30" fmla="*/ 44266 w 5228120"/>
              <a:gd name="connsiteY30" fmla="*/ 4957256 h 4957903"/>
              <a:gd name="connsiteX31" fmla="*/ 19873 w 5228120"/>
              <a:gd name="connsiteY31" fmla="*/ 4940773 h 4957903"/>
              <a:gd name="connsiteX32" fmla="*/ 19873 w 5228120"/>
              <a:gd name="connsiteY32" fmla="*/ 4191718 h 4957903"/>
              <a:gd name="connsiteX33" fmla="*/ 13009 w 5228120"/>
              <a:gd name="connsiteY33" fmla="*/ 4167267 h 4957903"/>
              <a:gd name="connsiteX34" fmla="*/ 19873 w 5228120"/>
              <a:gd name="connsiteY34" fmla="*/ 4142119 h 4957903"/>
              <a:gd name="connsiteX35" fmla="*/ 19873 w 5228120"/>
              <a:gd name="connsiteY35" fmla="*/ 3806985 h 4957903"/>
              <a:gd name="connsiteX36" fmla="*/ 19873 w 5228120"/>
              <a:gd name="connsiteY36" fmla="*/ 3762500 h 4957903"/>
              <a:gd name="connsiteX37" fmla="*/ 12558 w 5228120"/>
              <a:gd name="connsiteY37" fmla="*/ 3737654 h 4957903"/>
              <a:gd name="connsiteX38" fmla="*/ 4175 w 5228120"/>
              <a:gd name="connsiteY38" fmla="*/ 3712250 h 4957903"/>
              <a:gd name="connsiteX39" fmla="*/ 560 w 5228120"/>
              <a:gd name="connsiteY39" fmla="*/ 3687770 h 4957903"/>
              <a:gd name="connsiteX40" fmla="*/ 0 w 5228120"/>
              <a:gd name="connsiteY40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3872793 w 5228120"/>
              <a:gd name="connsiteY21" fmla="*/ 647 h 4957903"/>
              <a:gd name="connsiteX22" fmla="*/ 5196316 w 5228120"/>
              <a:gd name="connsiteY22" fmla="*/ 647 h 4957903"/>
              <a:gd name="connsiteX23" fmla="*/ 5224586 w 5228120"/>
              <a:gd name="connsiteY23" fmla="*/ 28919 h 4957903"/>
              <a:gd name="connsiteX24" fmla="*/ 5224586 w 5228120"/>
              <a:gd name="connsiteY24" fmla="*/ 4929710 h 4957903"/>
              <a:gd name="connsiteX25" fmla="*/ 5196315 w 5228120"/>
              <a:gd name="connsiteY25" fmla="*/ 4957902 h 4957903"/>
              <a:gd name="connsiteX26" fmla="*/ 5157924 w 5228120"/>
              <a:gd name="connsiteY26" fmla="*/ 4957902 h 4957903"/>
              <a:gd name="connsiteX27" fmla="*/ 5157922 w 5228120"/>
              <a:gd name="connsiteY27" fmla="*/ 4957903 h 4957903"/>
              <a:gd name="connsiteX28" fmla="*/ 1369345 w 5228120"/>
              <a:gd name="connsiteY28" fmla="*/ 4957903 h 4957903"/>
              <a:gd name="connsiteX29" fmla="*/ 44266 w 5228120"/>
              <a:gd name="connsiteY29" fmla="*/ 4957256 h 4957903"/>
              <a:gd name="connsiteX30" fmla="*/ 19873 w 5228120"/>
              <a:gd name="connsiteY30" fmla="*/ 4940773 h 4957903"/>
              <a:gd name="connsiteX31" fmla="*/ 19873 w 5228120"/>
              <a:gd name="connsiteY31" fmla="*/ 4191718 h 4957903"/>
              <a:gd name="connsiteX32" fmla="*/ 13009 w 5228120"/>
              <a:gd name="connsiteY32" fmla="*/ 4167267 h 4957903"/>
              <a:gd name="connsiteX33" fmla="*/ 19873 w 5228120"/>
              <a:gd name="connsiteY33" fmla="*/ 4142119 h 4957903"/>
              <a:gd name="connsiteX34" fmla="*/ 19873 w 5228120"/>
              <a:gd name="connsiteY34" fmla="*/ 3806985 h 4957903"/>
              <a:gd name="connsiteX35" fmla="*/ 19873 w 5228120"/>
              <a:gd name="connsiteY35" fmla="*/ 3762500 h 4957903"/>
              <a:gd name="connsiteX36" fmla="*/ 12558 w 5228120"/>
              <a:gd name="connsiteY36" fmla="*/ 3737654 h 4957903"/>
              <a:gd name="connsiteX37" fmla="*/ 4175 w 5228120"/>
              <a:gd name="connsiteY37" fmla="*/ 3712250 h 4957903"/>
              <a:gd name="connsiteX38" fmla="*/ 560 w 5228120"/>
              <a:gd name="connsiteY38" fmla="*/ 3687770 h 4957903"/>
              <a:gd name="connsiteX39" fmla="*/ 0 w 5228120"/>
              <a:gd name="connsiteY39" fmla="*/ 3668924 h 4957903"/>
              <a:gd name="connsiteX0" fmla="*/ 0 w 5228120"/>
              <a:gd name="connsiteY0" fmla="*/ 3668924 h 4957903"/>
              <a:gd name="connsiteX1" fmla="*/ 4948 w 5228120"/>
              <a:gd name="connsiteY1" fmla="*/ 3649181 h 4957903"/>
              <a:gd name="connsiteX2" fmla="*/ 2889 w 5228120"/>
              <a:gd name="connsiteY2" fmla="*/ 3635853 h 4957903"/>
              <a:gd name="connsiteX3" fmla="*/ 8191 w 5228120"/>
              <a:gd name="connsiteY3" fmla="*/ 3611031 h 4957903"/>
              <a:gd name="connsiteX4" fmla="*/ 13074 w 5228120"/>
              <a:gd name="connsiteY4" fmla="*/ 3574720 h 4957903"/>
              <a:gd name="connsiteX5" fmla="*/ 18280 w 5228120"/>
              <a:gd name="connsiteY5" fmla="*/ 3549725 h 4957903"/>
              <a:gd name="connsiteX6" fmla="*/ 19873 w 5228120"/>
              <a:gd name="connsiteY6" fmla="*/ 3544905 h 4957903"/>
              <a:gd name="connsiteX7" fmla="*/ 19873 w 5228120"/>
              <a:gd name="connsiteY7" fmla="*/ 3381346 h 4957903"/>
              <a:gd name="connsiteX8" fmla="*/ 18092 w 5228120"/>
              <a:gd name="connsiteY8" fmla="*/ 3369281 h 4957903"/>
              <a:gd name="connsiteX9" fmla="*/ 19873 w 5228120"/>
              <a:gd name="connsiteY9" fmla="*/ 3328576 h 4957903"/>
              <a:gd name="connsiteX10" fmla="*/ 17446 w 5228120"/>
              <a:gd name="connsiteY10" fmla="*/ 3322665 h 4957903"/>
              <a:gd name="connsiteX11" fmla="*/ 19873 w 5228120"/>
              <a:gd name="connsiteY11" fmla="*/ 3282869 h 4957903"/>
              <a:gd name="connsiteX12" fmla="*/ 17812 w 5228120"/>
              <a:gd name="connsiteY12" fmla="*/ 3239267 h 4957903"/>
              <a:gd name="connsiteX13" fmla="*/ 12273 w 5228120"/>
              <a:gd name="connsiteY13" fmla="*/ 3236011 h 4957903"/>
              <a:gd name="connsiteX14" fmla="*/ 11786 w 5228120"/>
              <a:gd name="connsiteY14" fmla="*/ 3226449 h 4957903"/>
              <a:gd name="connsiteX15" fmla="*/ 11892 w 5228120"/>
              <a:gd name="connsiteY15" fmla="*/ 3211395 h 4957903"/>
              <a:gd name="connsiteX16" fmla="*/ 17706 w 5228120"/>
              <a:gd name="connsiteY16" fmla="*/ 3177674 h 4957903"/>
              <a:gd name="connsiteX17" fmla="*/ 14268 w 5228120"/>
              <a:gd name="connsiteY17" fmla="*/ 18938 h 4957903"/>
              <a:gd name="connsiteX18" fmla="*/ 30700 w 5228120"/>
              <a:gd name="connsiteY18" fmla="*/ 2311 h 4957903"/>
              <a:gd name="connsiteX19" fmla="*/ 44276 w 5228120"/>
              <a:gd name="connsiteY19" fmla="*/ 164 h 4957903"/>
              <a:gd name="connsiteX20" fmla="*/ 3871237 w 5228120"/>
              <a:gd name="connsiteY20" fmla="*/ 0 h 4957903"/>
              <a:gd name="connsiteX21" fmla="*/ 5196316 w 5228120"/>
              <a:gd name="connsiteY21" fmla="*/ 647 h 4957903"/>
              <a:gd name="connsiteX22" fmla="*/ 5224586 w 5228120"/>
              <a:gd name="connsiteY22" fmla="*/ 28919 h 4957903"/>
              <a:gd name="connsiteX23" fmla="*/ 5224586 w 5228120"/>
              <a:gd name="connsiteY23" fmla="*/ 4929710 h 4957903"/>
              <a:gd name="connsiteX24" fmla="*/ 5196315 w 5228120"/>
              <a:gd name="connsiteY24" fmla="*/ 4957902 h 4957903"/>
              <a:gd name="connsiteX25" fmla="*/ 5157924 w 5228120"/>
              <a:gd name="connsiteY25" fmla="*/ 4957902 h 4957903"/>
              <a:gd name="connsiteX26" fmla="*/ 5157922 w 5228120"/>
              <a:gd name="connsiteY26" fmla="*/ 4957903 h 4957903"/>
              <a:gd name="connsiteX27" fmla="*/ 1369345 w 5228120"/>
              <a:gd name="connsiteY27" fmla="*/ 4957903 h 4957903"/>
              <a:gd name="connsiteX28" fmla="*/ 44266 w 5228120"/>
              <a:gd name="connsiteY28" fmla="*/ 4957256 h 4957903"/>
              <a:gd name="connsiteX29" fmla="*/ 19873 w 5228120"/>
              <a:gd name="connsiteY29" fmla="*/ 4940773 h 4957903"/>
              <a:gd name="connsiteX30" fmla="*/ 19873 w 5228120"/>
              <a:gd name="connsiteY30" fmla="*/ 4191718 h 4957903"/>
              <a:gd name="connsiteX31" fmla="*/ 13009 w 5228120"/>
              <a:gd name="connsiteY31" fmla="*/ 4167267 h 4957903"/>
              <a:gd name="connsiteX32" fmla="*/ 19873 w 5228120"/>
              <a:gd name="connsiteY32" fmla="*/ 4142119 h 4957903"/>
              <a:gd name="connsiteX33" fmla="*/ 19873 w 5228120"/>
              <a:gd name="connsiteY33" fmla="*/ 3806985 h 4957903"/>
              <a:gd name="connsiteX34" fmla="*/ 19873 w 5228120"/>
              <a:gd name="connsiteY34" fmla="*/ 3762500 h 4957903"/>
              <a:gd name="connsiteX35" fmla="*/ 12558 w 5228120"/>
              <a:gd name="connsiteY35" fmla="*/ 3737654 h 4957903"/>
              <a:gd name="connsiteX36" fmla="*/ 4175 w 5228120"/>
              <a:gd name="connsiteY36" fmla="*/ 3712250 h 4957903"/>
              <a:gd name="connsiteX37" fmla="*/ 560 w 5228120"/>
              <a:gd name="connsiteY37" fmla="*/ 3687770 h 4957903"/>
              <a:gd name="connsiteX38" fmla="*/ 0 w 5228120"/>
              <a:gd name="connsiteY38" fmla="*/ 3668924 h 4957903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1369345 w 5228120"/>
              <a:gd name="connsiteY26" fmla="*/ 4957739 h 4957739"/>
              <a:gd name="connsiteX27" fmla="*/ 44266 w 5228120"/>
              <a:gd name="connsiteY27" fmla="*/ 4957092 h 4957739"/>
              <a:gd name="connsiteX28" fmla="*/ 19873 w 5228120"/>
              <a:gd name="connsiteY28" fmla="*/ 4940609 h 4957739"/>
              <a:gd name="connsiteX29" fmla="*/ 19873 w 5228120"/>
              <a:gd name="connsiteY29" fmla="*/ 4191554 h 4957739"/>
              <a:gd name="connsiteX30" fmla="*/ 13009 w 5228120"/>
              <a:gd name="connsiteY30" fmla="*/ 4167103 h 4957739"/>
              <a:gd name="connsiteX31" fmla="*/ 19873 w 5228120"/>
              <a:gd name="connsiteY31" fmla="*/ 4141955 h 4957739"/>
              <a:gd name="connsiteX32" fmla="*/ 19873 w 5228120"/>
              <a:gd name="connsiteY32" fmla="*/ 3806821 h 4957739"/>
              <a:gd name="connsiteX33" fmla="*/ 19873 w 5228120"/>
              <a:gd name="connsiteY33" fmla="*/ 3762336 h 4957739"/>
              <a:gd name="connsiteX34" fmla="*/ 12558 w 5228120"/>
              <a:gd name="connsiteY34" fmla="*/ 3737490 h 4957739"/>
              <a:gd name="connsiteX35" fmla="*/ 4175 w 5228120"/>
              <a:gd name="connsiteY35" fmla="*/ 3712086 h 4957739"/>
              <a:gd name="connsiteX36" fmla="*/ 560 w 5228120"/>
              <a:gd name="connsiteY36" fmla="*/ 3687606 h 4957739"/>
              <a:gd name="connsiteX37" fmla="*/ 0 w 5228120"/>
              <a:gd name="connsiteY37" fmla="*/ 3668760 h 4957739"/>
              <a:gd name="connsiteX0" fmla="*/ 0 w 5228120"/>
              <a:gd name="connsiteY0" fmla="*/ 3668760 h 4957739"/>
              <a:gd name="connsiteX1" fmla="*/ 4948 w 5228120"/>
              <a:gd name="connsiteY1" fmla="*/ 3649017 h 4957739"/>
              <a:gd name="connsiteX2" fmla="*/ 2889 w 5228120"/>
              <a:gd name="connsiteY2" fmla="*/ 3635689 h 4957739"/>
              <a:gd name="connsiteX3" fmla="*/ 8191 w 5228120"/>
              <a:gd name="connsiteY3" fmla="*/ 3610867 h 4957739"/>
              <a:gd name="connsiteX4" fmla="*/ 13074 w 5228120"/>
              <a:gd name="connsiteY4" fmla="*/ 3574556 h 4957739"/>
              <a:gd name="connsiteX5" fmla="*/ 18280 w 5228120"/>
              <a:gd name="connsiteY5" fmla="*/ 3549561 h 4957739"/>
              <a:gd name="connsiteX6" fmla="*/ 19873 w 5228120"/>
              <a:gd name="connsiteY6" fmla="*/ 3544741 h 4957739"/>
              <a:gd name="connsiteX7" fmla="*/ 19873 w 5228120"/>
              <a:gd name="connsiteY7" fmla="*/ 3381182 h 4957739"/>
              <a:gd name="connsiteX8" fmla="*/ 18092 w 5228120"/>
              <a:gd name="connsiteY8" fmla="*/ 3369117 h 4957739"/>
              <a:gd name="connsiteX9" fmla="*/ 19873 w 5228120"/>
              <a:gd name="connsiteY9" fmla="*/ 3328412 h 4957739"/>
              <a:gd name="connsiteX10" fmla="*/ 17446 w 5228120"/>
              <a:gd name="connsiteY10" fmla="*/ 3322501 h 4957739"/>
              <a:gd name="connsiteX11" fmla="*/ 19873 w 5228120"/>
              <a:gd name="connsiteY11" fmla="*/ 3282705 h 4957739"/>
              <a:gd name="connsiteX12" fmla="*/ 17812 w 5228120"/>
              <a:gd name="connsiteY12" fmla="*/ 3239103 h 4957739"/>
              <a:gd name="connsiteX13" fmla="*/ 12273 w 5228120"/>
              <a:gd name="connsiteY13" fmla="*/ 3235847 h 4957739"/>
              <a:gd name="connsiteX14" fmla="*/ 11786 w 5228120"/>
              <a:gd name="connsiteY14" fmla="*/ 3226285 h 4957739"/>
              <a:gd name="connsiteX15" fmla="*/ 11892 w 5228120"/>
              <a:gd name="connsiteY15" fmla="*/ 3211231 h 4957739"/>
              <a:gd name="connsiteX16" fmla="*/ 17706 w 5228120"/>
              <a:gd name="connsiteY16" fmla="*/ 3177510 h 4957739"/>
              <a:gd name="connsiteX17" fmla="*/ 14268 w 5228120"/>
              <a:gd name="connsiteY17" fmla="*/ 18774 h 4957739"/>
              <a:gd name="connsiteX18" fmla="*/ 30700 w 5228120"/>
              <a:gd name="connsiteY18" fmla="*/ 2147 h 4957739"/>
              <a:gd name="connsiteX19" fmla="*/ 44276 w 5228120"/>
              <a:gd name="connsiteY19" fmla="*/ 0 h 4957739"/>
              <a:gd name="connsiteX20" fmla="*/ 5196316 w 5228120"/>
              <a:gd name="connsiteY20" fmla="*/ 483 h 4957739"/>
              <a:gd name="connsiteX21" fmla="*/ 5224586 w 5228120"/>
              <a:gd name="connsiteY21" fmla="*/ 28755 h 4957739"/>
              <a:gd name="connsiteX22" fmla="*/ 5224586 w 5228120"/>
              <a:gd name="connsiteY22" fmla="*/ 4929546 h 4957739"/>
              <a:gd name="connsiteX23" fmla="*/ 5196315 w 5228120"/>
              <a:gd name="connsiteY23" fmla="*/ 4957738 h 4957739"/>
              <a:gd name="connsiteX24" fmla="*/ 5157924 w 5228120"/>
              <a:gd name="connsiteY24" fmla="*/ 4957738 h 4957739"/>
              <a:gd name="connsiteX25" fmla="*/ 5157922 w 5228120"/>
              <a:gd name="connsiteY25" fmla="*/ 4957739 h 4957739"/>
              <a:gd name="connsiteX26" fmla="*/ 44266 w 5228120"/>
              <a:gd name="connsiteY26" fmla="*/ 4957092 h 4957739"/>
              <a:gd name="connsiteX27" fmla="*/ 19873 w 5228120"/>
              <a:gd name="connsiteY27" fmla="*/ 4940609 h 4957739"/>
              <a:gd name="connsiteX28" fmla="*/ 19873 w 5228120"/>
              <a:gd name="connsiteY28" fmla="*/ 4191554 h 4957739"/>
              <a:gd name="connsiteX29" fmla="*/ 13009 w 5228120"/>
              <a:gd name="connsiteY29" fmla="*/ 4167103 h 4957739"/>
              <a:gd name="connsiteX30" fmla="*/ 19873 w 5228120"/>
              <a:gd name="connsiteY30" fmla="*/ 4141955 h 4957739"/>
              <a:gd name="connsiteX31" fmla="*/ 19873 w 5228120"/>
              <a:gd name="connsiteY31" fmla="*/ 3806821 h 4957739"/>
              <a:gd name="connsiteX32" fmla="*/ 19873 w 5228120"/>
              <a:gd name="connsiteY32" fmla="*/ 3762336 h 4957739"/>
              <a:gd name="connsiteX33" fmla="*/ 12558 w 5228120"/>
              <a:gd name="connsiteY33" fmla="*/ 3737490 h 4957739"/>
              <a:gd name="connsiteX34" fmla="*/ 4175 w 5228120"/>
              <a:gd name="connsiteY34" fmla="*/ 3712086 h 4957739"/>
              <a:gd name="connsiteX35" fmla="*/ 560 w 5228120"/>
              <a:gd name="connsiteY35" fmla="*/ 3687606 h 4957739"/>
              <a:gd name="connsiteX36" fmla="*/ 0 w 5228120"/>
              <a:gd name="connsiteY36" fmla="*/ 3668760 h 495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28120" h="4957739">
                <a:moveTo>
                  <a:pt x="0" y="3668760"/>
                </a:moveTo>
                <a:lnTo>
                  <a:pt x="4948" y="3649017"/>
                </a:lnTo>
                <a:cubicBezTo>
                  <a:pt x="5428" y="3643504"/>
                  <a:pt x="2348" y="3642047"/>
                  <a:pt x="2889" y="3635689"/>
                </a:cubicBezTo>
                <a:lnTo>
                  <a:pt x="8191" y="3610867"/>
                </a:lnTo>
                <a:lnTo>
                  <a:pt x="13074" y="3574556"/>
                </a:lnTo>
                <a:lnTo>
                  <a:pt x="18280" y="3549561"/>
                </a:lnTo>
                <a:lnTo>
                  <a:pt x="19873" y="3544741"/>
                </a:lnTo>
                <a:lnTo>
                  <a:pt x="19873" y="3381182"/>
                </a:lnTo>
                <a:lnTo>
                  <a:pt x="18092" y="3369117"/>
                </a:lnTo>
                <a:cubicBezTo>
                  <a:pt x="18686" y="3355549"/>
                  <a:pt x="19279" y="3341980"/>
                  <a:pt x="19873" y="3328412"/>
                </a:cubicBezTo>
                <a:lnTo>
                  <a:pt x="17446" y="3322501"/>
                </a:lnTo>
                <a:lnTo>
                  <a:pt x="19873" y="3282705"/>
                </a:lnTo>
                <a:cubicBezTo>
                  <a:pt x="19530" y="3269526"/>
                  <a:pt x="20072" y="3246690"/>
                  <a:pt x="17812" y="3239103"/>
                </a:cubicBezTo>
                <a:lnTo>
                  <a:pt x="12273" y="3235847"/>
                </a:lnTo>
                <a:cubicBezTo>
                  <a:pt x="12111" y="3232660"/>
                  <a:pt x="11948" y="3229472"/>
                  <a:pt x="11786" y="3226285"/>
                </a:cubicBezTo>
                <a:cubicBezTo>
                  <a:pt x="12210" y="3225585"/>
                  <a:pt x="11857" y="3211799"/>
                  <a:pt x="11892" y="3211231"/>
                </a:cubicBezTo>
                <a:lnTo>
                  <a:pt x="17706" y="3177510"/>
                </a:lnTo>
                <a:lnTo>
                  <a:pt x="14268" y="18774"/>
                </a:lnTo>
                <a:cubicBezTo>
                  <a:pt x="19746" y="9227"/>
                  <a:pt x="21251" y="7690"/>
                  <a:pt x="30700" y="2147"/>
                </a:cubicBezTo>
                <a:lnTo>
                  <a:pt x="44276" y="0"/>
                </a:lnTo>
                <a:lnTo>
                  <a:pt x="5196316" y="483"/>
                </a:lnTo>
                <a:cubicBezTo>
                  <a:pt x="5211913" y="528"/>
                  <a:pt x="5224547" y="13159"/>
                  <a:pt x="5224586" y="28755"/>
                </a:cubicBezTo>
                <a:cubicBezTo>
                  <a:pt x="5229299" y="850266"/>
                  <a:pt x="5229298" y="4108050"/>
                  <a:pt x="5224586" y="4929546"/>
                </a:cubicBezTo>
                <a:cubicBezTo>
                  <a:pt x="5224498" y="4945112"/>
                  <a:pt x="5211880" y="4957697"/>
                  <a:pt x="5196315" y="4957738"/>
                </a:cubicBezTo>
                <a:lnTo>
                  <a:pt x="5157924" y="4957738"/>
                </a:lnTo>
                <a:cubicBezTo>
                  <a:pt x="5157923" y="4957738"/>
                  <a:pt x="5157923" y="4957739"/>
                  <a:pt x="5157922" y="4957739"/>
                </a:cubicBezTo>
                <a:lnTo>
                  <a:pt x="44266" y="4957092"/>
                </a:lnTo>
                <a:cubicBezTo>
                  <a:pt x="30798" y="4957039"/>
                  <a:pt x="19909" y="4949683"/>
                  <a:pt x="19873" y="4940609"/>
                </a:cubicBezTo>
                <a:lnTo>
                  <a:pt x="19873" y="4191554"/>
                </a:lnTo>
                <a:lnTo>
                  <a:pt x="13009" y="4167103"/>
                </a:lnTo>
                <a:cubicBezTo>
                  <a:pt x="13312" y="4153381"/>
                  <a:pt x="17586" y="4150338"/>
                  <a:pt x="19873" y="4141955"/>
                </a:cubicBezTo>
                <a:lnTo>
                  <a:pt x="19873" y="3806821"/>
                </a:lnTo>
                <a:lnTo>
                  <a:pt x="19873" y="3762336"/>
                </a:lnTo>
                <a:lnTo>
                  <a:pt x="12558" y="3737490"/>
                </a:lnTo>
                <a:cubicBezTo>
                  <a:pt x="18407" y="3727494"/>
                  <a:pt x="6970" y="3720184"/>
                  <a:pt x="4175" y="3712086"/>
                </a:cubicBezTo>
                <a:lnTo>
                  <a:pt x="560" y="3687606"/>
                </a:lnTo>
                <a:cubicBezTo>
                  <a:pt x="373" y="3681324"/>
                  <a:pt x="187" y="3675042"/>
                  <a:pt x="0" y="366876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7DE472C-C461-4335-8A8D-D368F89A7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5433" y="872466"/>
            <a:ext cx="4249987" cy="424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F73CA4-293C-45B2-B1D1-28BCE4106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756" y="4843863"/>
            <a:ext cx="8200863" cy="15497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>
                <a:highlight>
                  <a:srgbClr val="FFFF00"/>
                </a:highlight>
              </a:rPr>
              <a:t>Presenters</a:t>
            </a:r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165B8C92-2D61-44A2-857C-E6980C2A2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300478">
            <a:off x="1031887" y="-190038"/>
            <a:ext cx="464589" cy="1772054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5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C12D04B-B8EA-4F67-A905-0377F37C6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055CD4CE-F6F3-4058-AA85-ABBAA8C1B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F2E9E23E-BC36-4B60-A361-E716A57E3B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31C94D39-A01C-4B72-99ED-F4928D0497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93AA441E-F763-476A-89AE-1F7668A56B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8304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FB2D5-6E95-4C19-9FD1-CEA37D533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60" y="420007"/>
            <a:ext cx="5534724" cy="1577975"/>
          </a:xfrm>
        </p:spPr>
        <p:txBody>
          <a:bodyPr>
            <a:noAutofit/>
          </a:bodyPr>
          <a:lstStyle/>
          <a:p>
            <a:r>
              <a:rPr lang="en-US" sz="3200" dirty="0"/>
              <a:t>Do your faculty go through training or certification to teach online?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FA92D-D2BB-42DF-800A-DC4A06307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5866" y="3893518"/>
            <a:ext cx="2898338" cy="1175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External training certificate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FF3EE1B-88BD-4A2D-B82C-4E94070A3F84}"/>
              </a:ext>
            </a:extLst>
          </p:cNvPr>
          <p:cNvSpPr txBox="1">
            <a:spLocks/>
          </p:cNvSpPr>
          <p:nvPr/>
        </p:nvSpPr>
        <p:spPr>
          <a:xfrm>
            <a:off x="6591708" y="3023217"/>
            <a:ext cx="2898338" cy="1175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Consolas" panose="020B0609020204030204" pitchFamily="49" charset="0"/>
              <a:buChar char="+"/>
              <a:defRPr sz="14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2pPr>
            <a:lvl3pPr marL="64008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3pPr>
            <a:lvl4pPr marL="82296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Consolas" panose="020B0609020204030204" pitchFamily="49" charset="0"/>
              <a:buChar char="+"/>
              <a:defRPr sz="12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4pPr>
            <a:lvl5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Institution-created online training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FA6A33-00C0-478A-B7BD-D135723F140C}"/>
              </a:ext>
            </a:extLst>
          </p:cNvPr>
          <p:cNvSpPr txBox="1">
            <a:spLocks/>
          </p:cNvSpPr>
          <p:nvPr/>
        </p:nvSpPr>
        <p:spPr>
          <a:xfrm>
            <a:off x="374003" y="5541321"/>
            <a:ext cx="2898338" cy="1175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Consolas" panose="020B0609020204030204" pitchFamily="49" charset="0"/>
              <a:buChar char="+"/>
              <a:defRPr sz="14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2pPr>
            <a:lvl3pPr marL="64008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3pPr>
            <a:lvl4pPr marL="82296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Consolas" panose="020B0609020204030204" pitchFamily="49" charset="0"/>
              <a:buChar char="+"/>
              <a:defRPr sz="12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4pPr>
            <a:lvl5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No training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D75A1FF-6895-4F3F-BF4D-7DE4CB62771A}"/>
              </a:ext>
            </a:extLst>
          </p:cNvPr>
          <p:cNvSpPr txBox="1">
            <a:spLocks/>
          </p:cNvSpPr>
          <p:nvPr/>
        </p:nvSpPr>
        <p:spPr>
          <a:xfrm>
            <a:off x="1885328" y="4855040"/>
            <a:ext cx="2898338" cy="1175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Consolas" panose="020B0609020204030204" pitchFamily="49" charset="0"/>
              <a:buChar char="+"/>
              <a:defRPr sz="14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2pPr>
            <a:lvl3pPr marL="64008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3pPr>
            <a:lvl4pPr marL="82296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Consolas" panose="020B0609020204030204" pitchFamily="49" charset="0"/>
              <a:buChar char="+"/>
              <a:defRPr sz="12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4pPr>
            <a:lvl5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LMS basics only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DF832F-68BA-43CF-A432-DD0568FDFCB5}"/>
              </a:ext>
            </a:extLst>
          </p:cNvPr>
          <p:cNvSpPr txBox="1">
            <a:spLocks/>
          </p:cNvSpPr>
          <p:nvPr/>
        </p:nvSpPr>
        <p:spPr>
          <a:xfrm>
            <a:off x="9490046" y="1821094"/>
            <a:ext cx="2898338" cy="157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Consolas" panose="020B0609020204030204" pitchFamily="49" charset="0"/>
              <a:buChar char="+"/>
              <a:defRPr sz="14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2pPr>
            <a:lvl3pPr marL="64008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3pPr>
            <a:lvl4pPr marL="82296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Consolas" panose="020B0609020204030204" pitchFamily="49" charset="0"/>
              <a:buChar char="+"/>
              <a:defRPr sz="12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4pPr>
            <a:lvl5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venir Next LT Pro Light" panose="020B03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Certification and required re-certification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D81CA81-C334-4A4A-9215-32AEB9BB811E}"/>
              </a:ext>
            </a:extLst>
          </p:cNvPr>
          <p:cNvSpPr/>
          <p:nvPr/>
        </p:nvSpPr>
        <p:spPr>
          <a:xfrm rot="20339562">
            <a:off x="-241966" y="2620738"/>
            <a:ext cx="12776151" cy="670559"/>
          </a:xfrm>
          <a:prstGeom prst="rightArrow">
            <a:avLst>
              <a:gd name="adj1" fmla="val 50000"/>
              <a:gd name="adj2" fmla="val 2391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FA2E7D-4282-41D6-B5B8-C2FDDAC4016B}"/>
              </a:ext>
            </a:extLst>
          </p:cNvPr>
          <p:cNvSpPr txBox="1"/>
          <p:nvPr/>
        </p:nvSpPr>
        <p:spPr>
          <a:xfrm rot="20341161">
            <a:off x="354" y="3367054"/>
            <a:ext cx="40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Easier for institution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Fewer barriers for faculty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Faster onboarding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F62D08-B681-4796-87C7-50956FB5975D}"/>
              </a:ext>
            </a:extLst>
          </p:cNvPr>
          <p:cNvSpPr txBox="1"/>
          <p:nvPr/>
        </p:nvSpPr>
        <p:spPr>
          <a:xfrm rot="20341161">
            <a:off x="6294492" y="529861"/>
            <a:ext cx="49825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More consistent courses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More control of training materials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Faculty build content during training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092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B869131-809F-4714-9B05-385CAF009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4BA3935-5258-425A-B52A-BBF28BCE0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34206">
            <a:off x="491077" y="396217"/>
            <a:ext cx="6746664" cy="532558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CDD1AA99-03AE-49F6-9116-9CA2BBCA0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234206">
            <a:off x="1312942" y="-198825"/>
            <a:ext cx="5107326" cy="6486819"/>
          </a:xfrm>
          <a:custGeom>
            <a:avLst/>
            <a:gdLst>
              <a:gd name="connsiteX0" fmla="*/ 0 w 4401242"/>
              <a:gd name="connsiteY0" fmla="*/ 4137242 h 5590022"/>
              <a:gd name="connsiteX1" fmla="*/ 5579 w 4401242"/>
              <a:gd name="connsiteY1" fmla="*/ 4114978 h 5590022"/>
              <a:gd name="connsiteX2" fmla="*/ 3258 w 4401242"/>
              <a:gd name="connsiteY2" fmla="*/ 4099949 h 5590022"/>
              <a:gd name="connsiteX3" fmla="*/ 9236 w 4401242"/>
              <a:gd name="connsiteY3" fmla="*/ 4071959 h 5590022"/>
              <a:gd name="connsiteX4" fmla="*/ 14743 w 4401242"/>
              <a:gd name="connsiteY4" fmla="*/ 4031013 h 5590022"/>
              <a:gd name="connsiteX5" fmla="*/ 20613 w 4401242"/>
              <a:gd name="connsiteY5" fmla="*/ 4002827 h 5590022"/>
              <a:gd name="connsiteX6" fmla="*/ 22410 w 4401242"/>
              <a:gd name="connsiteY6" fmla="*/ 3997392 h 5590022"/>
              <a:gd name="connsiteX7" fmla="*/ 22410 w 4401242"/>
              <a:gd name="connsiteY7" fmla="*/ 3812956 h 5590022"/>
              <a:gd name="connsiteX8" fmla="*/ 20401 w 4401242"/>
              <a:gd name="connsiteY8" fmla="*/ 3799351 h 5590022"/>
              <a:gd name="connsiteX9" fmla="*/ 22410 w 4401242"/>
              <a:gd name="connsiteY9" fmla="*/ 3753450 h 5590022"/>
              <a:gd name="connsiteX10" fmla="*/ 19673 w 4401242"/>
              <a:gd name="connsiteY10" fmla="*/ 3746784 h 5590022"/>
              <a:gd name="connsiteX11" fmla="*/ 22410 w 4401242"/>
              <a:gd name="connsiteY11" fmla="*/ 3701909 h 5590022"/>
              <a:gd name="connsiteX12" fmla="*/ 20086 w 4401242"/>
              <a:gd name="connsiteY12" fmla="*/ 3652741 h 5590022"/>
              <a:gd name="connsiteX13" fmla="*/ 13839 w 4401242"/>
              <a:gd name="connsiteY13" fmla="*/ 3649070 h 5590022"/>
              <a:gd name="connsiteX14" fmla="*/ 13290 w 4401242"/>
              <a:gd name="connsiteY14" fmla="*/ 3638287 h 5590022"/>
              <a:gd name="connsiteX15" fmla="*/ 13410 w 4401242"/>
              <a:gd name="connsiteY15" fmla="*/ 3621311 h 5590022"/>
              <a:gd name="connsiteX16" fmla="*/ 19966 w 4401242"/>
              <a:gd name="connsiteY16" fmla="*/ 3583286 h 5590022"/>
              <a:gd name="connsiteX17" fmla="*/ 16089 w 4401242"/>
              <a:gd name="connsiteY17" fmla="*/ 21355 h 5590022"/>
              <a:gd name="connsiteX18" fmla="*/ 34619 w 4401242"/>
              <a:gd name="connsiteY18" fmla="*/ 2606 h 5590022"/>
              <a:gd name="connsiteX19" fmla="*/ 49927 w 4401242"/>
              <a:gd name="connsiteY19" fmla="*/ 185 h 5590022"/>
              <a:gd name="connsiteX20" fmla="*/ 917193 w 4401242"/>
              <a:gd name="connsiteY20" fmla="*/ 11 h 5590022"/>
              <a:gd name="connsiteX21" fmla="*/ 938319 w 4401242"/>
              <a:gd name="connsiteY21" fmla="*/ 10 h 5590022"/>
              <a:gd name="connsiteX22" fmla="*/ 938338 w 4401242"/>
              <a:gd name="connsiteY22" fmla="*/ 0 h 5590022"/>
              <a:gd name="connsiteX23" fmla="*/ 4365378 w 4401242"/>
              <a:gd name="connsiteY23" fmla="*/ 0 h 5590022"/>
              <a:gd name="connsiteX24" fmla="*/ 4397257 w 4401242"/>
              <a:gd name="connsiteY24" fmla="*/ 31881 h 5590022"/>
              <a:gd name="connsiteX25" fmla="*/ 4397256 w 4401242"/>
              <a:gd name="connsiteY25" fmla="*/ 5558231 h 5590022"/>
              <a:gd name="connsiteX26" fmla="*/ 4365377 w 4401242"/>
              <a:gd name="connsiteY26" fmla="*/ 5590021 h 5590022"/>
              <a:gd name="connsiteX27" fmla="*/ 4322085 w 4401242"/>
              <a:gd name="connsiteY27" fmla="*/ 5590021 h 5590022"/>
              <a:gd name="connsiteX28" fmla="*/ 4322083 w 4401242"/>
              <a:gd name="connsiteY28" fmla="*/ 5590022 h 5590022"/>
              <a:gd name="connsiteX29" fmla="*/ 49916 w 4401242"/>
              <a:gd name="connsiteY29" fmla="*/ 5590022 h 5590022"/>
              <a:gd name="connsiteX30" fmla="*/ 22410 w 4401242"/>
              <a:gd name="connsiteY30" fmla="*/ 5571435 h 5590022"/>
              <a:gd name="connsiteX31" fmla="*/ 22410 w 4401242"/>
              <a:gd name="connsiteY31" fmla="*/ 4726767 h 5590022"/>
              <a:gd name="connsiteX32" fmla="*/ 14670 w 4401242"/>
              <a:gd name="connsiteY32" fmla="*/ 4699196 h 5590022"/>
              <a:gd name="connsiteX33" fmla="*/ 22410 w 4401242"/>
              <a:gd name="connsiteY33" fmla="*/ 4670837 h 5590022"/>
              <a:gd name="connsiteX34" fmla="*/ 22410 w 4401242"/>
              <a:gd name="connsiteY34" fmla="*/ 4292925 h 5590022"/>
              <a:gd name="connsiteX35" fmla="*/ 22410 w 4401242"/>
              <a:gd name="connsiteY35" fmla="*/ 4242762 h 5590022"/>
              <a:gd name="connsiteX36" fmla="*/ 14161 w 4401242"/>
              <a:gd name="connsiteY36" fmla="*/ 4214744 h 5590022"/>
              <a:gd name="connsiteX37" fmla="*/ 4708 w 4401242"/>
              <a:gd name="connsiteY37" fmla="*/ 4186098 h 5590022"/>
              <a:gd name="connsiteX38" fmla="*/ 632 w 4401242"/>
              <a:gd name="connsiteY38" fmla="*/ 4158493 h 559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401242" h="5590022">
                <a:moveTo>
                  <a:pt x="0" y="4137242"/>
                </a:moveTo>
                <a:lnTo>
                  <a:pt x="5579" y="4114978"/>
                </a:lnTo>
                <a:cubicBezTo>
                  <a:pt x="6121" y="4108762"/>
                  <a:pt x="2648" y="4107119"/>
                  <a:pt x="3258" y="4099949"/>
                </a:cubicBezTo>
                <a:lnTo>
                  <a:pt x="9236" y="4071959"/>
                </a:lnTo>
                <a:lnTo>
                  <a:pt x="14743" y="4031013"/>
                </a:lnTo>
                <a:lnTo>
                  <a:pt x="20613" y="4002827"/>
                </a:lnTo>
                <a:lnTo>
                  <a:pt x="22410" y="3997392"/>
                </a:lnTo>
                <a:lnTo>
                  <a:pt x="22410" y="3812956"/>
                </a:lnTo>
                <a:lnTo>
                  <a:pt x="20401" y="3799351"/>
                </a:lnTo>
                <a:lnTo>
                  <a:pt x="22410" y="3753450"/>
                </a:lnTo>
                <a:lnTo>
                  <a:pt x="19673" y="3746784"/>
                </a:lnTo>
                <a:lnTo>
                  <a:pt x="22410" y="3701909"/>
                </a:lnTo>
                <a:cubicBezTo>
                  <a:pt x="22023" y="3687048"/>
                  <a:pt x="22634" y="3661297"/>
                  <a:pt x="20086" y="3652741"/>
                </a:cubicBezTo>
                <a:lnTo>
                  <a:pt x="13839" y="3649070"/>
                </a:lnTo>
                <a:lnTo>
                  <a:pt x="13290" y="3638287"/>
                </a:lnTo>
                <a:cubicBezTo>
                  <a:pt x="13769" y="3637498"/>
                  <a:pt x="13370" y="3621952"/>
                  <a:pt x="13410" y="3621311"/>
                </a:cubicBezTo>
                <a:lnTo>
                  <a:pt x="19966" y="3583286"/>
                </a:lnTo>
                <a:lnTo>
                  <a:pt x="16089" y="21355"/>
                </a:lnTo>
                <a:cubicBezTo>
                  <a:pt x="22266" y="10589"/>
                  <a:pt x="23964" y="8856"/>
                  <a:pt x="34619" y="2606"/>
                </a:cubicBezTo>
                <a:lnTo>
                  <a:pt x="49927" y="185"/>
                </a:lnTo>
                <a:cubicBezTo>
                  <a:pt x="228245" y="83"/>
                  <a:pt x="539504" y="31"/>
                  <a:pt x="917193" y="11"/>
                </a:cubicBezTo>
                <a:lnTo>
                  <a:pt x="938319" y="10"/>
                </a:lnTo>
                <a:lnTo>
                  <a:pt x="938338" y="0"/>
                </a:lnTo>
                <a:lnTo>
                  <a:pt x="4365378" y="0"/>
                </a:lnTo>
                <a:cubicBezTo>
                  <a:pt x="4382966" y="50"/>
                  <a:pt x="4397213" y="14294"/>
                  <a:pt x="4397257" y="31881"/>
                </a:cubicBezTo>
                <a:cubicBezTo>
                  <a:pt x="4402571" y="958253"/>
                  <a:pt x="4402570" y="4631875"/>
                  <a:pt x="4397256" y="5558231"/>
                </a:cubicBezTo>
                <a:cubicBezTo>
                  <a:pt x="4397157" y="5575784"/>
                  <a:pt x="4382929" y="5589975"/>
                  <a:pt x="4365377" y="5590021"/>
                </a:cubicBezTo>
                <a:lnTo>
                  <a:pt x="4322085" y="5590021"/>
                </a:lnTo>
                <a:lnTo>
                  <a:pt x="4322083" y="5590022"/>
                </a:lnTo>
                <a:lnTo>
                  <a:pt x="49916" y="5590022"/>
                </a:lnTo>
                <a:cubicBezTo>
                  <a:pt x="34729" y="5589963"/>
                  <a:pt x="22450" y="5581668"/>
                  <a:pt x="22410" y="5571435"/>
                </a:cubicBezTo>
                <a:lnTo>
                  <a:pt x="22410" y="4726767"/>
                </a:lnTo>
                <a:lnTo>
                  <a:pt x="14670" y="4699196"/>
                </a:lnTo>
                <a:cubicBezTo>
                  <a:pt x="15011" y="4683722"/>
                  <a:pt x="19831" y="4680290"/>
                  <a:pt x="22410" y="4670837"/>
                </a:cubicBezTo>
                <a:lnTo>
                  <a:pt x="22410" y="4292925"/>
                </a:lnTo>
                <a:lnTo>
                  <a:pt x="22410" y="4242762"/>
                </a:lnTo>
                <a:lnTo>
                  <a:pt x="14161" y="4214744"/>
                </a:lnTo>
                <a:cubicBezTo>
                  <a:pt x="20757" y="4203473"/>
                  <a:pt x="7860" y="4195229"/>
                  <a:pt x="4708" y="4186098"/>
                </a:cubicBezTo>
                <a:lnTo>
                  <a:pt x="632" y="4158493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050" name="Picture 2" descr="TCC Connect Campus Celebrates New Location with Tours at Official Opening  and Ribbon-Cutting Event - TCC News">
            <a:extLst>
              <a:ext uri="{FF2B5EF4-FFF2-40B4-BE49-F238E27FC236}">
                <a16:creationId xmlns:a16="http://schemas.microsoft.com/office/drawing/2014/main" id="{59659863-C95A-4EA6-A549-FCA4BE9168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8" r="2226" b="-2"/>
          <a:stretch/>
        </p:blipFill>
        <p:spPr bwMode="auto">
          <a:xfrm rot="86286">
            <a:off x="449514" y="282459"/>
            <a:ext cx="6836474" cy="5541168"/>
          </a:xfrm>
          <a:custGeom>
            <a:avLst/>
            <a:gdLst/>
            <a:ahLst/>
            <a:cxnLst/>
            <a:rect l="l" t="t" r="r" b="b"/>
            <a:pathLst>
              <a:path w="5517787" h="4472333">
                <a:moveTo>
                  <a:pt x="5199334" y="0"/>
                </a:moveTo>
                <a:cubicBezTo>
                  <a:pt x="5209814" y="5031"/>
                  <a:pt x="5211549" y="6498"/>
                  <a:pt x="5218118" y="16022"/>
                </a:cubicBezTo>
                <a:lnTo>
                  <a:pt x="5221430" y="30155"/>
                </a:lnTo>
                <a:cubicBezTo>
                  <a:pt x="5233761" y="196710"/>
                  <a:pt x="5255167" y="487447"/>
                  <a:pt x="5281101" y="840236"/>
                </a:cubicBezTo>
                <a:lnTo>
                  <a:pt x="5282551" y="859969"/>
                </a:lnTo>
                <a:lnTo>
                  <a:pt x="5282562" y="859986"/>
                </a:lnTo>
                <a:lnTo>
                  <a:pt x="5517712" y="4061104"/>
                </a:lnTo>
                <a:cubicBezTo>
                  <a:pt x="5518872" y="4077535"/>
                  <a:pt x="5506545" y="4091821"/>
                  <a:pt x="5490120" y="4093069"/>
                </a:cubicBezTo>
                <a:cubicBezTo>
                  <a:pt x="4625183" y="4161596"/>
                  <a:pt x="1193739" y="4413665"/>
                  <a:pt x="328087" y="4472264"/>
                </a:cubicBezTo>
                <a:cubicBezTo>
                  <a:pt x="311684" y="4473376"/>
                  <a:pt x="297453" y="4461060"/>
                  <a:pt x="296206" y="4444668"/>
                </a:cubicBezTo>
                <a:lnTo>
                  <a:pt x="293235" y="4404230"/>
                </a:lnTo>
                <a:lnTo>
                  <a:pt x="293234" y="4404228"/>
                </a:lnTo>
                <a:lnTo>
                  <a:pt x="94" y="413698"/>
                </a:lnTo>
                <a:cubicBezTo>
                  <a:pt x="-893" y="399508"/>
                  <a:pt x="6013" y="387469"/>
                  <a:pt x="15568" y="386729"/>
                </a:cubicBezTo>
                <a:lnTo>
                  <a:pt x="804553" y="328772"/>
                </a:lnTo>
                <a:lnTo>
                  <a:pt x="829775" y="319650"/>
                </a:lnTo>
                <a:cubicBezTo>
                  <a:pt x="844253" y="318907"/>
                  <a:pt x="847789" y="323174"/>
                  <a:pt x="856796" y="324934"/>
                </a:cubicBezTo>
                <a:lnTo>
                  <a:pt x="1209795" y="299003"/>
                </a:lnTo>
                <a:lnTo>
                  <a:pt x="1256651" y="295561"/>
                </a:lnTo>
                <a:lnTo>
                  <a:pt x="1282256" y="285933"/>
                </a:lnTo>
                <a:cubicBezTo>
                  <a:pt x="1293236" y="291321"/>
                  <a:pt x="1300052" y="278709"/>
                  <a:pt x="1308365" y="275138"/>
                </a:cubicBezTo>
                <a:lnTo>
                  <a:pt x="1333870" y="269436"/>
                </a:lnTo>
                <a:lnTo>
                  <a:pt x="1353677" y="267388"/>
                </a:lnTo>
                <a:lnTo>
                  <a:pt x="1374856" y="271072"/>
                </a:lnTo>
                <a:cubicBezTo>
                  <a:pt x="1380699" y="271151"/>
                  <a:pt x="1381996" y="267795"/>
                  <a:pt x="1388735" y="267872"/>
                </a:cubicBezTo>
                <a:lnTo>
                  <a:pt x="1415290" y="271536"/>
                </a:lnTo>
                <a:lnTo>
                  <a:pt x="1453914" y="273870"/>
                </a:lnTo>
                <a:lnTo>
                  <a:pt x="1480645" y="277419"/>
                </a:lnTo>
                <a:lnTo>
                  <a:pt x="1485845" y="278725"/>
                </a:lnTo>
                <a:lnTo>
                  <a:pt x="1658122" y="266069"/>
                </a:lnTo>
                <a:lnTo>
                  <a:pt x="1670693" y="263259"/>
                </a:lnTo>
                <a:lnTo>
                  <a:pt x="1713706" y="261986"/>
                </a:lnTo>
                <a:lnTo>
                  <a:pt x="1719744" y="258972"/>
                </a:lnTo>
                <a:lnTo>
                  <a:pt x="1761849" y="258450"/>
                </a:lnTo>
                <a:cubicBezTo>
                  <a:pt x="1775704" y="257068"/>
                  <a:pt x="1799799" y="255872"/>
                  <a:pt x="1807616" y="252905"/>
                </a:cubicBezTo>
                <a:lnTo>
                  <a:pt x="1810616" y="246818"/>
                </a:lnTo>
                <a:lnTo>
                  <a:pt x="1820651" y="245565"/>
                </a:lnTo>
                <a:cubicBezTo>
                  <a:pt x="1821421" y="245959"/>
                  <a:pt x="1835914" y="244519"/>
                  <a:pt x="1836516" y="244513"/>
                </a:cubicBezTo>
                <a:lnTo>
                  <a:pt x="1872484" y="24802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FA99DE-20E7-4BD7-9180-D63096334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4708" y="685800"/>
            <a:ext cx="4081491" cy="1897383"/>
          </a:xfrm>
        </p:spPr>
        <p:txBody>
          <a:bodyPr anchor="b">
            <a:normAutofit/>
          </a:bodyPr>
          <a:lstStyle/>
          <a:p>
            <a:r>
              <a:rPr lang="en-US" dirty="0"/>
              <a:t>About our Campus</a:t>
            </a: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CEEA22ED-BC21-4C7E-844F-8AB35456E0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193557" y="4731440"/>
            <a:ext cx="444795" cy="186838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CA709-5A3C-4140-AF5E-0384380B4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150" y="2961280"/>
            <a:ext cx="3708590" cy="3483324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Spring 2022 headcount: </a:t>
            </a:r>
            <a:r>
              <a:rPr lang="en-US" sz="2000" b="1" dirty="0"/>
              <a:t>15,584</a:t>
            </a:r>
          </a:p>
          <a:p>
            <a:r>
              <a:rPr lang="en-US" sz="2000" dirty="0"/>
              <a:t>Spring 2020 headcount: </a:t>
            </a:r>
            <a:r>
              <a:rPr lang="en-US" sz="2000" b="1" dirty="0"/>
              <a:t>12,372</a:t>
            </a:r>
          </a:p>
          <a:p>
            <a:r>
              <a:rPr lang="en-US" sz="2000" dirty="0"/>
              <a:t>Fully online campus with:</a:t>
            </a:r>
          </a:p>
          <a:p>
            <a:pPr lvl="1"/>
            <a:r>
              <a:rPr lang="en-US" sz="1800" dirty="0"/>
              <a:t>21 FT faculty dedicated to online teaching</a:t>
            </a:r>
          </a:p>
          <a:p>
            <a:pPr lvl="1"/>
            <a:r>
              <a:rPr lang="en-US" sz="1800" dirty="0"/>
              <a:t>1 Senior ID</a:t>
            </a:r>
          </a:p>
          <a:p>
            <a:pPr lvl="1"/>
            <a:r>
              <a:rPr lang="en-US" sz="1800" dirty="0"/>
              <a:t>5 ID staff</a:t>
            </a:r>
          </a:p>
          <a:p>
            <a:pPr lvl="1"/>
            <a:r>
              <a:rPr lang="en-US" sz="1800" dirty="0"/>
              <a:t>1 Dean 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01DBD1F-8E52-43C2-A83A-4800C73D3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25031631-88BB-4771-A661-4465025C7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D46EA35F-157C-4C42-AD22-A71CECD018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03A8545A-5ED6-4596-8451-859896FA1F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CB5F092-293F-440B-AFCC-4F26EB9887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4146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06E29850-FF8C-4A70-A54F-29A8CFCF9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79E390A-405A-41FF-B91F-F5FAA0E59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EAEBC66-E1C6-46AE-8EF1-E28EFEA3F8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F82A7822-6056-4415-A0D2-5FB3A84E8E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1E9B269-BA82-4AF1-BDBF-87F4800265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950F564-36B0-4A58-84A7-3B03BE6C4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2B2619C-2C88-4DD6-96FE-CF708FF6A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5382" y="0"/>
            <a:ext cx="7266618" cy="6858000"/>
          </a:xfrm>
          <a:custGeom>
            <a:avLst/>
            <a:gdLst>
              <a:gd name="connsiteX0" fmla="*/ 414076 w 7266618"/>
              <a:gd name="connsiteY0" fmla="*/ 0 h 6858000"/>
              <a:gd name="connsiteX1" fmla="*/ 7266618 w 7266618"/>
              <a:gd name="connsiteY1" fmla="*/ 0 h 6858000"/>
              <a:gd name="connsiteX2" fmla="*/ 7266618 w 7266618"/>
              <a:gd name="connsiteY2" fmla="*/ 6858000 h 6858000"/>
              <a:gd name="connsiteX3" fmla="*/ 7086013 w 7266618"/>
              <a:gd name="connsiteY3" fmla="*/ 6858000 h 6858000"/>
              <a:gd name="connsiteX4" fmla="*/ 0 w 7266618"/>
              <a:gd name="connsiteY4" fmla="*/ 63995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6618" h="6858000">
                <a:moveTo>
                  <a:pt x="414076" y="0"/>
                </a:moveTo>
                <a:lnTo>
                  <a:pt x="7266618" y="0"/>
                </a:lnTo>
                <a:lnTo>
                  <a:pt x="7266618" y="6858000"/>
                </a:lnTo>
                <a:lnTo>
                  <a:pt x="7086013" y="6858000"/>
                </a:lnTo>
                <a:lnTo>
                  <a:pt x="0" y="6399503"/>
                </a:lnTo>
                <a:close/>
              </a:path>
            </a:pathLst>
          </a:custGeom>
          <a:solidFill>
            <a:schemeClr val="tx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AE3A44A7-098D-4DB2-9081-4499626D1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7762" y="1"/>
            <a:ext cx="7144238" cy="6763357"/>
          </a:xfrm>
          <a:custGeom>
            <a:avLst/>
            <a:gdLst>
              <a:gd name="connsiteX0" fmla="*/ 405160 w 7144238"/>
              <a:gd name="connsiteY0" fmla="*/ 0 h 6763357"/>
              <a:gd name="connsiteX1" fmla="*/ 7144238 w 7144238"/>
              <a:gd name="connsiteY1" fmla="*/ 0 h 6763357"/>
              <a:gd name="connsiteX2" fmla="*/ 7144238 w 7144238"/>
              <a:gd name="connsiteY2" fmla="*/ 6763357 h 6763357"/>
              <a:gd name="connsiteX3" fmla="*/ 6459827 w 7144238"/>
              <a:gd name="connsiteY3" fmla="*/ 6719077 h 6763357"/>
              <a:gd name="connsiteX4" fmla="*/ 6425309 w 7144238"/>
              <a:gd name="connsiteY4" fmla="*/ 6728146 h 6763357"/>
              <a:gd name="connsiteX5" fmla="*/ 6379064 w 7144238"/>
              <a:gd name="connsiteY5" fmla="*/ 6724689 h 6763357"/>
              <a:gd name="connsiteX6" fmla="*/ 6358967 w 7144238"/>
              <a:gd name="connsiteY6" fmla="*/ 6735815 h 6763357"/>
              <a:gd name="connsiteX7" fmla="*/ 6340027 w 7144238"/>
              <a:gd name="connsiteY7" fmla="*/ 6739948 h 6763357"/>
              <a:gd name="connsiteX8" fmla="*/ 6325659 w 7144238"/>
              <a:gd name="connsiteY8" fmla="*/ 6739848 h 6763357"/>
              <a:gd name="connsiteX9" fmla="*/ 6311135 w 7144238"/>
              <a:gd name="connsiteY9" fmla="*/ 6731574 h 6763357"/>
              <a:gd name="connsiteX10" fmla="*/ 6300815 w 7144238"/>
              <a:gd name="connsiteY10" fmla="*/ 6733959 h 6763357"/>
              <a:gd name="connsiteX11" fmla="*/ 6282467 w 7144238"/>
              <a:gd name="connsiteY11" fmla="*/ 6724911 h 6763357"/>
              <a:gd name="connsiteX12" fmla="*/ 6255353 w 7144238"/>
              <a:gd name="connsiteY12" fmla="*/ 6715920 h 6763357"/>
              <a:gd name="connsiteX13" fmla="*/ 6236864 w 7144238"/>
              <a:gd name="connsiteY13" fmla="*/ 6707006 h 6763357"/>
              <a:gd name="connsiteX14" fmla="*/ 6233355 w 7144238"/>
              <a:gd name="connsiteY14" fmla="*/ 6704418 h 6763357"/>
              <a:gd name="connsiteX15" fmla="*/ 6109120 w 7144238"/>
              <a:gd name="connsiteY15" fmla="*/ 6696380 h 6763357"/>
              <a:gd name="connsiteX16" fmla="*/ 6099785 w 7144238"/>
              <a:gd name="connsiteY16" fmla="*/ 6698416 h 6763357"/>
              <a:gd name="connsiteX17" fmla="*/ 6069037 w 7144238"/>
              <a:gd name="connsiteY17" fmla="*/ 6693786 h 6763357"/>
              <a:gd name="connsiteX18" fmla="*/ 6064316 w 7144238"/>
              <a:gd name="connsiteY18" fmla="*/ 6697077 h 6763357"/>
              <a:gd name="connsiteX19" fmla="*/ 6034319 w 7144238"/>
              <a:gd name="connsiteY19" fmla="*/ 6691540 h 6763357"/>
              <a:gd name="connsiteX20" fmla="*/ 6001003 w 7144238"/>
              <a:gd name="connsiteY20" fmla="*/ 6692438 h 6763357"/>
              <a:gd name="connsiteX21" fmla="*/ 5998001 w 7144238"/>
              <a:gd name="connsiteY21" fmla="*/ 6700454 h 6763357"/>
              <a:gd name="connsiteX22" fmla="*/ 5990691 w 7144238"/>
              <a:gd name="connsiteY22" fmla="*/ 6700703 h 6763357"/>
              <a:gd name="connsiteX23" fmla="*/ 5979267 w 7144238"/>
              <a:gd name="connsiteY23" fmla="*/ 6699807 h 6763357"/>
              <a:gd name="connsiteX24" fmla="*/ 5954209 w 7144238"/>
              <a:gd name="connsiteY24" fmla="*/ 6689568 h 6763357"/>
              <a:gd name="connsiteX25" fmla="*/ 18822 w 7144238"/>
              <a:gd name="connsiteY25" fmla="*/ 6306907 h 6763357"/>
              <a:gd name="connsiteX26" fmla="*/ 166 w 7144238"/>
              <a:gd name="connsiteY26" fmla="*/ 6263796 h 676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144238" h="6763357">
                <a:moveTo>
                  <a:pt x="405160" y="0"/>
                </a:moveTo>
                <a:lnTo>
                  <a:pt x="7144238" y="0"/>
                </a:lnTo>
                <a:lnTo>
                  <a:pt x="7144238" y="6763357"/>
                </a:lnTo>
                <a:lnTo>
                  <a:pt x="6459827" y="6719077"/>
                </a:lnTo>
                <a:lnTo>
                  <a:pt x="6425309" y="6728146"/>
                </a:lnTo>
                <a:cubicBezTo>
                  <a:pt x="6409895" y="6726993"/>
                  <a:pt x="6394479" y="6725842"/>
                  <a:pt x="6379064" y="6724689"/>
                </a:cubicBezTo>
                <a:cubicBezTo>
                  <a:pt x="6372030" y="6715563"/>
                  <a:pt x="6365385" y="6732086"/>
                  <a:pt x="6358967" y="6735815"/>
                </a:cubicBezTo>
                <a:lnTo>
                  <a:pt x="6340027" y="6739948"/>
                </a:lnTo>
                <a:cubicBezTo>
                  <a:pt x="6335238" y="6739915"/>
                  <a:pt x="6330449" y="6739881"/>
                  <a:pt x="6325659" y="6739848"/>
                </a:cubicBezTo>
                <a:lnTo>
                  <a:pt x="6311135" y="6731574"/>
                </a:lnTo>
                <a:cubicBezTo>
                  <a:pt x="6306994" y="6730594"/>
                  <a:pt x="6305592" y="6735069"/>
                  <a:pt x="6300815" y="6733959"/>
                </a:cubicBezTo>
                <a:lnTo>
                  <a:pt x="6282467" y="6724911"/>
                </a:lnTo>
                <a:lnTo>
                  <a:pt x="6255353" y="6715920"/>
                </a:lnTo>
                <a:lnTo>
                  <a:pt x="6236864" y="6707006"/>
                </a:lnTo>
                <a:lnTo>
                  <a:pt x="6233355" y="6704418"/>
                </a:lnTo>
                <a:lnTo>
                  <a:pt x="6109120" y="6696380"/>
                </a:lnTo>
                <a:lnTo>
                  <a:pt x="6099785" y="6698416"/>
                </a:lnTo>
                <a:cubicBezTo>
                  <a:pt x="6089536" y="6696872"/>
                  <a:pt x="6079286" y="6695330"/>
                  <a:pt x="6069037" y="6693786"/>
                </a:cubicBezTo>
                <a:lnTo>
                  <a:pt x="6064316" y="6697077"/>
                </a:lnTo>
                <a:lnTo>
                  <a:pt x="6034319" y="6691540"/>
                </a:lnTo>
                <a:cubicBezTo>
                  <a:pt x="6024275" y="6691397"/>
                  <a:pt x="6006982" y="6689475"/>
                  <a:pt x="6001003" y="6692438"/>
                </a:cubicBezTo>
                <a:lnTo>
                  <a:pt x="5998001" y="6700454"/>
                </a:lnTo>
                <a:lnTo>
                  <a:pt x="5990691" y="6700703"/>
                </a:lnTo>
                <a:cubicBezTo>
                  <a:pt x="5990200" y="6700044"/>
                  <a:pt x="5979695" y="6699887"/>
                  <a:pt x="5979267" y="6699807"/>
                </a:cubicBezTo>
                <a:lnTo>
                  <a:pt x="5954209" y="6689568"/>
                </a:lnTo>
                <a:cubicBezTo>
                  <a:pt x="4960801" y="6624085"/>
                  <a:pt x="1011162" y="6377869"/>
                  <a:pt x="18822" y="6306907"/>
                </a:cubicBezTo>
                <a:cubicBezTo>
                  <a:pt x="7045" y="6306088"/>
                  <a:pt x="-1290" y="6286821"/>
                  <a:pt x="166" y="6263796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0C2E64-F272-4665-BCA2-42265E872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810346">
            <a:off x="6003816" y="186676"/>
            <a:ext cx="5510032" cy="60383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5D1CA6-8A0D-4586-9E58-FE7BB00FC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365125"/>
            <a:ext cx="4876801" cy="2225675"/>
          </a:xfrm>
        </p:spPr>
        <p:txBody>
          <a:bodyPr>
            <a:normAutofit/>
          </a:bodyPr>
          <a:lstStyle/>
          <a:p>
            <a:r>
              <a:rPr lang="en-US" sz="3700"/>
              <a:t>Thriving Online Faculty Certification Program (OIC)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02265598-00D8-4A6E-89A8-95BC5AC9A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873" y="2955924"/>
            <a:ext cx="3981157" cy="3257839"/>
          </a:xfrm>
        </p:spPr>
        <p:txBody>
          <a:bodyPr>
            <a:normAutofit/>
          </a:bodyPr>
          <a:lstStyle/>
          <a:p>
            <a:r>
              <a:rPr lang="en-US" sz="2000" dirty="0"/>
              <a:t>Run in the LMS</a:t>
            </a:r>
          </a:p>
          <a:p>
            <a:r>
              <a:rPr lang="en-US" sz="2000" dirty="0"/>
              <a:t>Designed by ID team, reviewed by department chairs and administrators</a:t>
            </a:r>
          </a:p>
          <a:p>
            <a:r>
              <a:rPr lang="en-US" sz="2000" dirty="0"/>
              <a:t>Facilitated by ID team</a:t>
            </a:r>
          </a:p>
          <a:p>
            <a:r>
              <a:rPr lang="en-US" sz="2000" dirty="0"/>
              <a:t>Concludes with building modules in a course 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4F1CB7E3-24EA-46FC-AFBA-DD5B72918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622473">
            <a:off x="5164842" y="5468998"/>
            <a:ext cx="465088" cy="1406400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52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AF95C2A-DC97-4FC5-B4D7-ECA8B8A66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AF34AB-AE16-45B5-ABC1-801F0622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ine graph adjacent to a stair">
            <a:extLst>
              <a:ext uri="{FF2B5EF4-FFF2-40B4-BE49-F238E27FC236}">
                <a16:creationId xmlns:a16="http://schemas.microsoft.com/office/drawing/2014/main" id="{CEA4F616-5436-412E-98AD-9AECBAD755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4000"/>
          </a:blip>
          <a:srcRect t="26014" b="3373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1080BBA-334D-47E7-984F-354D2ADEEB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65439" y="231439"/>
            <a:ext cx="6858000" cy="639512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5000"/>
                </a:srgbClr>
              </a:gs>
              <a:gs pos="100000">
                <a:srgbClr val="000000">
                  <a:alpha val="0"/>
                </a:srgbClr>
              </a:gs>
              <a:gs pos="37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F5379A-007C-445E-A1FB-E23497275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67" y="3153104"/>
            <a:ext cx="7700933" cy="30190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600" i="1" kern="1200">
                <a:solidFill>
                  <a:srgbClr val="00000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From Struggling to Successful OIC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D90B6BE-4608-41D2-B075-FF612C55A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0EB12EA-C9EA-45BE-A22A-01D12F1BD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4162BCC-A310-4FED-9E20-7E50DE98CD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3EAC428-76D3-48E0-92FE-525A3B1EDD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304A83B-3D40-4647-96E0-5B28DD1E5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7946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F844B0B-47E8-4891-AC05-59D50808E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372370-4E6B-46CB-A5F7-84C9C88E4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313208"/>
            <a:ext cx="10287000" cy="1587260"/>
          </a:xfrm>
        </p:spPr>
        <p:txBody>
          <a:bodyPr>
            <a:normAutofit/>
          </a:bodyPr>
          <a:lstStyle/>
          <a:p>
            <a:r>
              <a:rPr lang="en-US" dirty="0"/>
              <a:t>What does OIC focus on?</a:t>
            </a:r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485D3AE-FB36-4383-A8C1-33B485B46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AF6D3D0-BBE0-4F75-A6B2-82374F264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E38CB37F-0CA2-46BD-A57D-C5C6CB916D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0F60182-6E96-40DE-A215-C6BC3CD538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276AEA9-CBD2-405C-8CC8-14982689C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AFD17F-4187-4F0E-8CD8-AA769B8FEA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1259921"/>
              </p:ext>
            </p:extLst>
          </p:nvPr>
        </p:nvGraphicFramePr>
        <p:xfrm>
          <a:off x="403925" y="-1"/>
          <a:ext cx="11469419" cy="6388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4617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CB86E21-E2BD-408E-8E61-D30AB8715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9B38C0-3CC6-4B41-93F3-C479D22DD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984" y="510362"/>
            <a:ext cx="11174866" cy="542688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9A070B3-8EC2-413C-B782-253BA2546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73638" y="-2246659"/>
            <a:ext cx="5200368" cy="10916487"/>
          </a:xfrm>
          <a:custGeom>
            <a:avLst/>
            <a:gdLst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6 w 4123786"/>
              <a:gd name="connsiteY30" fmla="*/ 7596066 h 10695515"/>
              <a:gd name="connsiteX31" fmla="*/ 4123785 w 4123786"/>
              <a:gd name="connsiteY31" fmla="*/ 7596068 h 10695515"/>
              <a:gd name="connsiteX32" fmla="*/ 4123785 w 4123786"/>
              <a:gd name="connsiteY32" fmla="*/ 7916119 h 10695515"/>
              <a:gd name="connsiteX33" fmla="*/ 4123785 w 4123786"/>
              <a:gd name="connsiteY33" fmla="*/ 10239915 h 10695515"/>
              <a:gd name="connsiteX34" fmla="*/ 4123785 w 4123786"/>
              <a:gd name="connsiteY34" fmla="*/ 10662081 h 10695515"/>
              <a:gd name="connsiteX35" fmla="*/ 4090258 w 4123786"/>
              <a:gd name="connsiteY35" fmla="*/ 10695514 h 10695515"/>
              <a:gd name="connsiteX36" fmla="*/ 4072751 w 4123786"/>
              <a:gd name="connsiteY36" fmla="*/ 10695514 h 10695515"/>
              <a:gd name="connsiteX37" fmla="*/ 4072751 w 4123786"/>
              <a:gd name="connsiteY37" fmla="*/ 10695515 h 10695515"/>
              <a:gd name="connsiteX38" fmla="*/ 3145747 w 4123786"/>
              <a:gd name="connsiteY38" fmla="*/ 10695515 h 10695515"/>
              <a:gd name="connsiteX39" fmla="*/ 2810340 w 4123786"/>
              <a:gd name="connsiteY39" fmla="*/ 10695515 h 10695515"/>
              <a:gd name="connsiteX40" fmla="*/ 68003 w 4123786"/>
              <a:gd name="connsiteY40" fmla="*/ 10695515 h 10695515"/>
              <a:gd name="connsiteX41" fmla="*/ 30530 w 4123786"/>
              <a:gd name="connsiteY41" fmla="*/ 10659953 h 10695515"/>
              <a:gd name="connsiteX42" fmla="*/ 30530 w 4123786"/>
              <a:gd name="connsiteY42" fmla="*/ 9043781 h 10695515"/>
              <a:gd name="connsiteX43" fmla="*/ 19986 w 4123786"/>
              <a:gd name="connsiteY43" fmla="*/ 8991028 h 10695515"/>
              <a:gd name="connsiteX44" fmla="*/ 30530 w 4123786"/>
              <a:gd name="connsiteY44" fmla="*/ 8936768 h 10695515"/>
              <a:gd name="connsiteX45" fmla="*/ 30530 w 4123786"/>
              <a:gd name="connsiteY45" fmla="*/ 8213677 h 10695515"/>
              <a:gd name="connsiteX46" fmla="*/ 30530 w 4123786"/>
              <a:gd name="connsiteY46" fmla="*/ 8117697 h 10695515"/>
              <a:gd name="connsiteX47" fmla="*/ 19292 w 4123786"/>
              <a:gd name="connsiteY47" fmla="*/ 8064088 h 10695515"/>
              <a:gd name="connsiteX48" fmla="*/ 6414 w 4123786"/>
              <a:gd name="connsiteY48" fmla="*/ 8009276 h 10695515"/>
              <a:gd name="connsiteX49" fmla="*/ 862 w 4123786"/>
              <a:gd name="connsiteY49" fmla="*/ 7956458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6 w 4123786"/>
              <a:gd name="connsiteY30" fmla="*/ 7596066 h 10695515"/>
              <a:gd name="connsiteX31" fmla="*/ 4123785 w 4123786"/>
              <a:gd name="connsiteY31" fmla="*/ 7596068 h 10695515"/>
              <a:gd name="connsiteX32" fmla="*/ 4123785 w 4123786"/>
              <a:gd name="connsiteY32" fmla="*/ 7916119 h 10695515"/>
              <a:gd name="connsiteX33" fmla="*/ 4123785 w 4123786"/>
              <a:gd name="connsiteY33" fmla="*/ 10239915 h 10695515"/>
              <a:gd name="connsiteX34" fmla="*/ 4123785 w 4123786"/>
              <a:gd name="connsiteY34" fmla="*/ 10662081 h 10695515"/>
              <a:gd name="connsiteX35" fmla="*/ 4090258 w 4123786"/>
              <a:gd name="connsiteY35" fmla="*/ 10695514 h 10695515"/>
              <a:gd name="connsiteX36" fmla="*/ 4072751 w 4123786"/>
              <a:gd name="connsiteY36" fmla="*/ 10695514 h 10695515"/>
              <a:gd name="connsiteX37" fmla="*/ 4072751 w 4123786"/>
              <a:gd name="connsiteY37" fmla="*/ 10695515 h 10695515"/>
              <a:gd name="connsiteX38" fmla="*/ 3145747 w 4123786"/>
              <a:gd name="connsiteY38" fmla="*/ 10695515 h 10695515"/>
              <a:gd name="connsiteX39" fmla="*/ 68003 w 4123786"/>
              <a:gd name="connsiteY39" fmla="*/ 10695515 h 10695515"/>
              <a:gd name="connsiteX40" fmla="*/ 30530 w 4123786"/>
              <a:gd name="connsiteY40" fmla="*/ 10659953 h 10695515"/>
              <a:gd name="connsiteX41" fmla="*/ 30530 w 4123786"/>
              <a:gd name="connsiteY41" fmla="*/ 9043781 h 10695515"/>
              <a:gd name="connsiteX42" fmla="*/ 19986 w 4123786"/>
              <a:gd name="connsiteY42" fmla="*/ 8991028 h 10695515"/>
              <a:gd name="connsiteX43" fmla="*/ 30530 w 4123786"/>
              <a:gd name="connsiteY43" fmla="*/ 8936768 h 10695515"/>
              <a:gd name="connsiteX44" fmla="*/ 30530 w 4123786"/>
              <a:gd name="connsiteY44" fmla="*/ 8213677 h 10695515"/>
              <a:gd name="connsiteX45" fmla="*/ 30530 w 4123786"/>
              <a:gd name="connsiteY45" fmla="*/ 8117697 h 10695515"/>
              <a:gd name="connsiteX46" fmla="*/ 19292 w 4123786"/>
              <a:gd name="connsiteY46" fmla="*/ 8064088 h 10695515"/>
              <a:gd name="connsiteX47" fmla="*/ 6414 w 4123786"/>
              <a:gd name="connsiteY47" fmla="*/ 8009276 h 10695515"/>
              <a:gd name="connsiteX48" fmla="*/ 862 w 4123786"/>
              <a:gd name="connsiteY48" fmla="*/ 7956458 h 10695515"/>
              <a:gd name="connsiteX49" fmla="*/ 0 w 4123786"/>
              <a:gd name="connsiteY49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6 w 4123786"/>
              <a:gd name="connsiteY30" fmla="*/ 7596066 h 10695515"/>
              <a:gd name="connsiteX31" fmla="*/ 4123785 w 4123786"/>
              <a:gd name="connsiteY31" fmla="*/ 7916119 h 10695515"/>
              <a:gd name="connsiteX32" fmla="*/ 4123785 w 4123786"/>
              <a:gd name="connsiteY32" fmla="*/ 10239915 h 10695515"/>
              <a:gd name="connsiteX33" fmla="*/ 4123785 w 4123786"/>
              <a:gd name="connsiteY33" fmla="*/ 10662081 h 10695515"/>
              <a:gd name="connsiteX34" fmla="*/ 4090258 w 4123786"/>
              <a:gd name="connsiteY34" fmla="*/ 10695514 h 10695515"/>
              <a:gd name="connsiteX35" fmla="*/ 4072751 w 4123786"/>
              <a:gd name="connsiteY35" fmla="*/ 10695514 h 10695515"/>
              <a:gd name="connsiteX36" fmla="*/ 4072751 w 4123786"/>
              <a:gd name="connsiteY36" fmla="*/ 10695515 h 10695515"/>
              <a:gd name="connsiteX37" fmla="*/ 3145747 w 4123786"/>
              <a:gd name="connsiteY37" fmla="*/ 10695515 h 10695515"/>
              <a:gd name="connsiteX38" fmla="*/ 68003 w 4123786"/>
              <a:gd name="connsiteY38" fmla="*/ 10695515 h 10695515"/>
              <a:gd name="connsiteX39" fmla="*/ 30530 w 4123786"/>
              <a:gd name="connsiteY39" fmla="*/ 10659953 h 10695515"/>
              <a:gd name="connsiteX40" fmla="*/ 30530 w 4123786"/>
              <a:gd name="connsiteY40" fmla="*/ 9043781 h 10695515"/>
              <a:gd name="connsiteX41" fmla="*/ 19986 w 4123786"/>
              <a:gd name="connsiteY41" fmla="*/ 8991028 h 10695515"/>
              <a:gd name="connsiteX42" fmla="*/ 30530 w 4123786"/>
              <a:gd name="connsiteY42" fmla="*/ 8936768 h 10695515"/>
              <a:gd name="connsiteX43" fmla="*/ 30530 w 4123786"/>
              <a:gd name="connsiteY43" fmla="*/ 8213677 h 10695515"/>
              <a:gd name="connsiteX44" fmla="*/ 30530 w 4123786"/>
              <a:gd name="connsiteY44" fmla="*/ 8117697 h 10695515"/>
              <a:gd name="connsiteX45" fmla="*/ 19292 w 4123786"/>
              <a:gd name="connsiteY45" fmla="*/ 8064088 h 10695515"/>
              <a:gd name="connsiteX46" fmla="*/ 6414 w 4123786"/>
              <a:gd name="connsiteY46" fmla="*/ 8009276 h 10695515"/>
              <a:gd name="connsiteX47" fmla="*/ 862 w 4123786"/>
              <a:gd name="connsiteY47" fmla="*/ 7956458 h 10695515"/>
              <a:gd name="connsiteX48" fmla="*/ 0 w 4123786"/>
              <a:gd name="connsiteY48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5 w 4123786"/>
              <a:gd name="connsiteY30" fmla="*/ 7916119 h 10695515"/>
              <a:gd name="connsiteX31" fmla="*/ 4123785 w 4123786"/>
              <a:gd name="connsiteY31" fmla="*/ 10239915 h 10695515"/>
              <a:gd name="connsiteX32" fmla="*/ 4123785 w 4123786"/>
              <a:gd name="connsiteY32" fmla="*/ 10662081 h 10695515"/>
              <a:gd name="connsiteX33" fmla="*/ 4090258 w 4123786"/>
              <a:gd name="connsiteY33" fmla="*/ 10695514 h 10695515"/>
              <a:gd name="connsiteX34" fmla="*/ 4072751 w 4123786"/>
              <a:gd name="connsiteY34" fmla="*/ 10695514 h 10695515"/>
              <a:gd name="connsiteX35" fmla="*/ 4072751 w 4123786"/>
              <a:gd name="connsiteY35" fmla="*/ 10695515 h 10695515"/>
              <a:gd name="connsiteX36" fmla="*/ 3145747 w 4123786"/>
              <a:gd name="connsiteY36" fmla="*/ 10695515 h 10695515"/>
              <a:gd name="connsiteX37" fmla="*/ 68003 w 4123786"/>
              <a:gd name="connsiteY37" fmla="*/ 10695515 h 10695515"/>
              <a:gd name="connsiteX38" fmla="*/ 30530 w 4123786"/>
              <a:gd name="connsiteY38" fmla="*/ 10659953 h 10695515"/>
              <a:gd name="connsiteX39" fmla="*/ 30530 w 4123786"/>
              <a:gd name="connsiteY39" fmla="*/ 9043781 h 10695515"/>
              <a:gd name="connsiteX40" fmla="*/ 19986 w 4123786"/>
              <a:gd name="connsiteY40" fmla="*/ 8991028 h 10695515"/>
              <a:gd name="connsiteX41" fmla="*/ 30530 w 4123786"/>
              <a:gd name="connsiteY41" fmla="*/ 8936768 h 10695515"/>
              <a:gd name="connsiteX42" fmla="*/ 30530 w 4123786"/>
              <a:gd name="connsiteY42" fmla="*/ 8213677 h 10695515"/>
              <a:gd name="connsiteX43" fmla="*/ 30530 w 4123786"/>
              <a:gd name="connsiteY43" fmla="*/ 8117697 h 10695515"/>
              <a:gd name="connsiteX44" fmla="*/ 19292 w 4123786"/>
              <a:gd name="connsiteY44" fmla="*/ 8064088 h 10695515"/>
              <a:gd name="connsiteX45" fmla="*/ 6414 w 4123786"/>
              <a:gd name="connsiteY45" fmla="*/ 8009276 h 10695515"/>
              <a:gd name="connsiteX46" fmla="*/ 862 w 4123786"/>
              <a:gd name="connsiteY46" fmla="*/ 7956458 h 10695515"/>
              <a:gd name="connsiteX47" fmla="*/ 0 w 4123786"/>
              <a:gd name="connsiteY47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5 w 4123786"/>
              <a:gd name="connsiteY30" fmla="*/ 10239915 h 10695515"/>
              <a:gd name="connsiteX31" fmla="*/ 4123785 w 4123786"/>
              <a:gd name="connsiteY31" fmla="*/ 10662081 h 10695515"/>
              <a:gd name="connsiteX32" fmla="*/ 4090258 w 4123786"/>
              <a:gd name="connsiteY32" fmla="*/ 10695514 h 10695515"/>
              <a:gd name="connsiteX33" fmla="*/ 4072751 w 4123786"/>
              <a:gd name="connsiteY33" fmla="*/ 10695514 h 10695515"/>
              <a:gd name="connsiteX34" fmla="*/ 4072751 w 4123786"/>
              <a:gd name="connsiteY34" fmla="*/ 10695515 h 10695515"/>
              <a:gd name="connsiteX35" fmla="*/ 3145747 w 4123786"/>
              <a:gd name="connsiteY35" fmla="*/ 10695515 h 10695515"/>
              <a:gd name="connsiteX36" fmla="*/ 68003 w 4123786"/>
              <a:gd name="connsiteY36" fmla="*/ 10695515 h 10695515"/>
              <a:gd name="connsiteX37" fmla="*/ 30530 w 4123786"/>
              <a:gd name="connsiteY37" fmla="*/ 10659953 h 10695515"/>
              <a:gd name="connsiteX38" fmla="*/ 30530 w 4123786"/>
              <a:gd name="connsiteY38" fmla="*/ 9043781 h 10695515"/>
              <a:gd name="connsiteX39" fmla="*/ 19986 w 4123786"/>
              <a:gd name="connsiteY39" fmla="*/ 8991028 h 10695515"/>
              <a:gd name="connsiteX40" fmla="*/ 30530 w 4123786"/>
              <a:gd name="connsiteY40" fmla="*/ 8936768 h 10695515"/>
              <a:gd name="connsiteX41" fmla="*/ 30530 w 4123786"/>
              <a:gd name="connsiteY41" fmla="*/ 8213677 h 10695515"/>
              <a:gd name="connsiteX42" fmla="*/ 30530 w 4123786"/>
              <a:gd name="connsiteY42" fmla="*/ 8117697 h 10695515"/>
              <a:gd name="connsiteX43" fmla="*/ 19292 w 4123786"/>
              <a:gd name="connsiteY43" fmla="*/ 8064088 h 10695515"/>
              <a:gd name="connsiteX44" fmla="*/ 6414 w 4123786"/>
              <a:gd name="connsiteY44" fmla="*/ 8009276 h 10695515"/>
              <a:gd name="connsiteX45" fmla="*/ 862 w 4123786"/>
              <a:gd name="connsiteY45" fmla="*/ 7956458 h 10695515"/>
              <a:gd name="connsiteX46" fmla="*/ 0 w 4123786"/>
              <a:gd name="connsiteY46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5 w 4123786"/>
              <a:gd name="connsiteY29" fmla="*/ 10239915 h 10695515"/>
              <a:gd name="connsiteX30" fmla="*/ 4123785 w 4123786"/>
              <a:gd name="connsiteY30" fmla="*/ 10662081 h 10695515"/>
              <a:gd name="connsiteX31" fmla="*/ 4090258 w 4123786"/>
              <a:gd name="connsiteY31" fmla="*/ 10695514 h 10695515"/>
              <a:gd name="connsiteX32" fmla="*/ 4072751 w 4123786"/>
              <a:gd name="connsiteY32" fmla="*/ 10695514 h 10695515"/>
              <a:gd name="connsiteX33" fmla="*/ 4072751 w 4123786"/>
              <a:gd name="connsiteY33" fmla="*/ 10695515 h 10695515"/>
              <a:gd name="connsiteX34" fmla="*/ 3145747 w 4123786"/>
              <a:gd name="connsiteY34" fmla="*/ 10695515 h 10695515"/>
              <a:gd name="connsiteX35" fmla="*/ 68003 w 4123786"/>
              <a:gd name="connsiteY35" fmla="*/ 10695515 h 10695515"/>
              <a:gd name="connsiteX36" fmla="*/ 30530 w 4123786"/>
              <a:gd name="connsiteY36" fmla="*/ 10659953 h 10695515"/>
              <a:gd name="connsiteX37" fmla="*/ 30530 w 4123786"/>
              <a:gd name="connsiteY37" fmla="*/ 9043781 h 10695515"/>
              <a:gd name="connsiteX38" fmla="*/ 19986 w 4123786"/>
              <a:gd name="connsiteY38" fmla="*/ 8991028 h 10695515"/>
              <a:gd name="connsiteX39" fmla="*/ 30530 w 4123786"/>
              <a:gd name="connsiteY39" fmla="*/ 8936768 h 10695515"/>
              <a:gd name="connsiteX40" fmla="*/ 30530 w 4123786"/>
              <a:gd name="connsiteY40" fmla="*/ 8213677 h 10695515"/>
              <a:gd name="connsiteX41" fmla="*/ 30530 w 4123786"/>
              <a:gd name="connsiteY41" fmla="*/ 8117697 h 10695515"/>
              <a:gd name="connsiteX42" fmla="*/ 19292 w 4123786"/>
              <a:gd name="connsiteY42" fmla="*/ 8064088 h 10695515"/>
              <a:gd name="connsiteX43" fmla="*/ 6414 w 4123786"/>
              <a:gd name="connsiteY43" fmla="*/ 8009276 h 10695515"/>
              <a:gd name="connsiteX44" fmla="*/ 862 w 4123786"/>
              <a:gd name="connsiteY44" fmla="*/ 7956458 h 10695515"/>
              <a:gd name="connsiteX45" fmla="*/ 0 w 4123786"/>
              <a:gd name="connsiteY45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5 w 4123786"/>
              <a:gd name="connsiteY29" fmla="*/ 10239915 h 10695515"/>
              <a:gd name="connsiteX30" fmla="*/ 4123785 w 4123786"/>
              <a:gd name="connsiteY30" fmla="*/ 10662081 h 10695515"/>
              <a:gd name="connsiteX31" fmla="*/ 4090258 w 4123786"/>
              <a:gd name="connsiteY31" fmla="*/ 10695514 h 10695515"/>
              <a:gd name="connsiteX32" fmla="*/ 4072751 w 4123786"/>
              <a:gd name="connsiteY32" fmla="*/ 10695514 h 10695515"/>
              <a:gd name="connsiteX33" fmla="*/ 4072751 w 4123786"/>
              <a:gd name="connsiteY33" fmla="*/ 10695515 h 10695515"/>
              <a:gd name="connsiteX34" fmla="*/ 68003 w 4123786"/>
              <a:gd name="connsiteY34" fmla="*/ 10695515 h 10695515"/>
              <a:gd name="connsiteX35" fmla="*/ 30530 w 4123786"/>
              <a:gd name="connsiteY35" fmla="*/ 10659953 h 10695515"/>
              <a:gd name="connsiteX36" fmla="*/ 30530 w 4123786"/>
              <a:gd name="connsiteY36" fmla="*/ 9043781 h 10695515"/>
              <a:gd name="connsiteX37" fmla="*/ 19986 w 4123786"/>
              <a:gd name="connsiteY37" fmla="*/ 8991028 h 10695515"/>
              <a:gd name="connsiteX38" fmla="*/ 30530 w 4123786"/>
              <a:gd name="connsiteY38" fmla="*/ 8936768 h 10695515"/>
              <a:gd name="connsiteX39" fmla="*/ 30530 w 4123786"/>
              <a:gd name="connsiteY39" fmla="*/ 8213677 h 10695515"/>
              <a:gd name="connsiteX40" fmla="*/ 30530 w 4123786"/>
              <a:gd name="connsiteY40" fmla="*/ 8117697 h 10695515"/>
              <a:gd name="connsiteX41" fmla="*/ 19292 w 4123786"/>
              <a:gd name="connsiteY41" fmla="*/ 8064088 h 10695515"/>
              <a:gd name="connsiteX42" fmla="*/ 6414 w 4123786"/>
              <a:gd name="connsiteY42" fmla="*/ 8009276 h 10695515"/>
              <a:gd name="connsiteX43" fmla="*/ 862 w 4123786"/>
              <a:gd name="connsiteY43" fmla="*/ 7956458 h 10695515"/>
              <a:gd name="connsiteX44" fmla="*/ 0 w 4123786"/>
              <a:gd name="connsiteY44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5 w 4123786"/>
              <a:gd name="connsiteY29" fmla="*/ 10662081 h 10695515"/>
              <a:gd name="connsiteX30" fmla="*/ 4090258 w 4123786"/>
              <a:gd name="connsiteY30" fmla="*/ 10695514 h 10695515"/>
              <a:gd name="connsiteX31" fmla="*/ 4072751 w 4123786"/>
              <a:gd name="connsiteY31" fmla="*/ 10695514 h 10695515"/>
              <a:gd name="connsiteX32" fmla="*/ 4072751 w 4123786"/>
              <a:gd name="connsiteY32" fmla="*/ 10695515 h 10695515"/>
              <a:gd name="connsiteX33" fmla="*/ 68003 w 4123786"/>
              <a:gd name="connsiteY33" fmla="*/ 10695515 h 10695515"/>
              <a:gd name="connsiteX34" fmla="*/ 30530 w 4123786"/>
              <a:gd name="connsiteY34" fmla="*/ 10659953 h 10695515"/>
              <a:gd name="connsiteX35" fmla="*/ 30530 w 4123786"/>
              <a:gd name="connsiteY35" fmla="*/ 9043781 h 10695515"/>
              <a:gd name="connsiteX36" fmla="*/ 19986 w 4123786"/>
              <a:gd name="connsiteY36" fmla="*/ 8991028 h 10695515"/>
              <a:gd name="connsiteX37" fmla="*/ 30530 w 4123786"/>
              <a:gd name="connsiteY37" fmla="*/ 8936768 h 10695515"/>
              <a:gd name="connsiteX38" fmla="*/ 30530 w 4123786"/>
              <a:gd name="connsiteY38" fmla="*/ 8213677 h 10695515"/>
              <a:gd name="connsiteX39" fmla="*/ 30530 w 4123786"/>
              <a:gd name="connsiteY39" fmla="*/ 8117697 h 10695515"/>
              <a:gd name="connsiteX40" fmla="*/ 19292 w 4123786"/>
              <a:gd name="connsiteY40" fmla="*/ 8064088 h 10695515"/>
              <a:gd name="connsiteX41" fmla="*/ 6414 w 4123786"/>
              <a:gd name="connsiteY41" fmla="*/ 8009276 h 10695515"/>
              <a:gd name="connsiteX42" fmla="*/ 862 w 4123786"/>
              <a:gd name="connsiteY42" fmla="*/ 7956458 h 10695515"/>
              <a:gd name="connsiteX43" fmla="*/ 0 w 4123786"/>
              <a:gd name="connsiteY43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090259 w 4123786"/>
              <a:gd name="connsiteY22" fmla="*/ 0 h 10695515"/>
              <a:gd name="connsiteX23" fmla="*/ 4123786 w 4123786"/>
              <a:gd name="connsiteY23" fmla="*/ 33528 h 10695515"/>
              <a:gd name="connsiteX24" fmla="*/ 4123786 w 4123786"/>
              <a:gd name="connsiteY24" fmla="*/ 2779490 h 10695515"/>
              <a:gd name="connsiteX25" fmla="*/ 4123785 w 4123786"/>
              <a:gd name="connsiteY25" fmla="*/ 2779492 h 10695515"/>
              <a:gd name="connsiteX26" fmla="*/ 4123785 w 4123786"/>
              <a:gd name="connsiteY26" fmla="*/ 3099544 h 10695515"/>
              <a:gd name="connsiteX27" fmla="*/ 4123785 w 4123786"/>
              <a:gd name="connsiteY27" fmla="*/ 4850102 h 10695515"/>
              <a:gd name="connsiteX28" fmla="*/ 4123785 w 4123786"/>
              <a:gd name="connsiteY28" fmla="*/ 10662081 h 10695515"/>
              <a:gd name="connsiteX29" fmla="*/ 4090258 w 4123786"/>
              <a:gd name="connsiteY29" fmla="*/ 10695514 h 10695515"/>
              <a:gd name="connsiteX30" fmla="*/ 4072751 w 4123786"/>
              <a:gd name="connsiteY30" fmla="*/ 10695514 h 10695515"/>
              <a:gd name="connsiteX31" fmla="*/ 4072751 w 4123786"/>
              <a:gd name="connsiteY31" fmla="*/ 10695515 h 10695515"/>
              <a:gd name="connsiteX32" fmla="*/ 68003 w 4123786"/>
              <a:gd name="connsiteY32" fmla="*/ 10695515 h 10695515"/>
              <a:gd name="connsiteX33" fmla="*/ 30530 w 4123786"/>
              <a:gd name="connsiteY33" fmla="*/ 10659953 h 10695515"/>
              <a:gd name="connsiteX34" fmla="*/ 30530 w 4123786"/>
              <a:gd name="connsiteY34" fmla="*/ 9043781 h 10695515"/>
              <a:gd name="connsiteX35" fmla="*/ 19986 w 4123786"/>
              <a:gd name="connsiteY35" fmla="*/ 8991028 h 10695515"/>
              <a:gd name="connsiteX36" fmla="*/ 30530 w 4123786"/>
              <a:gd name="connsiteY36" fmla="*/ 8936768 h 10695515"/>
              <a:gd name="connsiteX37" fmla="*/ 30530 w 4123786"/>
              <a:gd name="connsiteY37" fmla="*/ 8213677 h 10695515"/>
              <a:gd name="connsiteX38" fmla="*/ 30530 w 4123786"/>
              <a:gd name="connsiteY38" fmla="*/ 8117697 h 10695515"/>
              <a:gd name="connsiteX39" fmla="*/ 19292 w 4123786"/>
              <a:gd name="connsiteY39" fmla="*/ 8064088 h 10695515"/>
              <a:gd name="connsiteX40" fmla="*/ 6414 w 4123786"/>
              <a:gd name="connsiteY40" fmla="*/ 8009276 h 10695515"/>
              <a:gd name="connsiteX41" fmla="*/ 862 w 4123786"/>
              <a:gd name="connsiteY41" fmla="*/ 7956458 h 10695515"/>
              <a:gd name="connsiteX42" fmla="*/ 0 w 4123786"/>
              <a:gd name="connsiteY42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090259 w 4123786"/>
              <a:gd name="connsiteY21" fmla="*/ 0 h 10695515"/>
              <a:gd name="connsiteX22" fmla="*/ 4123786 w 4123786"/>
              <a:gd name="connsiteY22" fmla="*/ 33528 h 10695515"/>
              <a:gd name="connsiteX23" fmla="*/ 4123786 w 4123786"/>
              <a:gd name="connsiteY23" fmla="*/ 2779490 h 10695515"/>
              <a:gd name="connsiteX24" fmla="*/ 4123785 w 4123786"/>
              <a:gd name="connsiteY24" fmla="*/ 2779492 h 10695515"/>
              <a:gd name="connsiteX25" fmla="*/ 4123785 w 4123786"/>
              <a:gd name="connsiteY25" fmla="*/ 3099544 h 10695515"/>
              <a:gd name="connsiteX26" fmla="*/ 4123785 w 4123786"/>
              <a:gd name="connsiteY26" fmla="*/ 4850102 h 10695515"/>
              <a:gd name="connsiteX27" fmla="*/ 4123785 w 4123786"/>
              <a:gd name="connsiteY27" fmla="*/ 10662081 h 10695515"/>
              <a:gd name="connsiteX28" fmla="*/ 4090258 w 4123786"/>
              <a:gd name="connsiteY28" fmla="*/ 10695514 h 10695515"/>
              <a:gd name="connsiteX29" fmla="*/ 4072751 w 4123786"/>
              <a:gd name="connsiteY29" fmla="*/ 10695514 h 10695515"/>
              <a:gd name="connsiteX30" fmla="*/ 4072751 w 4123786"/>
              <a:gd name="connsiteY30" fmla="*/ 10695515 h 10695515"/>
              <a:gd name="connsiteX31" fmla="*/ 68003 w 4123786"/>
              <a:gd name="connsiteY31" fmla="*/ 10695515 h 10695515"/>
              <a:gd name="connsiteX32" fmla="*/ 30530 w 4123786"/>
              <a:gd name="connsiteY32" fmla="*/ 10659953 h 10695515"/>
              <a:gd name="connsiteX33" fmla="*/ 30530 w 4123786"/>
              <a:gd name="connsiteY33" fmla="*/ 9043781 h 10695515"/>
              <a:gd name="connsiteX34" fmla="*/ 19986 w 4123786"/>
              <a:gd name="connsiteY34" fmla="*/ 8991028 h 10695515"/>
              <a:gd name="connsiteX35" fmla="*/ 30530 w 4123786"/>
              <a:gd name="connsiteY35" fmla="*/ 8936768 h 10695515"/>
              <a:gd name="connsiteX36" fmla="*/ 30530 w 4123786"/>
              <a:gd name="connsiteY36" fmla="*/ 8213677 h 10695515"/>
              <a:gd name="connsiteX37" fmla="*/ 30530 w 4123786"/>
              <a:gd name="connsiteY37" fmla="*/ 8117697 h 10695515"/>
              <a:gd name="connsiteX38" fmla="*/ 19292 w 4123786"/>
              <a:gd name="connsiteY38" fmla="*/ 8064088 h 10695515"/>
              <a:gd name="connsiteX39" fmla="*/ 6414 w 4123786"/>
              <a:gd name="connsiteY39" fmla="*/ 8009276 h 10695515"/>
              <a:gd name="connsiteX40" fmla="*/ 862 w 4123786"/>
              <a:gd name="connsiteY40" fmla="*/ 7956458 h 10695515"/>
              <a:gd name="connsiteX41" fmla="*/ 0 w 4123786"/>
              <a:gd name="connsiteY41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090259 w 4123786"/>
              <a:gd name="connsiteY20" fmla="*/ 0 h 10695515"/>
              <a:gd name="connsiteX21" fmla="*/ 4123786 w 4123786"/>
              <a:gd name="connsiteY21" fmla="*/ 33528 h 10695515"/>
              <a:gd name="connsiteX22" fmla="*/ 4123786 w 4123786"/>
              <a:gd name="connsiteY22" fmla="*/ 2779490 h 10695515"/>
              <a:gd name="connsiteX23" fmla="*/ 4123785 w 4123786"/>
              <a:gd name="connsiteY23" fmla="*/ 2779492 h 10695515"/>
              <a:gd name="connsiteX24" fmla="*/ 4123785 w 4123786"/>
              <a:gd name="connsiteY24" fmla="*/ 3099544 h 10695515"/>
              <a:gd name="connsiteX25" fmla="*/ 4123785 w 4123786"/>
              <a:gd name="connsiteY25" fmla="*/ 4850102 h 10695515"/>
              <a:gd name="connsiteX26" fmla="*/ 4123785 w 4123786"/>
              <a:gd name="connsiteY26" fmla="*/ 10662081 h 10695515"/>
              <a:gd name="connsiteX27" fmla="*/ 4090258 w 4123786"/>
              <a:gd name="connsiteY27" fmla="*/ 10695514 h 10695515"/>
              <a:gd name="connsiteX28" fmla="*/ 4072751 w 4123786"/>
              <a:gd name="connsiteY28" fmla="*/ 10695514 h 10695515"/>
              <a:gd name="connsiteX29" fmla="*/ 4072751 w 4123786"/>
              <a:gd name="connsiteY29" fmla="*/ 10695515 h 10695515"/>
              <a:gd name="connsiteX30" fmla="*/ 68003 w 4123786"/>
              <a:gd name="connsiteY30" fmla="*/ 10695515 h 10695515"/>
              <a:gd name="connsiteX31" fmla="*/ 30530 w 4123786"/>
              <a:gd name="connsiteY31" fmla="*/ 10659953 h 10695515"/>
              <a:gd name="connsiteX32" fmla="*/ 30530 w 4123786"/>
              <a:gd name="connsiteY32" fmla="*/ 9043781 h 10695515"/>
              <a:gd name="connsiteX33" fmla="*/ 19986 w 4123786"/>
              <a:gd name="connsiteY33" fmla="*/ 8991028 h 10695515"/>
              <a:gd name="connsiteX34" fmla="*/ 30530 w 4123786"/>
              <a:gd name="connsiteY34" fmla="*/ 8936768 h 10695515"/>
              <a:gd name="connsiteX35" fmla="*/ 30530 w 4123786"/>
              <a:gd name="connsiteY35" fmla="*/ 8213677 h 10695515"/>
              <a:gd name="connsiteX36" fmla="*/ 30530 w 4123786"/>
              <a:gd name="connsiteY36" fmla="*/ 8117697 h 10695515"/>
              <a:gd name="connsiteX37" fmla="*/ 19292 w 4123786"/>
              <a:gd name="connsiteY37" fmla="*/ 8064088 h 10695515"/>
              <a:gd name="connsiteX38" fmla="*/ 6414 w 4123786"/>
              <a:gd name="connsiteY38" fmla="*/ 8009276 h 10695515"/>
              <a:gd name="connsiteX39" fmla="*/ 862 w 4123786"/>
              <a:gd name="connsiteY39" fmla="*/ 7956458 h 10695515"/>
              <a:gd name="connsiteX40" fmla="*/ 0 w 4123786"/>
              <a:gd name="connsiteY40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090259 w 4123786"/>
              <a:gd name="connsiteY20" fmla="*/ 0 h 10695515"/>
              <a:gd name="connsiteX21" fmla="*/ 4123786 w 4123786"/>
              <a:gd name="connsiteY21" fmla="*/ 33528 h 10695515"/>
              <a:gd name="connsiteX22" fmla="*/ 4123786 w 4123786"/>
              <a:gd name="connsiteY22" fmla="*/ 2779490 h 10695515"/>
              <a:gd name="connsiteX23" fmla="*/ 4123785 w 4123786"/>
              <a:gd name="connsiteY23" fmla="*/ 3099544 h 10695515"/>
              <a:gd name="connsiteX24" fmla="*/ 4123785 w 4123786"/>
              <a:gd name="connsiteY24" fmla="*/ 4850102 h 10695515"/>
              <a:gd name="connsiteX25" fmla="*/ 4123785 w 4123786"/>
              <a:gd name="connsiteY25" fmla="*/ 10662081 h 10695515"/>
              <a:gd name="connsiteX26" fmla="*/ 4090258 w 4123786"/>
              <a:gd name="connsiteY26" fmla="*/ 10695514 h 10695515"/>
              <a:gd name="connsiteX27" fmla="*/ 4072751 w 4123786"/>
              <a:gd name="connsiteY27" fmla="*/ 10695514 h 10695515"/>
              <a:gd name="connsiteX28" fmla="*/ 4072751 w 4123786"/>
              <a:gd name="connsiteY28" fmla="*/ 10695515 h 10695515"/>
              <a:gd name="connsiteX29" fmla="*/ 68003 w 4123786"/>
              <a:gd name="connsiteY29" fmla="*/ 10695515 h 10695515"/>
              <a:gd name="connsiteX30" fmla="*/ 30530 w 4123786"/>
              <a:gd name="connsiteY30" fmla="*/ 10659953 h 10695515"/>
              <a:gd name="connsiteX31" fmla="*/ 30530 w 4123786"/>
              <a:gd name="connsiteY31" fmla="*/ 9043781 h 10695515"/>
              <a:gd name="connsiteX32" fmla="*/ 19986 w 4123786"/>
              <a:gd name="connsiteY32" fmla="*/ 8991028 h 10695515"/>
              <a:gd name="connsiteX33" fmla="*/ 30530 w 4123786"/>
              <a:gd name="connsiteY33" fmla="*/ 8936768 h 10695515"/>
              <a:gd name="connsiteX34" fmla="*/ 30530 w 4123786"/>
              <a:gd name="connsiteY34" fmla="*/ 8213677 h 10695515"/>
              <a:gd name="connsiteX35" fmla="*/ 30530 w 4123786"/>
              <a:gd name="connsiteY35" fmla="*/ 8117697 h 10695515"/>
              <a:gd name="connsiteX36" fmla="*/ 19292 w 4123786"/>
              <a:gd name="connsiteY36" fmla="*/ 8064088 h 10695515"/>
              <a:gd name="connsiteX37" fmla="*/ 6414 w 4123786"/>
              <a:gd name="connsiteY37" fmla="*/ 8009276 h 10695515"/>
              <a:gd name="connsiteX38" fmla="*/ 862 w 4123786"/>
              <a:gd name="connsiteY38" fmla="*/ 7956458 h 10695515"/>
              <a:gd name="connsiteX39" fmla="*/ 0 w 4123786"/>
              <a:gd name="connsiteY39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090259 w 4123786"/>
              <a:gd name="connsiteY20" fmla="*/ 0 h 10695515"/>
              <a:gd name="connsiteX21" fmla="*/ 4123786 w 4123786"/>
              <a:gd name="connsiteY21" fmla="*/ 33528 h 10695515"/>
              <a:gd name="connsiteX22" fmla="*/ 4123785 w 4123786"/>
              <a:gd name="connsiteY22" fmla="*/ 3099544 h 10695515"/>
              <a:gd name="connsiteX23" fmla="*/ 4123785 w 4123786"/>
              <a:gd name="connsiteY23" fmla="*/ 4850102 h 10695515"/>
              <a:gd name="connsiteX24" fmla="*/ 4123785 w 4123786"/>
              <a:gd name="connsiteY24" fmla="*/ 10662081 h 10695515"/>
              <a:gd name="connsiteX25" fmla="*/ 4090258 w 4123786"/>
              <a:gd name="connsiteY25" fmla="*/ 10695514 h 10695515"/>
              <a:gd name="connsiteX26" fmla="*/ 4072751 w 4123786"/>
              <a:gd name="connsiteY26" fmla="*/ 10695514 h 10695515"/>
              <a:gd name="connsiteX27" fmla="*/ 4072751 w 4123786"/>
              <a:gd name="connsiteY27" fmla="*/ 10695515 h 10695515"/>
              <a:gd name="connsiteX28" fmla="*/ 68003 w 4123786"/>
              <a:gd name="connsiteY28" fmla="*/ 10695515 h 10695515"/>
              <a:gd name="connsiteX29" fmla="*/ 30530 w 4123786"/>
              <a:gd name="connsiteY29" fmla="*/ 10659953 h 10695515"/>
              <a:gd name="connsiteX30" fmla="*/ 30530 w 4123786"/>
              <a:gd name="connsiteY30" fmla="*/ 9043781 h 10695515"/>
              <a:gd name="connsiteX31" fmla="*/ 19986 w 4123786"/>
              <a:gd name="connsiteY31" fmla="*/ 8991028 h 10695515"/>
              <a:gd name="connsiteX32" fmla="*/ 30530 w 4123786"/>
              <a:gd name="connsiteY32" fmla="*/ 8936768 h 10695515"/>
              <a:gd name="connsiteX33" fmla="*/ 30530 w 4123786"/>
              <a:gd name="connsiteY33" fmla="*/ 8213677 h 10695515"/>
              <a:gd name="connsiteX34" fmla="*/ 30530 w 4123786"/>
              <a:gd name="connsiteY34" fmla="*/ 8117697 h 10695515"/>
              <a:gd name="connsiteX35" fmla="*/ 19292 w 4123786"/>
              <a:gd name="connsiteY35" fmla="*/ 8064088 h 10695515"/>
              <a:gd name="connsiteX36" fmla="*/ 6414 w 4123786"/>
              <a:gd name="connsiteY36" fmla="*/ 8009276 h 10695515"/>
              <a:gd name="connsiteX37" fmla="*/ 862 w 4123786"/>
              <a:gd name="connsiteY37" fmla="*/ 7956458 h 10695515"/>
              <a:gd name="connsiteX38" fmla="*/ 0 w 4123786"/>
              <a:gd name="connsiteY38" fmla="*/ 7915797 h 10695515"/>
              <a:gd name="connsiteX0" fmla="*/ 0 w 4126269"/>
              <a:gd name="connsiteY0" fmla="*/ 7915797 h 10695515"/>
              <a:gd name="connsiteX1" fmla="*/ 7600 w 4126269"/>
              <a:gd name="connsiteY1" fmla="*/ 7873197 h 10695515"/>
              <a:gd name="connsiteX2" fmla="*/ 4439 w 4126269"/>
              <a:gd name="connsiteY2" fmla="*/ 7844441 h 10695515"/>
              <a:gd name="connsiteX3" fmla="*/ 12582 w 4126269"/>
              <a:gd name="connsiteY3" fmla="*/ 7790887 h 10695515"/>
              <a:gd name="connsiteX4" fmla="*/ 20085 w 4126269"/>
              <a:gd name="connsiteY4" fmla="*/ 7712540 h 10695515"/>
              <a:gd name="connsiteX5" fmla="*/ 28081 w 4126269"/>
              <a:gd name="connsiteY5" fmla="*/ 7658609 h 10695515"/>
              <a:gd name="connsiteX6" fmla="*/ 30530 w 4126269"/>
              <a:gd name="connsiteY6" fmla="*/ 7648210 h 10695515"/>
              <a:gd name="connsiteX7" fmla="*/ 30530 w 4126269"/>
              <a:gd name="connsiteY7" fmla="*/ 7295316 h 10695515"/>
              <a:gd name="connsiteX8" fmla="*/ 27793 w 4126269"/>
              <a:gd name="connsiteY8" fmla="*/ 7269284 h 10695515"/>
              <a:gd name="connsiteX9" fmla="*/ 30530 w 4126269"/>
              <a:gd name="connsiteY9" fmla="*/ 7181458 h 10695515"/>
              <a:gd name="connsiteX10" fmla="*/ 26802 w 4126269"/>
              <a:gd name="connsiteY10" fmla="*/ 7168704 h 10695515"/>
              <a:gd name="connsiteX11" fmla="*/ 30530 w 4126269"/>
              <a:gd name="connsiteY11" fmla="*/ 7082840 h 10695515"/>
              <a:gd name="connsiteX12" fmla="*/ 27363 w 4126269"/>
              <a:gd name="connsiteY12" fmla="*/ 6988764 h 10695515"/>
              <a:gd name="connsiteX13" fmla="*/ 18853 w 4126269"/>
              <a:gd name="connsiteY13" fmla="*/ 6981739 h 10695515"/>
              <a:gd name="connsiteX14" fmla="*/ 18106 w 4126269"/>
              <a:gd name="connsiteY14" fmla="*/ 6961107 h 10695515"/>
              <a:gd name="connsiteX15" fmla="*/ 18269 w 4126269"/>
              <a:gd name="connsiteY15" fmla="*/ 6928626 h 10695515"/>
              <a:gd name="connsiteX16" fmla="*/ 27200 w 4126269"/>
              <a:gd name="connsiteY16" fmla="*/ 6855869 h 10695515"/>
              <a:gd name="connsiteX17" fmla="*/ 21919 w 4126269"/>
              <a:gd name="connsiteY17" fmla="*/ 40543 h 10695515"/>
              <a:gd name="connsiteX18" fmla="*/ 47162 w 4126269"/>
              <a:gd name="connsiteY18" fmla="*/ 4670 h 10695515"/>
              <a:gd name="connsiteX19" fmla="*/ 68017 w 4126269"/>
              <a:gd name="connsiteY19" fmla="*/ 37 h 10695515"/>
              <a:gd name="connsiteX20" fmla="*/ 4090259 w 4126269"/>
              <a:gd name="connsiteY20" fmla="*/ 0 h 10695515"/>
              <a:gd name="connsiteX21" fmla="*/ 4123786 w 4126269"/>
              <a:gd name="connsiteY21" fmla="*/ 33528 h 10695515"/>
              <a:gd name="connsiteX22" fmla="*/ 4123785 w 4126269"/>
              <a:gd name="connsiteY22" fmla="*/ 4850102 h 10695515"/>
              <a:gd name="connsiteX23" fmla="*/ 4123785 w 4126269"/>
              <a:gd name="connsiteY23" fmla="*/ 10662081 h 10695515"/>
              <a:gd name="connsiteX24" fmla="*/ 4090258 w 4126269"/>
              <a:gd name="connsiteY24" fmla="*/ 10695514 h 10695515"/>
              <a:gd name="connsiteX25" fmla="*/ 4072751 w 4126269"/>
              <a:gd name="connsiteY25" fmla="*/ 10695514 h 10695515"/>
              <a:gd name="connsiteX26" fmla="*/ 4072751 w 4126269"/>
              <a:gd name="connsiteY26" fmla="*/ 10695515 h 10695515"/>
              <a:gd name="connsiteX27" fmla="*/ 68003 w 4126269"/>
              <a:gd name="connsiteY27" fmla="*/ 10695515 h 10695515"/>
              <a:gd name="connsiteX28" fmla="*/ 30530 w 4126269"/>
              <a:gd name="connsiteY28" fmla="*/ 10659953 h 10695515"/>
              <a:gd name="connsiteX29" fmla="*/ 30530 w 4126269"/>
              <a:gd name="connsiteY29" fmla="*/ 9043781 h 10695515"/>
              <a:gd name="connsiteX30" fmla="*/ 19986 w 4126269"/>
              <a:gd name="connsiteY30" fmla="*/ 8991028 h 10695515"/>
              <a:gd name="connsiteX31" fmla="*/ 30530 w 4126269"/>
              <a:gd name="connsiteY31" fmla="*/ 8936768 h 10695515"/>
              <a:gd name="connsiteX32" fmla="*/ 30530 w 4126269"/>
              <a:gd name="connsiteY32" fmla="*/ 8213677 h 10695515"/>
              <a:gd name="connsiteX33" fmla="*/ 30530 w 4126269"/>
              <a:gd name="connsiteY33" fmla="*/ 8117697 h 10695515"/>
              <a:gd name="connsiteX34" fmla="*/ 19292 w 4126269"/>
              <a:gd name="connsiteY34" fmla="*/ 8064088 h 10695515"/>
              <a:gd name="connsiteX35" fmla="*/ 6414 w 4126269"/>
              <a:gd name="connsiteY35" fmla="*/ 8009276 h 10695515"/>
              <a:gd name="connsiteX36" fmla="*/ 862 w 4126269"/>
              <a:gd name="connsiteY36" fmla="*/ 7956458 h 10695515"/>
              <a:gd name="connsiteX37" fmla="*/ 0 w 4126269"/>
              <a:gd name="connsiteY37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18106 w 4127976"/>
              <a:gd name="connsiteY14" fmla="*/ 6961107 h 10695515"/>
              <a:gd name="connsiteX15" fmla="*/ 18269 w 4127976"/>
              <a:gd name="connsiteY15" fmla="*/ 6928626 h 10695515"/>
              <a:gd name="connsiteX16" fmla="*/ 27200 w 4127976"/>
              <a:gd name="connsiteY16" fmla="*/ 6855869 h 10695515"/>
              <a:gd name="connsiteX17" fmla="*/ 21919 w 4127976"/>
              <a:gd name="connsiteY17" fmla="*/ 40543 h 10695515"/>
              <a:gd name="connsiteX18" fmla="*/ 47162 w 4127976"/>
              <a:gd name="connsiteY18" fmla="*/ 4670 h 10695515"/>
              <a:gd name="connsiteX19" fmla="*/ 68017 w 4127976"/>
              <a:gd name="connsiteY19" fmla="*/ 37 h 10695515"/>
              <a:gd name="connsiteX20" fmla="*/ 4090259 w 4127976"/>
              <a:gd name="connsiteY20" fmla="*/ 0 h 10695515"/>
              <a:gd name="connsiteX21" fmla="*/ 4123786 w 4127976"/>
              <a:gd name="connsiteY21" fmla="*/ 33528 h 10695515"/>
              <a:gd name="connsiteX22" fmla="*/ 4123785 w 4127976"/>
              <a:gd name="connsiteY22" fmla="*/ 10662081 h 10695515"/>
              <a:gd name="connsiteX23" fmla="*/ 4090258 w 4127976"/>
              <a:gd name="connsiteY23" fmla="*/ 10695514 h 10695515"/>
              <a:gd name="connsiteX24" fmla="*/ 4072751 w 4127976"/>
              <a:gd name="connsiteY24" fmla="*/ 10695514 h 10695515"/>
              <a:gd name="connsiteX25" fmla="*/ 4072751 w 4127976"/>
              <a:gd name="connsiteY25" fmla="*/ 10695515 h 10695515"/>
              <a:gd name="connsiteX26" fmla="*/ 68003 w 4127976"/>
              <a:gd name="connsiteY26" fmla="*/ 10695515 h 10695515"/>
              <a:gd name="connsiteX27" fmla="*/ 30530 w 4127976"/>
              <a:gd name="connsiteY27" fmla="*/ 10659953 h 10695515"/>
              <a:gd name="connsiteX28" fmla="*/ 30530 w 4127976"/>
              <a:gd name="connsiteY28" fmla="*/ 9043781 h 10695515"/>
              <a:gd name="connsiteX29" fmla="*/ 19986 w 4127976"/>
              <a:gd name="connsiteY29" fmla="*/ 8991028 h 10695515"/>
              <a:gd name="connsiteX30" fmla="*/ 30530 w 4127976"/>
              <a:gd name="connsiteY30" fmla="*/ 8936768 h 10695515"/>
              <a:gd name="connsiteX31" fmla="*/ 30530 w 4127976"/>
              <a:gd name="connsiteY31" fmla="*/ 8213677 h 10695515"/>
              <a:gd name="connsiteX32" fmla="*/ 30530 w 4127976"/>
              <a:gd name="connsiteY32" fmla="*/ 8117697 h 10695515"/>
              <a:gd name="connsiteX33" fmla="*/ 19292 w 4127976"/>
              <a:gd name="connsiteY33" fmla="*/ 8064088 h 10695515"/>
              <a:gd name="connsiteX34" fmla="*/ 6414 w 4127976"/>
              <a:gd name="connsiteY34" fmla="*/ 8009276 h 10695515"/>
              <a:gd name="connsiteX35" fmla="*/ 862 w 4127976"/>
              <a:gd name="connsiteY35" fmla="*/ 7956458 h 10695515"/>
              <a:gd name="connsiteX36" fmla="*/ 0 w 4127976"/>
              <a:gd name="connsiteY36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18106 w 4127976"/>
              <a:gd name="connsiteY14" fmla="*/ 6961107 h 10695515"/>
              <a:gd name="connsiteX15" fmla="*/ 18269 w 4127976"/>
              <a:gd name="connsiteY15" fmla="*/ 6928626 h 10695515"/>
              <a:gd name="connsiteX16" fmla="*/ 21919 w 4127976"/>
              <a:gd name="connsiteY16" fmla="*/ 40543 h 10695515"/>
              <a:gd name="connsiteX17" fmla="*/ 47162 w 4127976"/>
              <a:gd name="connsiteY17" fmla="*/ 4670 h 10695515"/>
              <a:gd name="connsiteX18" fmla="*/ 68017 w 4127976"/>
              <a:gd name="connsiteY18" fmla="*/ 37 h 10695515"/>
              <a:gd name="connsiteX19" fmla="*/ 4090259 w 4127976"/>
              <a:gd name="connsiteY19" fmla="*/ 0 h 10695515"/>
              <a:gd name="connsiteX20" fmla="*/ 4123786 w 4127976"/>
              <a:gd name="connsiteY20" fmla="*/ 33528 h 10695515"/>
              <a:gd name="connsiteX21" fmla="*/ 4123785 w 4127976"/>
              <a:gd name="connsiteY21" fmla="*/ 10662081 h 10695515"/>
              <a:gd name="connsiteX22" fmla="*/ 4090258 w 4127976"/>
              <a:gd name="connsiteY22" fmla="*/ 10695514 h 10695515"/>
              <a:gd name="connsiteX23" fmla="*/ 4072751 w 4127976"/>
              <a:gd name="connsiteY23" fmla="*/ 10695514 h 10695515"/>
              <a:gd name="connsiteX24" fmla="*/ 4072751 w 4127976"/>
              <a:gd name="connsiteY24" fmla="*/ 10695515 h 10695515"/>
              <a:gd name="connsiteX25" fmla="*/ 68003 w 4127976"/>
              <a:gd name="connsiteY25" fmla="*/ 10695515 h 10695515"/>
              <a:gd name="connsiteX26" fmla="*/ 30530 w 4127976"/>
              <a:gd name="connsiteY26" fmla="*/ 10659953 h 10695515"/>
              <a:gd name="connsiteX27" fmla="*/ 30530 w 4127976"/>
              <a:gd name="connsiteY27" fmla="*/ 9043781 h 10695515"/>
              <a:gd name="connsiteX28" fmla="*/ 19986 w 4127976"/>
              <a:gd name="connsiteY28" fmla="*/ 8991028 h 10695515"/>
              <a:gd name="connsiteX29" fmla="*/ 30530 w 4127976"/>
              <a:gd name="connsiteY29" fmla="*/ 8936768 h 10695515"/>
              <a:gd name="connsiteX30" fmla="*/ 30530 w 4127976"/>
              <a:gd name="connsiteY30" fmla="*/ 8213677 h 10695515"/>
              <a:gd name="connsiteX31" fmla="*/ 30530 w 4127976"/>
              <a:gd name="connsiteY31" fmla="*/ 8117697 h 10695515"/>
              <a:gd name="connsiteX32" fmla="*/ 19292 w 4127976"/>
              <a:gd name="connsiteY32" fmla="*/ 8064088 h 10695515"/>
              <a:gd name="connsiteX33" fmla="*/ 6414 w 4127976"/>
              <a:gd name="connsiteY33" fmla="*/ 8009276 h 10695515"/>
              <a:gd name="connsiteX34" fmla="*/ 862 w 4127976"/>
              <a:gd name="connsiteY34" fmla="*/ 7956458 h 10695515"/>
              <a:gd name="connsiteX35" fmla="*/ 0 w 4127976"/>
              <a:gd name="connsiteY35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18106 w 4127976"/>
              <a:gd name="connsiteY14" fmla="*/ 6961107 h 10695515"/>
              <a:gd name="connsiteX15" fmla="*/ 21919 w 4127976"/>
              <a:gd name="connsiteY15" fmla="*/ 40543 h 10695515"/>
              <a:gd name="connsiteX16" fmla="*/ 47162 w 4127976"/>
              <a:gd name="connsiteY16" fmla="*/ 4670 h 10695515"/>
              <a:gd name="connsiteX17" fmla="*/ 68017 w 4127976"/>
              <a:gd name="connsiteY17" fmla="*/ 37 h 10695515"/>
              <a:gd name="connsiteX18" fmla="*/ 4090259 w 4127976"/>
              <a:gd name="connsiteY18" fmla="*/ 0 h 10695515"/>
              <a:gd name="connsiteX19" fmla="*/ 4123786 w 4127976"/>
              <a:gd name="connsiteY19" fmla="*/ 33528 h 10695515"/>
              <a:gd name="connsiteX20" fmla="*/ 4123785 w 4127976"/>
              <a:gd name="connsiteY20" fmla="*/ 10662081 h 10695515"/>
              <a:gd name="connsiteX21" fmla="*/ 4090258 w 4127976"/>
              <a:gd name="connsiteY21" fmla="*/ 10695514 h 10695515"/>
              <a:gd name="connsiteX22" fmla="*/ 4072751 w 4127976"/>
              <a:gd name="connsiteY22" fmla="*/ 10695514 h 10695515"/>
              <a:gd name="connsiteX23" fmla="*/ 4072751 w 4127976"/>
              <a:gd name="connsiteY23" fmla="*/ 10695515 h 10695515"/>
              <a:gd name="connsiteX24" fmla="*/ 68003 w 4127976"/>
              <a:gd name="connsiteY24" fmla="*/ 10695515 h 10695515"/>
              <a:gd name="connsiteX25" fmla="*/ 30530 w 4127976"/>
              <a:gd name="connsiteY25" fmla="*/ 10659953 h 10695515"/>
              <a:gd name="connsiteX26" fmla="*/ 30530 w 4127976"/>
              <a:gd name="connsiteY26" fmla="*/ 9043781 h 10695515"/>
              <a:gd name="connsiteX27" fmla="*/ 19986 w 4127976"/>
              <a:gd name="connsiteY27" fmla="*/ 8991028 h 10695515"/>
              <a:gd name="connsiteX28" fmla="*/ 30530 w 4127976"/>
              <a:gd name="connsiteY28" fmla="*/ 8936768 h 10695515"/>
              <a:gd name="connsiteX29" fmla="*/ 30530 w 4127976"/>
              <a:gd name="connsiteY29" fmla="*/ 8213677 h 10695515"/>
              <a:gd name="connsiteX30" fmla="*/ 30530 w 4127976"/>
              <a:gd name="connsiteY30" fmla="*/ 8117697 h 10695515"/>
              <a:gd name="connsiteX31" fmla="*/ 19292 w 4127976"/>
              <a:gd name="connsiteY31" fmla="*/ 8064088 h 10695515"/>
              <a:gd name="connsiteX32" fmla="*/ 6414 w 4127976"/>
              <a:gd name="connsiteY32" fmla="*/ 8009276 h 10695515"/>
              <a:gd name="connsiteX33" fmla="*/ 862 w 4127976"/>
              <a:gd name="connsiteY33" fmla="*/ 7956458 h 10695515"/>
              <a:gd name="connsiteX34" fmla="*/ 0 w 4127976"/>
              <a:gd name="connsiteY34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21919 w 4127976"/>
              <a:gd name="connsiteY14" fmla="*/ 40543 h 10695515"/>
              <a:gd name="connsiteX15" fmla="*/ 47162 w 4127976"/>
              <a:gd name="connsiteY15" fmla="*/ 4670 h 10695515"/>
              <a:gd name="connsiteX16" fmla="*/ 68017 w 4127976"/>
              <a:gd name="connsiteY16" fmla="*/ 37 h 10695515"/>
              <a:gd name="connsiteX17" fmla="*/ 4090259 w 4127976"/>
              <a:gd name="connsiteY17" fmla="*/ 0 h 10695515"/>
              <a:gd name="connsiteX18" fmla="*/ 4123786 w 4127976"/>
              <a:gd name="connsiteY18" fmla="*/ 33528 h 10695515"/>
              <a:gd name="connsiteX19" fmla="*/ 4123785 w 4127976"/>
              <a:gd name="connsiteY19" fmla="*/ 10662081 h 10695515"/>
              <a:gd name="connsiteX20" fmla="*/ 4090258 w 4127976"/>
              <a:gd name="connsiteY20" fmla="*/ 10695514 h 10695515"/>
              <a:gd name="connsiteX21" fmla="*/ 4072751 w 4127976"/>
              <a:gd name="connsiteY21" fmla="*/ 10695514 h 10695515"/>
              <a:gd name="connsiteX22" fmla="*/ 4072751 w 4127976"/>
              <a:gd name="connsiteY22" fmla="*/ 10695515 h 10695515"/>
              <a:gd name="connsiteX23" fmla="*/ 68003 w 4127976"/>
              <a:gd name="connsiteY23" fmla="*/ 10695515 h 10695515"/>
              <a:gd name="connsiteX24" fmla="*/ 30530 w 4127976"/>
              <a:gd name="connsiteY24" fmla="*/ 10659953 h 10695515"/>
              <a:gd name="connsiteX25" fmla="*/ 30530 w 4127976"/>
              <a:gd name="connsiteY25" fmla="*/ 9043781 h 10695515"/>
              <a:gd name="connsiteX26" fmla="*/ 19986 w 4127976"/>
              <a:gd name="connsiteY26" fmla="*/ 8991028 h 10695515"/>
              <a:gd name="connsiteX27" fmla="*/ 30530 w 4127976"/>
              <a:gd name="connsiteY27" fmla="*/ 8936768 h 10695515"/>
              <a:gd name="connsiteX28" fmla="*/ 30530 w 4127976"/>
              <a:gd name="connsiteY28" fmla="*/ 8213677 h 10695515"/>
              <a:gd name="connsiteX29" fmla="*/ 30530 w 4127976"/>
              <a:gd name="connsiteY29" fmla="*/ 8117697 h 10695515"/>
              <a:gd name="connsiteX30" fmla="*/ 19292 w 4127976"/>
              <a:gd name="connsiteY30" fmla="*/ 8064088 h 10695515"/>
              <a:gd name="connsiteX31" fmla="*/ 6414 w 4127976"/>
              <a:gd name="connsiteY31" fmla="*/ 8009276 h 10695515"/>
              <a:gd name="connsiteX32" fmla="*/ 862 w 4127976"/>
              <a:gd name="connsiteY32" fmla="*/ 7956458 h 10695515"/>
              <a:gd name="connsiteX33" fmla="*/ 0 w 4127976"/>
              <a:gd name="connsiteY33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21919 w 4127976"/>
              <a:gd name="connsiteY13" fmla="*/ 40543 h 10695515"/>
              <a:gd name="connsiteX14" fmla="*/ 47162 w 4127976"/>
              <a:gd name="connsiteY14" fmla="*/ 4670 h 10695515"/>
              <a:gd name="connsiteX15" fmla="*/ 68017 w 4127976"/>
              <a:gd name="connsiteY15" fmla="*/ 37 h 10695515"/>
              <a:gd name="connsiteX16" fmla="*/ 4090259 w 4127976"/>
              <a:gd name="connsiteY16" fmla="*/ 0 h 10695515"/>
              <a:gd name="connsiteX17" fmla="*/ 4123786 w 4127976"/>
              <a:gd name="connsiteY17" fmla="*/ 33528 h 10695515"/>
              <a:gd name="connsiteX18" fmla="*/ 4123785 w 4127976"/>
              <a:gd name="connsiteY18" fmla="*/ 10662081 h 10695515"/>
              <a:gd name="connsiteX19" fmla="*/ 4090258 w 4127976"/>
              <a:gd name="connsiteY19" fmla="*/ 10695514 h 10695515"/>
              <a:gd name="connsiteX20" fmla="*/ 4072751 w 4127976"/>
              <a:gd name="connsiteY20" fmla="*/ 10695514 h 10695515"/>
              <a:gd name="connsiteX21" fmla="*/ 4072751 w 4127976"/>
              <a:gd name="connsiteY21" fmla="*/ 10695515 h 10695515"/>
              <a:gd name="connsiteX22" fmla="*/ 68003 w 4127976"/>
              <a:gd name="connsiteY22" fmla="*/ 10695515 h 10695515"/>
              <a:gd name="connsiteX23" fmla="*/ 30530 w 4127976"/>
              <a:gd name="connsiteY23" fmla="*/ 10659953 h 10695515"/>
              <a:gd name="connsiteX24" fmla="*/ 30530 w 4127976"/>
              <a:gd name="connsiteY24" fmla="*/ 9043781 h 10695515"/>
              <a:gd name="connsiteX25" fmla="*/ 19986 w 4127976"/>
              <a:gd name="connsiteY25" fmla="*/ 8991028 h 10695515"/>
              <a:gd name="connsiteX26" fmla="*/ 30530 w 4127976"/>
              <a:gd name="connsiteY26" fmla="*/ 8936768 h 10695515"/>
              <a:gd name="connsiteX27" fmla="*/ 30530 w 4127976"/>
              <a:gd name="connsiteY27" fmla="*/ 8213677 h 10695515"/>
              <a:gd name="connsiteX28" fmla="*/ 30530 w 4127976"/>
              <a:gd name="connsiteY28" fmla="*/ 8117697 h 10695515"/>
              <a:gd name="connsiteX29" fmla="*/ 19292 w 4127976"/>
              <a:gd name="connsiteY29" fmla="*/ 8064088 h 10695515"/>
              <a:gd name="connsiteX30" fmla="*/ 6414 w 4127976"/>
              <a:gd name="connsiteY30" fmla="*/ 8009276 h 10695515"/>
              <a:gd name="connsiteX31" fmla="*/ 862 w 4127976"/>
              <a:gd name="connsiteY31" fmla="*/ 7956458 h 10695515"/>
              <a:gd name="connsiteX32" fmla="*/ 0 w 4127976"/>
              <a:gd name="connsiteY32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1919 w 4127976"/>
              <a:gd name="connsiteY12" fmla="*/ 40543 h 10695515"/>
              <a:gd name="connsiteX13" fmla="*/ 47162 w 4127976"/>
              <a:gd name="connsiteY13" fmla="*/ 4670 h 10695515"/>
              <a:gd name="connsiteX14" fmla="*/ 68017 w 4127976"/>
              <a:gd name="connsiteY14" fmla="*/ 37 h 10695515"/>
              <a:gd name="connsiteX15" fmla="*/ 4090259 w 4127976"/>
              <a:gd name="connsiteY15" fmla="*/ 0 h 10695515"/>
              <a:gd name="connsiteX16" fmla="*/ 4123786 w 4127976"/>
              <a:gd name="connsiteY16" fmla="*/ 33528 h 10695515"/>
              <a:gd name="connsiteX17" fmla="*/ 4123785 w 4127976"/>
              <a:gd name="connsiteY17" fmla="*/ 10662081 h 10695515"/>
              <a:gd name="connsiteX18" fmla="*/ 4090258 w 4127976"/>
              <a:gd name="connsiteY18" fmla="*/ 10695514 h 10695515"/>
              <a:gd name="connsiteX19" fmla="*/ 4072751 w 4127976"/>
              <a:gd name="connsiteY19" fmla="*/ 10695514 h 10695515"/>
              <a:gd name="connsiteX20" fmla="*/ 4072751 w 4127976"/>
              <a:gd name="connsiteY20" fmla="*/ 10695515 h 10695515"/>
              <a:gd name="connsiteX21" fmla="*/ 68003 w 4127976"/>
              <a:gd name="connsiteY21" fmla="*/ 10695515 h 10695515"/>
              <a:gd name="connsiteX22" fmla="*/ 30530 w 4127976"/>
              <a:gd name="connsiteY22" fmla="*/ 10659953 h 10695515"/>
              <a:gd name="connsiteX23" fmla="*/ 30530 w 4127976"/>
              <a:gd name="connsiteY23" fmla="*/ 9043781 h 10695515"/>
              <a:gd name="connsiteX24" fmla="*/ 19986 w 4127976"/>
              <a:gd name="connsiteY24" fmla="*/ 8991028 h 10695515"/>
              <a:gd name="connsiteX25" fmla="*/ 30530 w 4127976"/>
              <a:gd name="connsiteY25" fmla="*/ 8936768 h 10695515"/>
              <a:gd name="connsiteX26" fmla="*/ 30530 w 4127976"/>
              <a:gd name="connsiteY26" fmla="*/ 8213677 h 10695515"/>
              <a:gd name="connsiteX27" fmla="*/ 30530 w 4127976"/>
              <a:gd name="connsiteY27" fmla="*/ 8117697 h 10695515"/>
              <a:gd name="connsiteX28" fmla="*/ 19292 w 4127976"/>
              <a:gd name="connsiteY28" fmla="*/ 8064088 h 10695515"/>
              <a:gd name="connsiteX29" fmla="*/ 6414 w 4127976"/>
              <a:gd name="connsiteY29" fmla="*/ 8009276 h 10695515"/>
              <a:gd name="connsiteX30" fmla="*/ 862 w 4127976"/>
              <a:gd name="connsiteY30" fmla="*/ 7956458 h 10695515"/>
              <a:gd name="connsiteX31" fmla="*/ 0 w 4127976"/>
              <a:gd name="connsiteY31" fmla="*/ 7915797 h 10695515"/>
              <a:gd name="connsiteX0" fmla="*/ 0 w 4127114"/>
              <a:gd name="connsiteY0" fmla="*/ 7956458 h 10695515"/>
              <a:gd name="connsiteX1" fmla="*/ 6738 w 4127114"/>
              <a:gd name="connsiteY1" fmla="*/ 7873197 h 10695515"/>
              <a:gd name="connsiteX2" fmla="*/ 3577 w 4127114"/>
              <a:gd name="connsiteY2" fmla="*/ 7844441 h 10695515"/>
              <a:gd name="connsiteX3" fmla="*/ 11720 w 4127114"/>
              <a:gd name="connsiteY3" fmla="*/ 7790887 h 10695515"/>
              <a:gd name="connsiteX4" fmla="*/ 19223 w 4127114"/>
              <a:gd name="connsiteY4" fmla="*/ 7712540 h 10695515"/>
              <a:gd name="connsiteX5" fmla="*/ 27219 w 4127114"/>
              <a:gd name="connsiteY5" fmla="*/ 7658609 h 10695515"/>
              <a:gd name="connsiteX6" fmla="*/ 29668 w 4127114"/>
              <a:gd name="connsiteY6" fmla="*/ 7648210 h 10695515"/>
              <a:gd name="connsiteX7" fmla="*/ 29668 w 4127114"/>
              <a:gd name="connsiteY7" fmla="*/ 7295316 h 10695515"/>
              <a:gd name="connsiteX8" fmla="*/ 26931 w 4127114"/>
              <a:gd name="connsiteY8" fmla="*/ 7269284 h 10695515"/>
              <a:gd name="connsiteX9" fmla="*/ 29668 w 4127114"/>
              <a:gd name="connsiteY9" fmla="*/ 7181458 h 10695515"/>
              <a:gd name="connsiteX10" fmla="*/ 25940 w 4127114"/>
              <a:gd name="connsiteY10" fmla="*/ 7168704 h 10695515"/>
              <a:gd name="connsiteX11" fmla="*/ 29668 w 4127114"/>
              <a:gd name="connsiteY11" fmla="*/ 7082840 h 10695515"/>
              <a:gd name="connsiteX12" fmla="*/ 21057 w 4127114"/>
              <a:gd name="connsiteY12" fmla="*/ 40543 h 10695515"/>
              <a:gd name="connsiteX13" fmla="*/ 46300 w 4127114"/>
              <a:gd name="connsiteY13" fmla="*/ 4670 h 10695515"/>
              <a:gd name="connsiteX14" fmla="*/ 67155 w 4127114"/>
              <a:gd name="connsiteY14" fmla="*/ 37 h 10695515"/>
              <a:gd name="connsiteX15" fmla="*/ 4089397 w 4127114"/>
              <a:gd name="connsiteY15" fmla="*/ 0 h 10695515"/>
              <a:gd name="connsiteX16" fmla="*/ 4122924 w 4127114"/>
              <a:gd name="connsiteY16" fmla="*/ 33528 h 10695515"/>
              <a:gd name="connsiteX17" fmla="*/ 4122923 w 4127114"/>
              <a:gd name="connsiteY17" fmla="*/ 10662081 h 10695515"/>
              <a:gd name="connsiteX18" fmla="*/ 4089396 w 4127114"/>
              <a:gd name="connsiteY18" fmla="*/ 10695514 h 10695515"/>
              <a:gd name="connsiteX19" fmla="*/ 4071889 w 4127114"/>
              <a:gd name="connsiteY19" fmla="*/ 10695514 h 10695515"/>
              <a:gd name="connsiteX20" fmla="*/ 4071889 w 4127114"/>
              <a:gd name="connsiteY20" fmla="*/ 10695515 h 10695515"/>
              <a:gd name="connsiteX21" fmla="*/ 67141 w 4127114"/>
              <a:gd name="connsiteY21" fmla="*/ 10695515 h 10695515"/>
              <a:gd name="connsiteX22" fmla="*/ 29668 w 4127114"/>
              <a:gd name="connsiteY22" fmla="*/ 10659953 h 10695515"/>
              <a:gd name="connsiteX23" fmla="*/ 29668 w 4127114"/>
              <a:gd name="connsiteY23" fmla="*/ 9043781 h 10695515"/>
              <a:gd name="connsiteX24" fmla="*/ 19124 w 4127114"/>
              <a:gd name="connsiteY24" fmla="*/ 8991028 h 10695515"/>
              <a:gd name="connsiteX25" fmla="*/ 29668 w 4127114"/>
              <a:gd name="connsiteY25" fmla="*/ 8936768 h 10695515"/>
              <a:gd name="connsiteX26" fmla="*/ 29668 w 4127114"/>
              <a:gd name="connsiteY26" fmla="*/ 8213677 h 10695515"/>
              <a:gd name="connsiteX27" fmla="*/ 29668 w 4127114"/>
              <a:gd name="connsiteY27" fmla="*/ 8117697 h 10695515"/>
              <a:gd name="connsiteX28" fmla="*/ 18430 w 4127114"/>
              <a:gd name="connsiteY28" fmla="*/ 8064088 h 10695515"/>
              <a:gd name="connsiteX29" fmla="*/ 5552 w 4127114"/>
              <a:gd name="connsiteY29" fmla="*/ 8009276 h 10695515"/>
              <a:gd name="connsiteX30" fmla="*/ 0 w 4127114"/>
              <a:gd name="connsiteY30" fmla="*/ 7956458 h 10695515"/>
              <a:gd name="connsiteX0" fmla="*/ 2074 w 4123636"/>
              <a:gd name="connsiteY0" fmla="*/ 8009276 h 10695515"/>
              <a:gd name="connsiteX1" fmla="*/ 3260 w 4123636"/>
              <a:gd name="connsiteY1" fmla="*/ 7873197 h 10695515"/>
              <a:gd name="connsiteX2" fmla="*/ 99 w 4123636"/>
              <a:gd name="connsiteY2" fmla="*/ 7844441 h 10695515"/>
              <a:gd name="connsiteX3" fmla="*/ 8242 w 4123636"/>
              <a:gd name="connsiteY3" fmla="*/ 7790887 h 10695515"/>
              <a:gd name="connsiteX4" fmla="*/ 15745 w 4123636"/>
              <a:gd name="connsiteY4" fmla="*/ 7712540 h 10695515"/>
              <a:gd name="connsiteX5" fmla="*/ 23741 w 4123636"/>
              <a:gd name="connsiteY5" fmla="*/ 7658609 h 10695515"/>
              <a:gd name="connsiteX6" fmla="*/ 26190 w 4123636"/>
              <a:gd name="connsiteY6" fmla="*/ 7648210 h 10695515"/>
              <a:gd name="connsiteX7" fmla="*/ 26190 w 4123636"/>
              <a:gd name="connsiteY7" fmla="*/ 7295316 h 10695515"/>
              <a:gd name="connsiteX8" fmla="*/ 23453 w 4123636"/>
              <a:gd name="connsiteY8" fmla="*/ 7269284 h 10695515"/>
              <a:gd name="connsiteX9" fmla="*/ 26190 w 4123636"/>
              <a:gd name="connsiteY9" fmla="*/ 7181458 h 10695515"/>
              <a:gd name="connsiteX10" fmla="*/ 22462 w 4123636"/>
              <a:gd name="connsiteY10" fmla="*/ 7168704 h 10695515"/>
              <a:gd name="connsiteX11" fmla="*/ 26190 w 4123636"/>
              <a:gd name="connsiteY11" fmla="*/ 7082840 h 10695515"/>
              <a:gd name="connsiteX12" fmla="*/ 17579 w 4123636"/>
              <a:gd name="connsiteY12" fmla="*/ 40543 h 10695515"/>
              <a:gd name="connsiteX13" fmla="*/ 42822 w 4123636"/>
              <a:gd name="connsiteY13" fmla="*/ 4670 h 10695515"/>
              <a:gd name="connsiteX14" fmla="*/ 63677 w 4123636"/>
              <a:gd name="connsiteY14" fmla="*/ 37 h 10695515"/>
              <a:gd name="connsiteX15" fmla="*/ 4085919 w 4123636"/>
              <a:gd name="connsiteY15" fmla="*/ 0 h 10695515"/>
              <a:gd name="connsiteX16" fmla="*/ 4119446 w 4123636"/>
              <a:gd name="connsiteY16" fmla="*/ 33528 h 10695515"/>
              <a:gd name="connsiteX17" fmla="*/ 4119445 w 4123636"/>
              <a:gd name="connsiteY17" fmla="*/ 10662081 h 10695515"/>
              <a:gd name="connsiteX18" fmla="*/ 4085918 w 4123636"/>
              <a:gd name="connsiteY18" fmla="*/ 10695514 h 10695515"/>
              <a:gd name="connsiteX19" fmla="*/ 4068411 w 4123636"/>
              <a:gd name="connsiteY19" fmla="*/ 10695514 h 10695515"/>
              <a:gd name="connsiteX20" fmla="*/ 4068411 w 4123636"/>
              <a:gd name="connsiteY20" fmla="*/ 10695515 h 10695515"/>
              <a:gd name="connsiteX21" fmla="*/ 63663 w 4123636"/>
              <a:gd name="connsiteY21" fmla="*/ 10695515 h 10695515"/>
              <a:gd name="connsiteX22" fmla="*/ 26190 w 4123636"/>
              <a:gd name="connsiteY22" fmla="*/ 10659953 h 10695515"/>
              <a:gd name="connsiteX23" fmla="*/ 26190 w 4123636"/>
              <a:gd name="connsiteY23" fmla="*/ 9043781 h 10695515"/>
              <a:gd name="connsiteX24" fmla="*/ 15646 w 4123636"/>
              <a:gd name="connsiteY24" fmla="*/ 8991028 h 10695515"/>
              <a:gd name="connsiteX25" fmla="*/ 26190 w 4123636"/>
              <a:gd name="connsiteY25" fmla="*/ 8936768 h 10695515"/>
              <a:gd name="connsiteX26" fmla="*/ 26190 w 4123636"/>
              <a:gd name="connsiteY26" fmla="*/ 8213677 h 10695515"/>
              <a:gd name="connsiteX27" fmla="*/ 26190 w 4123636"/>
              <a:gd name="connsiteY27" fmla="*/ 8117697 h 10695515"/>
              <a:gd name="connsiteX28" fmla="*/ 14952 w 4123636"/>
              <a:gd name="connsiteY28" fmla="*/ 8064088 h 10695515"/>
              <a:gd name="connsiteX29" fmla="*/ 2074 w 4123636"/>
              <a:gd name="connsiteY29" fmla="*/ 8009276 h 10695515"/>
              <a:gd name="connsiteX0" fmla="*/ 2471 w 4124033"/>
              <a:gd name="connsiteY0" fmla="*/ 8009276 h 10695515"/>
              <a:gd name="connsiteX1" fmla="*/ 496 w 4124033"/>
              <a:gd name="connsiteY1" fmla="*/ 7844441 h 10695515"/>
              <a:gd name="connsiteX2" fmla="*/ 8639 w 4124033"/>
              <a:gd name="connsiteY2" fmla="*/ 7790887 h 10695515"/>
              <a:gd name="connsiteX3" fmla="*/ 16142 w 4124033"/>
              <a:gd name="connsiteY3" fmla="*/ 7712540 h 10695515"/>
              <a:gd name="connsiteX4" fmla="*/ 24138 w 4124033"/>
              <a:gd name="connsiteY4" fmla="*/ 7658609 h 10695515"/>
              <a:gd name="connsiteX5" fmla="*/ 26587 w 4124033"/>
              <a:gd name="connsiteY5" fmla="*/ 7648210 h 10695515"/>
              <a:gd name="connsiteX6" fmla="*/ 26587 w 4124033"/>
              <a:gd name="connsiteY6" fmla="*/ 7295316 h 10695515"/>
              <a:gd name="connsiteX7" fmla="*/ 23850 w 4124033"/>
              <a:gd name="connsiteY7" fmla="*/ 7269284 h 10695515"/>
              <a:gd name="connsiteX8" fmla="*/ 26587 w 4124033"/>
              <a:gd name="connsiteY8" fmla="*/ 7181458 h 10695515"/>
              <a:gd name="connsiteX9" fmla="*/ 22859 w 4124033"/>
              <a:gd name="connsiteY9" fmla="*/ 7168704 h 10695515"/>
              <a:gd name="connsiteX10" fmla="*/ 26587 w 4124033"/>
              <a:gd name="connsiteY10" fmla="*/ 7082840 h 10695515"/>
              <a:gd name="connsiteX11" fmla="*/ 17976 w 4124033"/>
              <a:gd name="connsiteY11" fmla="*/ 40543 h 10695515"/>
              <a:gd name="connsiteX12" fmla="*/ 43219 w 4124033"/>
              <a:gd name="connsiteY12" fmla="*/ 4670 h 10695515"/>
              <a:gd name="connsiteX13" fmla="*/ 64074 w 4124033"/>
              <a:gd name="connsiteY13" fmla="*/ 37 h 10695515"/>
              <a:gd name="connsiteX14" fmla="*/ 4086316 w 4124033"/>
              <a:gd name="connsiteY14" fmla="*/ 0 h 10695515"/>
              <a:gd name="connsiteX15" fmla="*/ 4119843 w 4124033"/>
              <a:gd name="connsiteY15" fmla="*/ 33528 h 10695515"/>
              <a:gd name="connsiteX16" fmla="*/ 4119842 w 4124033"/>
              <a:gd name="connsiteY16" fmla="*/ 10662081 h 10695515"/>
              <a:gd name="connsiteX17" fmla="*/ 4086315 w 4124033"/>
              <a:gd name="connsiteY17" fmla="*/ 10695514 h 10695515"/>
              <a:gd name="connsiteX18" fmla="*/ 4068808 w 4124033"/>
              <a:gd name="connsiteY18" fmla="*/ 10695514 h 10695515"/>
              <a:gd name="connsiteX19" fmla="*/ 4068808 w 4124033"/>
              <a:gd name="connsiteY19" fmla="*/ 10695515 h 10695515"/>
              <a:gd name="connsiteX20" fmla="*/ 64060 w 4124033"/>
              <a:gd name="connsiteY20" fmla="*/ 10695515 h 10695515"/>
              <a:gd name="connsiteX21" fmla="*/ 26587 w 4124033"/>
              <a:gd name="connsiteY21" fmla="*/ 10659953 h 10695515"/>
              <a:gd name="connsiteX22" fmla="*/ 26587 w 4124033"/>
              <a:gd name="connsiteY22" fmla="*/ 9043781 h 10695515"/>
              <a:gd name="connsiteX23" fmla="*/ 16043 w 4124033"/>
              <a:gd name="connsiteY23" fmla="*/ 8991028 h 10695515"/>
              <a:gd name="connsiteX24" fmla="*/ 26587 w 4124033"/>
              <a:gd name="connsiteY24" fmla="*/ 8936768 h 10695515"/>
              <a:gd name="connsiteX25" fmla="*/ 26587 w 4124033"/>
              <a:gd name="connsiteY25" fmla="*/ 8213677 h 10695515"/>
              <a:gd name="connsiteX26" fmla="*/ 26587 w 4124033"/>
              <a:gd name="connsiteY26" fmla="*/ 8117697 h 10695515"/>
              <a:gd name="connsiteX27" fmla="*/ 15349 w 4124033"/>
              <a:gd name="connsiteY27" fmla="*/ 8064088 h 10695515"/>
              <a:gd name="connsiteX28" fmla="*/ 2471 w 4124033"/>
              <a:gd name="connsiteY28" fmla="*/ 8009276 h 10695515"/>
              <a:gd name="connsiteX0" fmla="*/ 14853 w 4123537"/>
              <a:gd name="connsiteY0" fmla="*/ 8064088 h 10695515"/>
              <a:gd name="connsiteX1" fmla="*/ 0 w 4123537"/>
              <a:gd name="connsiteY1" fmla="*/ 7844441 h 10695515"/>
              <a:gd name="connsiteX2" fmla="*/ 8143 w 4123537"/>
              <a:gd name="connsiteY2" fmla="*/ 7790887 h 10695515"/>
              <a:gd name="connsiteX3" fmla="*/ 15646 w 4123537"/>
              <a:gd name="connsiteY3" fmla="*/ 7712540 h 10695515"/>
              <a:gd name="connsiteX4" fmla="*/ 23642 w 4123537"/>
              <a:gd name="connsiteY4" fmla="*/ 7658609 h 10695515"/>
              <a:gd name="connsiteX5" fmla="*/ 26091 w 4123537"/>
              <a:gd name="connsiteY5" fmla="*/ 7648210 h 10695515"/>
              <a:gd name="connsiteX6" fmla="*/ 26091 w 4123537"/>
              <a:gd name="connsiteY6" fmla="*/ 7295316 h 10695515"/>
              <a:gd name="connsiteX7" fmla="*/ 23354 w 4123537"/>
              <a:gd name="connsiteY7" fmla="*/ 7269284 h 10695515"/>
              <a:gd name="connsiteX8" fmla="*/ 26091 w 4123537"/>
              <a:gd name="connsiteY8" fmla="*/ 7181458 h 10695515"/>
              <a:gd name="connsiteX9" fmla="*/ 22363 w 4123537"/>
              <a:gd name="connsiteY9" fmla="*/ 7168704 h 10695515"/>
              <a:gd name="connsiteX10" fmla="*/ 26091 w 4123537"/>
              <a:gd name="connsiteY10" fmla="*/ 7082840 h 10695515"/>
              <a:gd name="connsiteX11" fmla="*/ 17480 w 4123537"/>
              <a:gd name="connsiteY11" fmla="*/ 40543 h 10695515"/>
              <a:gd name="connsiteX12" fmla="*/ 42723 w 4123537"/>
              <a:gd name="connsiteY12" fmla="*/ 4670 h 10695515"/>
              <a:gd name="connsiteX13" fmla="*/ 63578 w 4123537"/>
              <a:gd name="connsiteY13" fmla="*/ 37 h 10695515"/>
              <a:gd name="connsiteX14" fmla="*/ 4085820 w 4123537"/>
              <a:gd name="connsiteY14" fmla="*/ 0 h 10695515"/>
              <a:gd name="connsiteX15" fmla="*/ 4119347 w 4123537"/>
              <a:gd name="connsiteY15" fmla="*/ 33528 h 10695515"/>
              <a:gd name="connsiteX16" fmla="*/ 4119346 w 4123537"/>
              <a:gd name="connsiteY16" fmla="*/ 10662081 h 10695515"/>
              <a:gd name="connsiteX17" fmla="*/ 4085819 w 4123537"/>
              <a:gd name="connsiteY17" fmla="*/ 10695514 h 10695515"/>
              <a:gd name="connsiteX18" fmla="*/ 4068312 w 4123537"/>
              <a:gd name="connsiteY18" fmla="*/ 10695514 h 10695515"/>
              <a:gd name="connsiteX19" fmla="*/ 4068312 w 4123537"/>
              <a:gd name="connsiteY19" fmla="*/ 10695515 h 10695515"/>
              <a:gd name="connsiteX20" fmla="*/ 63564 w 4123537"/>
              <a:gd name="connsiteY20" fmla="*/ 10695515 h 10695515"/>
              <a:gd name="connsiteX21" fmla="*/ 26091 w 4123537"/>
              <a:gd name="connsiteY21" fmla="*/ 10659953 h 10695515"/>
              <a:gd name="connsiteX22" fmla="*/ 26091 w 4123537"/>
              <a:gd name="connsiteY22" fmla="*/ 9043781 h 10695515"/>
              <a:gd name="connsiteX23" fmla="*/ 15547 w 4123537"/>
              <a:gd name="connsiteY23" fmla="*/ 8991028 h 10695515"/>
              <a:gd name="connsiteX24" fmla="*/ 26091 w 4123537"/>
              <a:gd name="connsiteY24" fmla="*/ 8936768 h 10695515"/>
              <a:gd name="connsiteX25" fmla="*/ 26091 w 4123537"/>
              <a:gd name="connsiteY25" fmla="*/ 8213677 h 10695515"/>
              <a:gd name="connsiteX26" fmla="*/ 26091 w 4123537"/>
              <a:gd name="connsiteY26" fmla="*/ 8117697 h 10695515"/>
              <a:gd name="connsiteX27" fmla="*/ 14853 w 4123537"/>
              <a:gd name="connsiteY27" fmla="*/ 8064088 h 10695515"/>
              <a:gd name="connsiteX0" fmla="*/ 6714 w 4115398"/>
              <a:gd name="connsiteY0" fmla="*/ 8064088 h 10695515"/>
              <a:gd name="connsiteX1" fmla="*/ 4 w 4115398"/>
              <a:gd name="connsiteY1" fmla="*/ 7790887 h 10695515"/>
              <a:gd name="connsiteX2" fmla="*/ 7507 w 4115398"/>
              <a:gd name="connsiteY2" fmla="*/ 7712540 h 10695515"/>
              <a:gd name="connsiteX3" fmla="*/ 15503 w 4115398"/>
              <a:gd name="connsiteY3" fmla="*/ 7658609 h 10695515"/>
              <a:gd name="connsiteX4" fmla="*/ 17952 w 4115398"/>
              <a:gd name="connsiteY4" fmla="*/ 7648210 h 10695515"/>
              <a:gd name="connsiteX5" fmla="*/ 17952 w 4115398"/>
              <a:gd name="connsiteY5" fmla="*/ 7295316 h 10695515"/>
              <a:gd name="connsiteX6" fmla="*/ 15215 w 4115398"/>
              <a:gd name="connsiteY6" fmla="*/ 7269284 h 10695515"/>
              <a:gd name="connsiteX7" fmla="*/ 17952 w 4115398"/>
              <a:gd name="connsiteY7" fmla="*/ 7181458 h 10695515"/>
              <a:gd name="connsiteX8" fmla="*/ 14224 w 4115398"/>
              <a:gd name="connsiteY8" fmla="*/ 7168704 h 10695515"/>
              <a:gd name="connsiteX9" fmla="*/ 17952 w 4115398"/>
              <a:gd name="connsiteY9" fmla="*/ 7082840 h 10695515"/>
              <a:gd name="connsiteX10" fmla="*/ 9341 w 4115398"/>
              <a:gd name="connsiteY10" fmla="*/ 40543 h 10695515"/>
              <a:gd name="connsiteX11" fmla="*/ 34584 w 4115398"/>
              <a:gd name="connsiteY11" fmla="*/ 4670 h 10695515"/>
              <a:gd name="connsiteX12" fmla="*/ 55439 w 4115398"/>
              <a:gd name="connsiteY12" fmla="*/ 37 h 10695515"/>
              <a:gd name="connsiteX13" fmla="*/ 4077681 w 4115398"/>
              <a:gd name="connsiteY13" fmla="*/ 0 h 10695515"/>
              <a:gd name="connsiteX14" fmla="*/ 4111208 w 4115398"/>
              <a:gd name="connsiteY14" fmla="*/ 33528 h 10695515"/>
              <a:gd name="connsiteX15" fmla="*/ 4111207 w 4115398"/>
              <a:gd name="connsiteY15" fmla="*/ 10662081 h 10695515"/>
              <a:gd name="connsiteX16" fmla="*/ 4077680 w 4115398"/>
              <a:gd name="connsiteY16" fmla="*/ 10695514 h 10695515"/>
              <a:gd name="connsiteX17" fmla="*/ 4060173 w 4115398"/>
              <a:gd name="connsiteY17" fmla="*/ 10695514 h 10695515"/>
              <a:gd name="connsiteX18" fmla="*/ 4060173 w 4115398"/>
              <a:gd name="connsiteY18" fmla="*/ 10695515 h 10695515"/>
              <a:gd name="connsiteX19" fmla="*/ 55425 w 4115398"/>
              <a:gd name="connsiteY19" fmla="*/ 10695515 h 10695515"/>
              <a:gd name="connsiteX20" fmla="*/ 17952 w 4115398"/>
              <a:gd name="connsiteY20" fmla="*/ 10659953 h 10695515"/>
              <a:gd name="connsiteX21" fmla="*/ 17952 w 4115398"/>
              <a:gd name="connsiteY21" fmla="*/ 9043781 h 10695515"/>
              <a:gd name="connsiteX22" fmla="*/ 7408 w 4115398"/>
              <a:gd name="connsiteY22" fmla="*/ 8991028 h 10695515"/>
              <a:gd name="connsiteX23" fmla="*/ 17952 w 4115398"/>
              <a:gd name="connsiteY23" fmla="*/ 8936768 h 10695515"/>
              <a:gd name="connsiteX24" fmla="*/ 17952 w 4115398"/>
              <a:gd name="connsiteY24" fmla="*/ 8213677 h 10695515"/>
              <a:gd name="connsiteX25" fmla="*/ 17952 w 4115398"/>
              <a:gd name="connsiteY25" fmla="*/ 8117697 h 10695515"/>
              <a:gd name="connsiteX26" fmla="*/ 6714 w 4115398"/>
              <a:gd name="connsiteY26" fmla="*/ 8064088 h 10695515"/>
              <a:gd name="connsiteX0" fmla="*/ 293 w 4108977"/>
              <a:gd name="connsiteY0" fmla="*/ 8064088 h 10695515"/>
              <a:gd name="connsiteX1" fmla="*/ 18363 w 4108977"/>
              <a:gd name="connsiteY1" fmla="*/ 7826418 h 10695515"/>
              <a:gd name="connsiteX2" fmla="*/ 1086 w 4108977"/>
              <a:gd name="connsiteY2" fmla="*/ 7712540 h 10695515"/>
              <a:gd name="connsiteX3" fmla="*/ 9082 w 4108977"/>
              <a:gd name="connsiteY3" fmla="*/ 7658609 h 10695515"/>
              <a:gd name="connsiteX4" fmla="*/ 11531 w 4108977"/>
              <a:gd name="connsiteY4" fmla="*/ 7648210 h 10695515"/>
              <a:gd name="connsiteX5" fmla="*/ 11531 w 4108977"/>
              <a:gd name="connsiteY5" fmla="*/ 7295316 h 10695515"/>
              <a:gd name="connsiteX6" fmla="*/ 8794 w 4108977"/>
              <a:gd name="connsiteY6" fmla="*/ 7269284 h 10695515"/>
              <a:gd name="connsiteX7" fmla="*/ 11531 w 4108977"/>
              <a:gd name="connsiteY7" fmla="*/ 7181458 h 10695515"/>
              <a:gd name="connsiteX8" fmla="*/ 7803 w 4108977"/>
              <a:gd name="connsiteY8" fmla="*/ 7168704 h 10695515"/>
              <a:gd name="connsiteX9" fmla="*/ 11531 w 4108977"/>
              <a:gd name="connsiteY9" fmla="*/ 7082840 h 10695515"/>
              <a:gd name="connsiteX10" fmla="*/ 2920 w 4108977"/>
              <a:gd name="connsiteY10" fmla="*/ 40543 h 10695515"/>
              <a:gd name="connsiteX11" fmla="*/ 28163 w 4108977"/>
              <a:gd name="connsiteY11" fmla="*/ 4670 h 10695515"/>
              <a:gd name="connsiteX12" fmla="*/ 49018 w 4108977"/>
              <a:gd name="connsiteY12" fmla="*/ 37 h 10695515"/>
              <a:gd name="connsiteX13" fmla="*/ 4071260 w 4108977"/>
              <a:gd name="connsiteY13" fmla="*/ 0 h 10695515"/>
              <a:gd name="connsiteX14" fmla="*/ 4104787 w 4108977"/>
              <a:gd name="connsiteY14" fmla="*/ 33528 h 10695515"/>
              <a:gd name="connsiteX15" fmla="*/ 4104786 w 4108977"/>
              <a:gd name="connsiteY15" fmla="*/ 10662081 h 10695515"/>
              <a:gd name="connsiteX16" fmla="*/ 4071259 w 4108977"/>
              <a:gd name="connsiteY16" fmla="*/ 10695514 h 10695515"/>
              <a:gd name="connsiteX17" fmla="*/ 4053752 w 4108977"/>
              <a:gd name="connsiteY17" fmla="*/ 10695514 h 10695515"/>
              <a:gd name="connsiteX18" fmla="*/ 4053752 w 4108977"/>
              <a:gd name="connsiteY18" fmla="*/ 10695515 h 10695515"/>
              <a:gd name="connsiteX19" fmla="*/ 49004 w 4108977"/>
              <a:gd name="connsiteY19" fmla="*/ 10695515 h 10695515"/>
              <a:gd name="connsiteX20" fmla="*/ 11531 w 4108977"/>
              <a:gd name="connsiteY20" fmla="*/ 10659953 h 10695515"/>
              <a:gd name="connsiteX21" fmla="*/ 11531 w 4108977"/>
              <a:gd name="connsiteY21" fmla="*/ 9043781 h 10695515"/>
              <a:gd name="connsiteX22" fmla="*/ 987 w 4108977"/>
              <a:gd name="connsiteY22" fmla="*/ 8991028 h 10695515"/>
              <a:gd name="connsiteX23" fmla="*/ 11531 w 4108977"/>
              <a:gd name="connsiteY23" fmla="*/ 8936768 h 10695515"/>
              <a:gd name="connsiteX24" fmla="*/ 11531 w 4108977"/>
              <a:gd name="connsiteY24" fmla="*/ 8213677 h 10695515"/>
              <a:gd name="connsiteX25" fmla="*/ 11531 w 4108977"/>
              <a:gd name="connsiteY25" fmla="*/ 8117697 h 10695515"/>
              <a:gd name="connsiteX26" fmla="*/ 293 w 4108977"/>
              <a:gd name="connsiteY26" fmla="*/ 8064088 h 10695515"/>
              <a:gd name="connsiteX0" fmla="*/ 10544 w 4107990"/>
              <a:gd name="connsiteY0" fmla="*/ 8117697 h 10695515"/>
              <a:gd name="connsiteX1" fmla="*/ 17376 w 4107990"/>
              <a:gd name="connsiteY1" fmla="*/ 7826418 h 10695515"/>
              <a:gd name="connsiteX2" fmla="*/ 99 w 4107990"/>
              <a:gd name="connsiteY2" fmla="*/ 7712540 h 10695515"/>
              <a:gd name="connsiteX3" fmla="*/ 8095 w 4107990"/>
              <a:gd name="connsiteY3" fmla="*/ 7658609 h 10695515"/>
              <a:gd name="connsiteX4" fmla="*/ 10544 w 4107990"/>
              <a:gd name="connsiteY4" fmla="*/ 7648210 h 10695515"/>
              <a:gd name="connsiteX5" fmla="*/ 10544 w 4107990"/>
              <a:gd name="connsiteY5" fmla="*/ 7295316 h 10695515"/>
              <a:gd name="connsiteX6" fmla="*/ 7807 w 4107990"/>
              <a:gd name="connsiteY6" fmla="*/ 7269284 h 10695515"/>
              <a:gd name="connsiteX7" fmla="*/ 10544 w 4107990"/>
              <a:gd name="connsiteY7" fmla="*/ 7181458 h 10695515"/>
              <a:gd name="connsiteX8" fmla="*/ 6816 w 4107990"/>
              <a:gd name="connsiteY8" fmla="*/ 7168704 h 10695515"/>
              <a:gd name="connsiteX9" fmla="*/ 10544 w 4107990"/>
              <a:gd name="connsiteY9" fmla="*/ 7082840 h 10695515"/>
              <a:gd name="connsiteX10" fmla="*/ 1933 w 4107990"/>
              <a:gd name="connsiteY10" fmla="*/ 40543 h 10695515"/>
              <a:gd name="connsiteX11" fmla="*/ 27176 w 4107990"/>
              <a:gd name="connsiteY11" fmla="*/ 4670 h 10695515"/>
              <a:gd name="connsiteX12" fmla="*/ 48031 w 4107990"/>
              <a:gd name="connsiteY12" fmla="*/ 37 h 10695515"/>
              <a:gd name="connsiteX13" fmla="*/ 4070273 w 4107990"/>
              <a:gd name="connsiteY13" fmla="*/ 0 h 10695515"/>
              <a:gd name="connsiteX14" fmla="*/ 4103800 w 4107990"/>
              <a:gd name="connsiteY14" fmla="*/ 33528 h 10695515"/>
              <a:gd name="connsiteX15" fmla="*/ 4103799 w 4107990"/>
              <a:gd name="connsiteY15" fmla="*/ 10662081 h 10695515"/>
              <a:gd name="connsiteX16" fmla="*/ 4070272 w 4107990"/>
              <a:gd name="connsiteY16" fmla="*/ 10695514 h 10695515"/>
              <a:gd name="connsiteX17" fmla="*/ 4052765 w 4107990"/>
              <a:gd name="connsiteY17" fmla="*/ 10695514 h 10695515"/>
              <a:gd name="connsiteX18" fmla="*/ 4052765 w 4107990"/>
              <a:gd name="connsiteY18" fmla="*/ 10695515 h 10695515"/>
              <a:gd name="connsiteX19" fmla="*/ 48017 w 4107990"/>
              <a:gd name="connsiteY19" fmla="*/ 10695515 h 10695515"/>
              <a:gd name="connsiteX20" fmla="*/ 10544 w 4107990"/>
              <a:gd name="connsiteY20" fmla="*/ 10659953 h 10695515"/>
              <a:gd name="connsiteX21" fmla="*/ 10544 w 4107990"/>
              <a:gd name="connsiteY21" fmla="*/ 9043781 h 10695515"/>
              <a:gd name="connsiteX22" fmla="*/ 0 w 4107990"/>
              <a:gd name="connsiteY22" fmla="*/ 8991028 h 10695515"/>
              <a:gd name="connsiteX23" fmla="*/ 10544 w 4107990"/>
              <a:gd name="connsiteY23" fmla="*/ 8936768 h 10695515"/>
              <a:gd name="connsiteX24" fmla="*/ 10544 w 4107990"/>
              <a:gd name="connsiteY24" fmla="*/ 8213677 h 10695515"/>
              <a:gd name="connsiteX25" fmla="*/ 10544 w 4107990"/>
              <a:gd name="connsiteY25" fmla="*/ 8117697 h 10695515"/>
              <a:gd name="connsiteX0" fmla="*/ 10445 w 4107891"/>
              <a:gd name="connsiteY0" fmla="*/ 8117697 h 10695515"/>
              <a:gd name="connsiteX1" fmla="*/ 17277 w 4107891"/>
              <a:gd name="connsiteY1" fmla="*/ 7826418 h 10695515"/>
              <a:gd name="connsiteX2" fmla="*/ 0 w 4107891"/>
              <a:gd name="connsiteY2" fmla="*/ 7712540 h 10695515"/>
              <a:gd name="connsiteX3" fmla="*/ 7996 w 4107891"/>
              <a:gd name="connsiteY3" fmla="*/ 7658609 h 10695515"/>
              <a:gd name="connsiteX4" fmla="*/ 10445 w 4107891"/>
              <a:gd name="connsiteY4" fmla="*/ 7648210 h 10695515"/>
              <a:gd name="connsiteX5" fmla="*/ 10445 w 4107891"/>
              <a:gd name="connsiteY5" fmla="*/ 7295316 h 10695515"/>
              <a:gd name="connsiteX6" fmla="*/ 7708 w 4107891"/>
              <a:gd name="connsiteY6" fmla="*/ 7269284 h 10695515"/>
              <a:gd name="connsiteX7" fmla="*/ 10445 w 4107891"/>
              <a:gd name="connsiteY7" fmla="*/ 7181458 h 10695515"/>
              <a:gd name="connsiteX8" fmla="*/ 6717 w 4107891"/>
              <a:gd name="connsiteY8" fmla="*/ 7168704 h 10695515"/>
              <a:gd name="connsiteX9" fmla="*/ 10445 w 4107891"/>
              <a:gd name="connsiteY9" fmla="*/ 7082840 h 10695515"/>
              <a:gd name="connsiteX10" fmla="*/ 1834 w 4107891"/>
              <a:gd name="connsiteY10" fmla="*/ 40543 h 10695515"/>
              <a:gd name="connsiteX11" fmla="*/ 27077 w 4107891"/>
              <a:gd name="connsiteY11" fmla="*/ 4670 h 10695515"/>
              <a:gd name="connsiteX12" fmla="*/ 47932 w 4107891"/>
              <a:gd name="connsiteY12" fmla="*/ 37 h 10695515"/>
              <a:gd name="connsiteX13" fmla="*/ 4070174 w 4107891"/>
              <a:gd name="connsiteY13" fmla="*/ 0 h 10695515"/>
              <a:gd name="connsiteX14" fmla="*/ 4103701 w 4107891"/>
              <a:gd name="connsiteY14" fmla="*/ 33528 h 10695515"/>
              <a:gd name="connsiteX15" fmla="*/ 4103700 w 4107891"/>
              <a:gd name="connsiteY15" fmla="*/ 10662081 h 10695515"/>
              <a:gd name="connsiteX16" fmla="*/ 4070173 w 4107891"/>
              <a:gd name="connsiteY16" fmla="*/ 10695514 h 10695515"/>
              <a:gd name="connsiteX17" fmla="*/ 4052666 w 4107891"/>
              <a:gd name="connsiteY17" fmla="*/ 10695514 h 10695515"/>
              <a:gd name="connsiteX18" fmla="*/ 4052666 w 4107891"/>
              <a:gd name="connsiteY18" fmla="*/ 10695515 h 10695515"/>
              <a:gd name="connsiteX19" fmla="*/ 47918 w 4107891"/>
              <a:gd name="connsiteY19" fmla="*/ 10695515 h 10695515"/>
              <a:gd name="connsiteX20" fmla="*/ 10445 w 4107891"/>
              <a:gd name="connsiteY20" fmla="*/ 10659953 h 10695515"/>
              <a:gd name="connsiteX21" fmla="*/ 10445 w 4107891"/>
              <a:gd name="connsiteY21" fmla="*/ 9043781 h 10695515"/>
              <a:gd name="connsiteX22" fmla="*/ 10445 w 4107891"/>
              <a:gd name="connsiteY22" fmla="*/ 8936768 h 10695515"/>
              <a:gd name="connsiteX23" fmla="*/ 10445 w 4107891"/>
              <a:gd name="connsiteY23" fmla="*/ 8213677 h 10695515"/>
              <a:gd name="connsiteX24" fmla="*/ 10445 w 4107891"/>
              <a:gd name="connsiteY24" fmla="*/ 8117697 h 10695515"/>
              <a:gd name="connsiteX0" fmla="*/ 10445 w 4107891"/>
              <a:gd name="connsiteY0" fmla="*/ 8117697 h 10695515"/>
              <a:gd name="connsiteX1" fmla="*/ 17277 w 4107891"/>
              <a:gd name="connsiteY1" fmla="*/ 7826418 h 10695515"/>
              <a:gd name="connsiteX2" fmla="*/ 0 w 4107891"/>
              <a:gd name="connsiteY2" fmla="*/ 7712540 h 10695515"/>
              <a:gd name="connsiteX3" fmla="*/ 7996 w 4107891"/>
              <a:gd name="connsiteY3" fmla="*/ 7658609 h 10695515"/>
              <a:gd name="connsiteX4" fmla="*/ 10445 w 4107891"/>
              <a:gd name="connsiteY4" fmla="*/ 7648210 h 10695515"/>
              <a:gd name="connsiteX5" fmla="*/ 10445 w 4107891"/>
              <a:gd name="connsiteY5" fmla="*/ 7295316 h 10695515"/>
              <a:gd name="connsiteX6" fmla="*/ 7708 w 4107891"/>
              <a:gd name="connsiteY6" fmla="*/ 7269284 h 10695515"/>
              <a:gd name="connsiteX7" fmla="*/ 10445 w 4107891"/>
              <a:gd name="connsiteY7" fmla="*/ 7181458 h 10695515"/>
              <a:gd name="connsiteX8" fmla="*/ 6717 w 4107891"/>
              <a:gd name="connsiteY8" fmla="*/ 7168704 h 10695515"/>
              <a:gd name="connsiteX9" fmla="*/ 10445 w 4107891"/>
              <a:gd name="connsiteY9" fmla="*/ 7082840 h 10695515"/>
              <a:gd name="connsiteX10" fmla="*/ 1834 w 4107891"/>
              <a:gd name="connsiteY10" fmla="*/ 40543 h 10695515"/>
              <a:gd name="connsiteX11" fmla="*/ 27077 w 4107891"/>
              <a:gd name="connsiteY11" fmla="*/ 4670 h 10695515"/>
              <a:gd name="connsiteX12" fmla="*/ 47932 w 4107891"/>
              <a:gd name="connsiteY12" fmla="*/ 37 h 10695515"/>
              <a:gd name="connsiteX13" fmla="*/ 4070174 w 4107891"/>
              <a:gd name="connsiteY13" fmla="*/ 0 h 10695515"/>
              <a:gd name="connsiteX14" fmla="*/ 4103701 w 4107891"/>
              <a:gd name="connsiteY14" fmla="*/ 33528 h 10695515"/>
              <a:gd name="connsiteX15" fmla="*/ 4103700 w 4107891"/>
              <a:gd name="connsiteY15" fmla="*/ 10662081 h 10695515"/>
              <a:gd name="connsiteX16" fmla="*/ 4070173 w 4107891"/>
              <a:gd name="connsiteY16" fmla="*/ 10695514 h 10695515"/>
              <a:gd name="connsiteX17" fmla="*/ 4052666 w 4107891"/>
              <a:gd name="connsiteY17" fmla="*/ 10695514 h 10695515"/>
              <a:gd name="connsiteX18" fmla="*/ 4052666 w 4107891"/>
              <a:gd name="connsiteY18" fmla="*/ 10695515 h 10695515"/>
              <a:gd name="connsiteX19" fmla="*/ 47918 w 4107891"/>
              <a:gd name="connsiteY19" fmla="*/ 10695515 h 10695515"/>
              <a:gd name="connsiteX20" fmla="*/ 10445 w 4107891"/>
              <a:gd name="connsiteY20" fmla="*/ 10659953 h 10695515"/>
              <a:gd name="connsiteX21" fmla="*/ 10445 w 4107891"/>
              <a:gd name="connsiteY21" fmla="*/ 9043781 h 10695515"/>
              <a:gd name="connsiteX22" fmla="*/ 10445 w 4107891"/>
              <a:gd name="connsiteY22" fmla="*/ 8213677 h 10695515"/>
              <a:gd name="connsiteX23" fmla="*/ 10445 w 4107891"/>
              <a:gd name="connsiteY23" fmla="*/ 8117697 h 10695515"/>
              <a:gd name="connsiteX0" fmla="*/ 10445 w 4107891"/>
              <a:gd name="connsiteY0" fmla="*/ 8117697 h 10695515"/>
              <a:gd name="connsiteX1" fmla="*/ 17277 w 4107891"/>
              <a:gd name="connsiteY1" fmla="*/ 7826418 h 10695515"/>
              <a:gd name="connsiteX2" fmla="*/ 0 w 4107891"/>
              <a:gd name="connsiteY2" fmla="*/ 7712540 h 10695515"/>
              <a:gd name="connsiteX3" fmla="*/ 7996 w 4107891"/>
              <a:gd name="connsiteY3" fmla="*/ 7658609 h 10695515"/>
              <a:gd name="connsiteX4" fmla="*/ 10445 w 4107891"/>
              <a:gd name="connsiteY4" fmla="*/ 7648210 h 10695515"/>
              <a:gd name="connsiteX5" fmla="*/ 10445 w 4107891"/>
              <a:gd name="connsiteY5" fmla="*/ 7295316 h 10695515"/>
              <a:gd name="connsiteX6" fmla="*/ 7708 w 4107891"/>
              <a:gd name="connsiteY6" fmla="*/ 7269284 h 10695515"/>
              <a:gd name="connsiteX7" fmla="*/ 10445 w 4107891"/>
              <a:gd name="connsiteY7" fmla="*/ 7181458 h 10695515"/>
              <a:gd name="connsiteX8" fmla="*/ 6717 w 4107891"/>
              <a:gd name="connsiteY8" fmla="*/ 7168704 h 10695515"/>
              <a:gd name="connsiteX9" fmla="*/ 10445 w 4107891"/>
              <a:gd name="connsiteY9" fmla="*/ 7082840 h 10695515"/>
              <a:gd name="connsiteX10" fmla="*/ 1834 w 4107891"/>
              <a:gd name="connsiteY10" fmla="*/ 40543 h 10695515"/>
              <a:gd name="connsiteX11" fmla="*/ 27077 w 4107891"/>
              <a:gd name="connsiteY11" fmla="*/ 4670 h 10695515"/>
              <a:gd name="connsiteX12" fmla="*/ 47932 w 4107891"/>
              <a:gd name="connsiteY12" fmla="*/ 37 h 10695515"/>
              <a:gd name="connsiteX13" fmla="*/ 4070174 w 4107891"/>
              <a:gd name="connsiteY13" fmla="*/ 0 h 10695515"/>
              <a:gd name="connsiteX14" fmla="*/ 4103701 w 4107891"/>
              <a:gd name="connsiteY14" fmla="*/ 33528 h 10695515"/>
              <a:gd name="connsiteX15" fmla="*/ 4103700 w 4107891"/>
              <a:gd name="connsiteY15" fmla="*/ 10662081 h 10695515"/>
              <a:gd name="connsiteX16" fmla="*/ 4070173 w 4107891"/>
              <a:gd name="connsiteY16" fmla="*/ 10695514 h 10695515"/>
              <a:gd name="connsiteX17" fmla="*/ 4052666 w 4107891"/>
              <a:gd name="connsiteY17" fmla="*/ 10695514 h 10695515"/>
              <a:gd name="connsiteX18" fmla="*/ 4052666 w 4107891"/>
              <a:gd name="connsiteY18" fmla="*/ 10695515 h 10695515"/>
              <a:gd name="connsiteX19" fmla="*/ 47918 w 4107891"/>
              <a:gd name="connsiteY19" fmla="*/ 10695515 h 10695515"/>
              <a:gd name="connsiteX20" fmla="*/ 10445 w 4107891"/>
              <a:gd name="connsiteY20" fmla="*/ 10659953 h 10695515"/>
              <a:gd name="connsiteX21" fmla="*/ 10445 w 4107891"/>
              <a:gd name="connsiteY21" fmla="*/ 8213677 h 10695515"/>
              <a:gd name="connsiteX22" fmla="*/ 10445 w 4107891"/>
              <a:gd name="connsiteY22" fmla="*/ 8117697 h 10695515"/>
              <a:gd name="connsiteX0" fmla="*/ 9074 w 4106520"/>
              <a:gd name="connsiteY0" fmla="*/ 8117697 h 10695515"/>
              <a:gd name="connsiteX1" fmla="*/ 15906 w 4106520"/>
              <a:gd name="connsiteY1" fmla="*/ 7826418 h 10695515"/>
              <a:gd name="connsiteX2" fmla="*/ 6625 w 4106520"/>
              <a:gd name="connsiteY2" fmla="*/ 7658609 h 10695515"/>
              <a:gd name="connsiteX3" fmla="*/ 9074 w 4106520"/>
              <a:gd name="connsiteY3" fmla="*/ 7648210 h 10695515"/>
              <a:gd name="connsiteX4" fmla="*/ 9074 w 4106520"/>
              <a:gd name="connsiteY4" fmla="*/ 7295316 h 10695515"/>
              <a:gd name="connsiteX5" fmla="*/ 6337 w 4106520"/>
              <a:gd name="connsiteY5" fmla="*/ 7269284 h 10695515"/>
              <a:gd name="connsiteX6" fmla="*/ 9074 w 4106520"/>
              <a:gd name="connsiteY6" fmla="*/ 7181458 h 10695515"/>
              <a:gd name="connsiteX7" fmla="*/ 5346 w 4106520"/>
              <a:gd name="connsiteY7" fmla="*/ 7168704 h 10695515"/>
              <a:gd name="connsiteX8" fmla="*/ 9074 w 4106520"/>
              <a:gd name="connsiteY8" fmla="*/ 7082840 h 10695515"/>
              <a:gd name="connsiteX9" fmla="*/ 463 w 4106520"/>
              <a:gd name="connsiteY9" fmla="*/ 40543 h 10695515"/>
              <a:gd name="connsiteX10" fmla="*/ 25706 w 4106520"/>
              <a:gd name="connsiteY10" fmla="*/ 4670 h 10695515"/>
              <a:gd name="connsiteX11" fmla="*/ 46561 w 4106520"/>
              <a:gd name="connsiteY11" fmla="*/ 37 h 10695515"/>
              <a:gd name="connsiteX12" fmla="*/ 4068803 w 4106520"/>
              <a:gd name="connsiteY12" fmla="*/ 0 h 10695515"/>
              <a:gd name="connsiteX13" fmla="*/ 4102330 w 4106520"/>
              <a:gd name="connsiteY13" fmla="*/ 33528 h 10695515"/>
              <a:gd name="connsiteX14" fmla="*/ 4102329 w 4106520"/>
              <a:gd name="connsiteY14" fmla="*/ 10662081 h 10695515"/>
              <a:gd name="connsiteX15" fmla="*/ 4068802 w 4106520"/>
              <a:gd name="connsiteY15" fmla="*/ 10695514 h 10695515"/>
              <a:gd name="connsiteX16" fmla="*/ 4051295 w 4106520"/>
              <a:gd name="connsiteY16" fmla="*/ 10695514 h 10695515"/>
              <a:gd name="connsiteX17" fmla="*/ 4051295 w 4106520"/>
              <a:gd name="connsiteY17" fmla="*/ 10695515 h 10695515"/>
              <a:gd name="connsiteX18" fmla="*/ 46547 w 4106520"/>
              <a:gd name="connsiteY18" fmla="*/ 10695515 h 10695515"/>
              <a:gd name="connsiteX19" fmla="*/ 9074 w 4106520"/>
              <a:gd name="connsiteY19" fmla="*/ 10659953 h 10695515"/>
              <a:gd name="connsiteX20" fmla="*/ 9074 w 4106520"/>
              <a:gd name="connsiteY20" fmla="*/ 8213677 h 10695515"/>
              <a:gd name="connsiteX21" fmla="*/ 9074 w 4106520"/>
              <a:gd name="connsiteY21" fmla="*/ 8117697 h 10695515"/>
              <a:gd name="connsiteX0" fmla="*/ 9074 w 4106520"/>
              <a:gd name="connsiteY0" fmla="*/ 8117697 h 10695515"/>
              <a:gd name="connsiteX1" fmla="*/ 15906 w 4106520"/>
              <a:gd name="connsiteY1" fmla="*/ 7826418 h 10695515"/>
              <a:gd name="connsiteX2" fmla="*/ 6625 w 4106520"/>
              <a:gd name="connsiteY2" fmla="*/ 7658609 h 10695515"/>
              <a:gd name="connsiteX3" fmla="*/ 9074 w 4106520"/>
              <a:gd name="connsiteY3" fmla="*/ 7295316 h 10695515"/>
              <a:gd name="connsiteX4" fmla="*/ 6337 w 4106520"/>
              <a:gd name="connsiteY4" fmla="*/ 7269284 h 10695515"/>
              <a:gd name="connsiteX5" fmla="*/ 9074 w 4106520"/>
              <a:gd name="connsiteY5" fmla="*/ 7181458 h 10695515"/>
              <a:gd name="connsiteX6" fmla="*/ 5346 w 4106520"/>
              <a:gd name="connsiteY6" fmla="*/ 7168704 h 10695515"/>
              <a:gd name="connsiteX7" fmla="*/ 9074 w 4106520"/>
              <a:gd name="connsiteY7" fmla="*/ 7082840 h 10695515"/>
              <a:gd name="connsiteX8" fmla="*/ 463 w 4106520"/>
              <a:gd name="connsiteY8" fmla="*/ 40543 h 10695515"/>
              <a:gd name="connsiteX9" fmla="*/ 25706 w 4106520"/>
              <a:gd name="connsiteY9" fmla="*/ 4670 h 10695515"/>
              <a:gd name="connsiteX10" fmla="*/ 46561 w 4106520"/>
              <a:gd name="connsiteY10" fmla="*/ 37 h 10695515"/>
              <a:gd name="connsiteX11" fmla="*/ 4068803 w 4106520"/>
              <a:gd name="connsiteY11" fmla="*/ 0 h 10695515"/>
              <a:gd name="connsiteX12" fmla="*/ 4102330 w 4106520"/>
              <a:gd name="connsiteY12" fmla="*/ 33528 h 10695515"/>
              <a:gd name="connsiteX13" fmla="*/ 4102329 w 4106520"/>
              <a:gd name="connsiteY13" fmla="*/ 10662081 h 10695515"/>
              <a:gd name="connsiteX14" fmla="*/ 4068802 w 4106520"/>
              <a:gd name="connsiteY14" fmla="*/ 10695514 h 10695515"/>
              <a:gd name="connsiteX15" fmla="*/ 4051295 w 4106520"/>
              <a:gd name="connsiteY15" fmla="*/ 10695514 h 10695515"/>
              <a:gd name="connsiteX16" fmla="*/ 4051295 w 4106520"/>
              <a:gd name="connsiteY16" fmla="*/ 10695515 h 10695515"/>
              <a:gd name="connsiteX17" fmla="*/ 46547 w 4106520"/>
              <a:gd name="connsiteY17" fmla="*/ 10695515 h 10695515"/>
              <a:gd name="connsiteX18" fmla="*/ 9074 w 4106520"/>
              <a:gd name="connsiteY18" fmla="*/ 10659953 h 10695515"/>
              <a:gd name="connsiteX19" fmla="*/ 9074 w 4106520"/>
              <a:gd name="connsiteY19" fmla="*/ 8213677 h 10695515"/>
              <a:gd name="connsiteX20" fmla="*/ 9074 w 4106520"/>
              <a:gd name="connsiteY20" fmla="*/ 8117697 h 10695515"/>
              <a:gd name="connsiteX0" fmla="*/ 9074 w 4106520"/>
              <a:gd name="connsiteY0" fmla="*/ 8117697 h 10695515"/>
              <a:gd name="connsiteX1" fmla="*/ 6625 w 4106520"/>
              <a:gd name="connsiteY1" fmla="*/ 7658609 h 10695515"/>
              <a:gd name="connsiteX2" fmla="*/ 9074 w 4106520"/>
              <a:gd name="connsiteY2" fmla="*/ 7295316 h 10695515"/>
              <a:gd name="connsiteX3" fmla="*/ 6337 w 4106520"/>
              <a:gd name="connsiteY3" fmla="*/ 7269284 h 10695515"/>
              <a:gd name="connsiteX4" fmla="*/ 9074 w 4106520"/>
              <a:gd name="connsiteY4" fmla="*/ 7181458 h 10695515"/>
              <a:gd name="connsiteX5" fmla="*/ 5346 w 4106520"/>
              <a:gd name="connsiteY5" fmla="*/ 7168704 h 10695515"/>
              <a:gd name="connsiteX6" fmla="*/ 9074 w 4106520"/>
              <a:gd name="connsiteY6" fmla="*/ 7082840 h 10695515"/>
              <a:gd name="connsiteX7" fmla="*/ 463 w 4106520"/>
              <a:gd name="connsiteY7" fmla="*/ 40543 h 10695515"/>
              <a:gd name="connsiteX8" fmla="*/ 25706 w 4106520"/>
              <a:gd name="connsiteY8" fmla="*/ 4670 h 10695515"/>
              <a:gd name="connsiteX9" fmla="*/ 46561 w 4106520"/>
              <a:gd name="connsiteY9" fmla="*/ 37 h 10695515"/>
              <a:gd name="connsiteX10" fmla="*/ 4068803 w 4106520"/>
              <a:gd name="connsiteY10" fmla="*/ 0 h 10695515"/>
              <a:gd name="connsiteX11" fmla="*/ 4102330 w 4106520"/>
              <a:gd name="connsiteY11" fmla="*/ 33528 h 10695515"/>
              <a:gd name="connsiteX12" fmla="*/ 4102329 w 4106520"/>
              <a:gd name="connsiteY12" fmla="*/ 10662081 h 10695515"/>
              <a:gd name="connsiteX13" fmla="*/ 4068802 w 4106520"/>
              <a:gd name="connsiteY13" fmla="*/ 10695514 h 10695515"/>
              <a:gd name="connsiteX14" fmla="*/ 4051295 w 4106520"/>
              <a:gd name="connsiteY14" fmla="*/ 10695514 h 10695515"/>
              <a:gd name="connsiteX15" fmla="*/ 4051295 w 4106520"/>
              <a:gd name="connsiteY15" fmla="*/ 10695515 h 10695515"/>
              <a:gd name="connsiteX16" fmla="*/ 46547 w 4106520"/>
              <a:gd name="connsiteY16" fmla="*/ 10695515 h 10695515"/>
              <a:gd name="connsiteX17" fmla="*/ 9074 w 4106520"/>
              <a:gd name="connsiteY17" fmla="*/ 10659953 h 10695515"/>
              <a:gd name="connsiteX18" fmla="*/ 9074 w 4106520"/>
              <a:gd name="connsiteY18" fmla="*/ 8213677 h 10695515"/>
              <a:gd name="connsiteX19" fmla="*/ 9074 w 4106520"/>
              <a:gd name="connsiteY19" fmla="*/ 8117697 h 10695515"/>
              <a:gd name="connsiteX0" fmla="*/ 9074 w 4106520"/>
              <a:gd name="connsiteY0" fmla="*/ 8117697 h 10695515"/>
              <a:gd name="connsiteX1" fmla="*/ 9074 w 4106520"/>
              <a:gd name="connsiteY1" fmla="*/ 7295316 h 10695515"/>
              <a:gd name="connsiteX2" fmla="*/ 6337 w 4106520"/>
              <a:gd name="connsiteY2" fmla="*/ 7269284 h 10695515"/>
              <a:gd name="connsiteX3" fmla="*/ 9074 w 4106520"/>
              <a:gd name="connsiteY3" fmla="*/ 7181458 h 10695515"/>
              <a:gd name="connsiteX4" fmla="*/ 5346 w 4106520"/>
              <a:gd name="connsiteY4" fmla="*/ 7168704 h 10695515"/>
              <a:gd name="connsiteX5" fmla="*/ 9074 w 4106520"/>
              <a:gd name="connsiteY5" fmla="*/ 7082840 h 10695515"/>
              <a:gd name="connsiteX6" fmla="*/ 463 w 4106520"/>
              <a:gd name="connsiteY6" fmla="*/ 40543 h 10695515"/>
              <a:gd name="connsiteX7" fmla="*/ 25706 w 4106520"/>
              <a:gd name="connsiteY7" fmla="*/ 4670 h 10695515"/>
              <a:gd name="connsiteX8" fmla="*/ 46561 w 4106520"/>
              <a:gd name="connsiteY8" fmla="*/ 37 h 10695515"/>
              <a:gd name="connsiteX9" fmla="*/ 4068803 w 4106520"/>
              <a:gd name="connsiteY9" fmla="*/ 0 h 10695515"/>
              <a:gd name="connsiteX10" fmla="*/ 4102330 w 4106520"/>
              <a:gd name="connsiteY10" fmla="*/ 33528 h 10695515"/>
              <a:gd name="connsiteX11" fmla="*/ 4102329 w 4106520"/>
              <a:gd name="connsiteY11" fmla="*/ 10662081 h 10695515"/>
              <a:gd name="connsiteX12" fmla="*/ 4068802 w 4106520"/>
              <a:gd name="connsiteY12" fmla="*/ 10695514 h 10695515"/>
              <a:gd name="connsiteX13" fmla="*/ 4051295 w 4106520"/>
              <a:gd name="connsiteY13" fmla="*/ 10695514 h 10695515"/>
              <a:gd name="connsiteX14" fmla="*/ 4051295 w 4106520"/>
              <a:gd name="connsiteY14" fmla="*/ 10695515 h 10695515"/>
              <a:gd name="connsiteX15" fmla="*/ 46547 w 4106520"/>
              <a:gd name="connsiteY15" fmla="*/ 10695515 h 10695515"/>
              <a:gd name="connsiteX16" fmla="*/ 9074 w 4106520"/>
              <a:gd name="connsiteY16" fmla="*/ 10659953 h 10695515"/>
              <a:gd name="connsiteX17" fmla="*/ 9074 w 4106520"/>
              <a:gd name="connsiteY17" fmla="*/ 8213677 h 10695515"/>
              <a:gd name="connsiteX18" fmla="*/ 9074 w 4106520"/>
              <a:gd name="connsiteY18" fmla="*/ 8117697 h 1069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106520" h="10695515">
                <a:moveTo>
                  <a:pt x="9074" y="8117697"/>
                </a:moveTo>
                <a:cubicBezTo>
                  <a:pt x="9074" y="7964637"/>
                  <a:pt x="9530" y="7436718"/>
                  <a:pt x="9074" y="7295316"/>
                </a:cubicBezTo>
                <a:lnTo>
                  <a:pt x="6337" y="7269284"/>
                </a:lnTo>
                <a:cubicBezTo>
                  <a:pt x="7249" y="7240009"/>
                  <a:pt x="8162" y="7210733"/>
                  <a:pt x="9074" y="7181458"/>
                </a:cubicBezTo>
                <a:lnTo>
                  <a:pt x="5346" y="7168704"/>
                </a:lnTo>
                <a:lnTo>
                  <a:pt x="9074" y="7082840"/>
                </a:lnTo>
                <a:cubicBezTo>
                  <a:pt x="8260" y="5894813"/>
                  <a:pt x="-2309" y="1220238"/>
                  <a:pt x="463" y="40543"/>
                </a:cubicBezTo>
                <a:cubicBezTo>
                  <a:pt x="8877" y="19945"/>
                  <a:pt x="11191" y="16628"/>
                  <a:pt x="25706" y="4670"/>
                </a:cubicBezTo>
                <a:lnTo>
                  <a:pt x="46561" y="37"/>
                </a:lnTo>
                <a:lnTo>
                  <a:pt x="4068803" y="0"/>
                </a:lnTo>
                <a:cubicBezTo>
                  <a:pt x="4087300" y="52"/>
                  <a:pt x="4102283" y="15032"/>
                  <a:pt x="4102330" y="33528"/>
                </a:cubicBezTo>
                <a:cubicBezTo>
                  <a:pt x="4107918" y="1810541"/>
                  <a:pt x="4107917" y="8885083"/>
                  <a:pt x="4102329" y="10662081"/>
                </a:cubicBezTo>
                <a:cubicBezTo>
                  <a:pt x="4102224" y="10680541"/>
                  <a:pt x="4087261" y="10695466"/>
                  <a:pt x="4068802" y="10695514"/>
                </a:cubicBezTo>
                <a:lnTo>
                  <a:pt x="4051295" y="10695514"/>
                </a:lnTo>
                <a:lnTo>
                  <a:pt x="4051295" y="10695515"/>
                </a:lnTo>
                <a:lnTo>
                  <a:pt x="46547" y="10695515"/>
                </a:lnTo>
                <a:cubicBezTo>
                  <a:pt x="25857" y="10695403"/>
                  <a:pt x="9128" y="10679532"/>
                  <a:pt x="9074" y="10659953"/>
                </a:cubicBezTo>
                <a:lnTo>
                  <a:pt x="9074" y="8213677"/>
                </a:lnTo>
                <a:lnTo>
                  <a:pt x="9074" y="8117697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41AD02F-7142-412F-971C-1C961A06F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2288" y="1101820"/>
            <a:ext cx="10574133" cy="42032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D44248-0E00-472F-98CC-9BC4E25A5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635" y="3840480"/>
            <a:ext cx="8269356" cy="22562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dirty="0"/>
              <a:t>OIC at TCC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65B8C92-2D61-44A2-857C-E6980C2A2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87043">
            <a:off x="740665" y="-390458"/>
            <a:ext cx="464589" cy="1890251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BD4796F-4D50-4634-A058-0EEBBC75A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FCC4C22-47D5-430A-918F-5F0BC9210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0E1F53A8-026D-49F9-8C99-4D93566EA2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9F1A894-FB93-4D02-91C3-2E6004FF57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8BEE1C4-1B24-44C9-909C-3C3ACE161B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0545B719-FBBF-4458-8267-22B39C58C4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845" y="2685643"/>
            <a:ext cx="2567006" cy="2619394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2683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AF95C2A-DC97-4FC5-B4D7-ECA8B8A66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AF34AB-AE16-45B5-ABC1-801F0622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546083-6501-478F-8935-369DA7F95C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4000"/>
          </a:blip>
          <a:srcRect t="11409" b="432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1080BBA-334D-47E7-984F-354D2ADEEB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65439" y="231439"/>
            <a:ext cx="6858000" cy="639512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5000"/>
                </a:srgbClr>
              </a:gs>
              <a:gs pos="100000">
                <a:srgbClr val="000000">
                  <a:alpha val="0"/>
                </a:srgbClr>
              </a:gs>
              <a:gs pos="37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5B932-A55F-475C-A689-7DDF2EDA7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267" y="3153104"/>
            <a:ext cx="7700933" cy="30190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110000"/>
              </a:lnSpc>
            </a:pPr>
            <a:r>
              <a:rPr lang="en-US" sz="5600" i="1" kern="1200">
                <a:solidFill>
                  <a:srgbClr val="00000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OIC Expirations, Boosters, and Transfers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D90B6BE-4608-41D2-B075-FF612C55A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0EB12EA-C9EA-45BE-A22A-01D12F1BD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4162BCC-A310-4FED-9E20-7E50DE98CD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3EAC428-76D3-48E0-92FE-525A3B1EDD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304A83B-3D40-4647-96E0-5B28DD1E5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26159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40F9F56E-5A69-4F79-A578-5963B46C1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95425C-B611-436A-8207-652A1FE5C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365125"/>
            <a:ext cx="5509684" cy="1578930"/>
          </a:xfrm>
        </p:spPr>
        <p:txBody>
          <a:bodyPr>
            <a:normAutofit/>
          </a:bodyPr>
          <a:lstStyle/>
          <a:p>
            <a:r>
              <a:rPr lang="en-US" dirty="0"/>
              <a:t>Faculty Buy-In (And Faculty Love)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8A123-F04A-468B-8260-D5C42B0D3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199" y="2001965"/>
            <a:ext cx="6165274" cy="4354233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Listen to feedback from faculty</a:t>
            </a:r>
          </a:p>
          <a:p>
            <a:pPr lvl="1"/>
            <a:r>
              <a:rPr lang="en-US" sz="2000" dirty="0"/>
              <a:t>“Wasn’t a model course”</a:t>
            </a:r>
          </a:p>
          <a:p>
            <a:pPr lvl="1"/>
            <a:r>
              <a:rPr lang="en-US" sz="2000" dirty="0"/>
              <a:t>“Doesn’t have enough examples”</a:t>
            </a:r>
          </a:p>
          <a:p>
            <a:pPr lvl="1"/>
            <a:r>
              <a:rPr lang="en-US" sz="2000" dirty="0"/>
              <a:t>“Missing direct practice”</a:t>
            </a:r>
          </a:p>
          <a:p>
            <a:r>
              <a:rPr lang="en-US" sz="2400" dirty="0"/>
              <a:t>Redesigned and current</a:t>
            </a:r>
          </a:p>
          <a:p>
            <a:r>
              <a:rPr lang="en-US" sz="2400" dirty="0"/>
              <a:t>Reviewed and vetted by department chairs</a:t>
            </a:r>
          </a:p>
          <a:p>
            <a:r>
              <a:rPr lang="en-US" sz="2400" dirty="0"/>
              <a:t>Friendly facilitation</a:t>
            </a:r>
          </a:p>
          <a:p>
            <a:r>
              <a:rPr lang="en-US" sz="2400" dirty="0"/>
              <a:t>Includes college and campus expectations, policies, and technologies</a:t>
            </a:r>
          </a:p>
        </p:txBody>
      </p:sp>
      <p:sp>
        <p:nvSpPr>
          <p:cNvPr id="49" name="Rectangle 13">
            <a:extLst>
              <a:ext uri="{FF2B5EF4-FFF2-40B4-BE49-F238E27FC236}">
                <a16:creationId xmlns:a16="http://schemas.microsoft.com/office/drawing/2014/main" id="{E99323BC-1B70-447E-A2E4-BD7851671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4245">
            <a:off x="7357309" y="579304"/>
            <a:ext cx="4207231" cy="5687459"/>
          </a:xfrm>
          <a:custGeom>
            <a:avLst/>
            <a:gdLst>
              <a:gd name="connsiteX0" fmla="*/ 0 w 4212976"/>
              <a:gd name="connsiteY0" fmla="*/ 0 h 5687201"/>
              <a:gd name="connsiteX1" fmla="*/ 4212976 w 4212976"/>
              <a:gd name="connsiteY1" fmla="*/ 0 h 5687201"/>
              <a:gd name="connsiteX2" fmla="*/ 4212976 w 4212976"/>
              <a:gd name="connsiteY2" fmla="*/ 5687201 h 5687201"/>
              <a:gd name="connsiteX3" fmla="*/ 0 w 4212976"/>
              <a:gd name="connsiteY3" fmla="*/ 5687201 h 5687201"/>
              <a:gd name="connsiteX4" fmla="*/ 0 w 4212976"/>
              <a:gd name="connsiteY4" fmla="*/ 0 h 5687201"/>
              <a:gd name="connsiteX0" fmla="*/ 0 w 4212976"/>
              <a:gd name="connsiteY0" fmla="*/ 0 h 5687201"/>
              <a:gd name="connsiteX1" fmla="*/ 4212976 w 4212976"/>
              <a:gd name="connsiteY1" fmla="*/ 0 h 5687201"/>
              <a:gd name="connsiteX2" fmla="*/ 4212976 w 4212976"/>
              <a:gd name="connsiteY2" fmla="*/ 5687201 h 5687201"/>
              <a:gd name="connsiteX3" fmla="*/ 22981 w 4212976"/>
              <a:gd name="connsiteY3" fmla="*/ 5686169 h 5687201"/>
              <a:gd name="connsiteX4" fmla="*/ 0 w 4212976"/>
              <a:gd name="connsiteY4" fmla="*/ 0 h 5687201"/>
              <a:gd name="connsiteX0" fmla="*/ 0 w 4207231"/>
              <a:gd name="connsiteY0" fmla="*/ 0 h 5687459"/>
              <a:gd name="connsiteX1" fmla="*/ 4207231 w 4207231"/>
              <a:gd name="connsiteY1" fmla="*/ 258 h 5687459"/>
              <a:gd name="connsiteX2" fmla="*/ 4207231 w 4207231"/>
              <a:gd name="connsiteY2" fmla="*/ 5687459 h 5687459"/>
              <a:gd name="connsiteX3" fmla="*/ 17236 w 4207231"/>
              <a:gd name="connsiteY3" fmla="*/ 5686427 h 5687459"/>
              <a:gd name="connsiteX4" fmla="*/ 0 w 4207231"/>
              <a:gd name="connsiteY4" fmla="*/ 0 h 568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07231" h="5687459">
                <a:moveTo>
                  <a:pt x="0" y="0"/>
                </a:moveTo>
                <a:lnTo>
                  <a:pt x="4207231" y="258"/>
                </a:lnTo>
                <a:lnTo>
                  <a:pt x="4207231" y="5687459"/>
                </a:lnTo>
                <a:lnTo>
                  <a:pt x="17236" y="5686427"/>
                </a:lnTo>
                <a:cubicBezTo>
                  <a:pt x="9576" y="3791037"/>
                  <a:pt x="7660" y="1895390"/>
                  <a:pt x="0" y="0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FFF5263-8C19-4573-8C94-FC74D1ED1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61469">
            <a:off x="7347250" y="569415"/>
            <a:ext cx="4259614" cy="5705181"/>
          </a:xfrm>
          <a:custGeom>
            <a:avLst/>
            <a:gdLst>
              <a:gd name="connsiteX0" fmla="*/ 412307 w 4662328"/>
              <a:gd name="connsiteY0" fmla="*/ 0 h 5549975"/>
              <a:gd name="connsiteX1" fmla="*/ 3414493 w 4662328"/>
              <a:gd name="connsiteY1" fmla="*/ 171842 h 5549975"/>
              <a:gd name="connsiteX2" fmla="*/ 4243304 w 4662328"/>
              <a:gd name="connsiteY2" fmla="*/ 226950 h 5549975"/>
              <a:gd name="connsiteX3" fmla="*/ 4616498 w 4662328"/>
              <a:gd name="connsiteY3" fmla="*/ 247374 h 5549975"/>
              <a:gd name="connsiteX4" fmla="*/ 4644377 w 4662328"/>
              <a:gd name="connsiteY4" fmla="*/ 269179 h 5549975"/>
              <a:gd name="connsiteX5" fmla="*/ 4642603 w 4662328"/>
              <a:gd name="connsiteY5" fmla="*/ 300930 h 5549975"/>
              <a:gd name="connsiteX6" fmla="*/ 4645525 w 4662328"/>
              <a:gd name="connsiteY6" fmla="*/ 302647 h 5549975"/>
              <a:gd name="connsiteX7" fmla="*/ 4661951 w 4662328"/>
              <a:gd name="connsiteY7" fmla="*/ 334222 h 5549975"/>
              <a:gd name="connsiteX8" fmla="*/ 4639690 w 4662328"/>
              <a:gd name="connsiteY8" fmla="*/ 391868 h 5549975"/>
              <a:gd name="connsiteX9" fmla="*/ 4636202 w 4662328"/>
              <a:gd name="connsiteY9" fmla="*/ 415489 h 5549975"/>
              <a:gd name="connsiteX10" fmla="*/ 4631097 w 4662328"/>
              <a:gd name="connsiteY10" fmla="*/ 506828 h 5549975"/>
              <a:gd name="connsiteX11" fmla="*/ 4630447 w 4662328"/>
              <a:gd name="connsiteY11" fmla="*/ 553245 h 5549975"/>
              <a:gd name="connsiteX12" fmla="*/ 4627348 w 4662328"/>
              <a:gd name="connsiteY12" fmla="*/ 581709 h 5549975"/>
              <a:gd name="connsiteX13" fmla="*/ 4626679 w 4662328"/>
              <a:gd name="connsiteY13" fmla="*/ 585890 h 5549975"/>
              <a:gd name="connsiteX14" fmla="*/ 4613742 w 4662328"/>
              <a:gd name="connsiteY14" fmla="*/ 817404 h 5549975"/>
              <a:gd name="connsiteX15" fmla="*/ 4615455 w 4662328"/>
              <a:gd name="connsiteY15" fmla="*/ 822238 h 5549975"/>
              <a:gd name="connsiteX16" fmla="*/ 4613304 w 4662328"/>
              <a:gd name="connsiteY16" fmla="*/ 846069 h 5549975"/>
              <a:gd name="connsiteX17" fmla="*/ 4611704 w 4662328"/>
              <a:gd name="connsiteY17" fmla="*/ 853854 h 5549975"/>
              <a:gd name="connsiteX18" fmla="*/ 4605466 w 4662328"/>
              <a:gd name="connsiteY18" fmla="*/ 965485 h 5549975"/>
              <a:gd name="connsiteX19" fmla="*/ 4607543 w 4662328"/>
              <a:gd name="connsiteY19" fmla="*/ 966385 h 5549975"/>
              <a:gd name="connsiteX20" fmla="*/ 4611662 w 4662328"/>
              <a:gd name="connsiteY20" fmla="*/ 1002567 h 5549975"/>
              <a:gd name="connsiteX21" fmla="*/ 4606864 w 4662328"/>
              <a:gd name="connsiteY21" fmla="*/ 1101094 h 5549975"/>
              <a:gd name="connsiteX22" fmla="*/ 4606759 w 4662328"/>
              <a:gd name="connsiteY22" fmla="*/ 1159389 h 5549975"/>
              <a:gd name="connsiteX23" fmla="*/ 4611062 w 4662328"/>
              <a:gd name="connsiteY23" fmla="*/ 1180505 h 5549975"/>
              <a:gd name="connsiteX24" fmla="*/ 4614152 w 4662328"/>
              <a:gd name="connsiteY24" fmla="*/ 1210687 h 5549975"/>
              <a:gd name="connsiteX25" fmla="*/ 4622969 w 4662328"/>
              <a:gd name="connsiteY25" fmla="*/ 1263157 h 5549975"/>
              <a:gd name="connsiteX26" fmla="*/ 4625246 w 4662328"/>
              <a:gd name="connsiteY26" fmla="*/ 1313374 h 5549975"/>
              <a:gd name="connsiteX27" fmla="*/ 4624366 w 4662328"/>
              <a:gd name="connsiteY27" fmla="*/ 1347004 h 5549975"/>
              <a:gd name="connsiteX28" fmla="*/ 4623903 w 4662328"/>
              <a:gd name="connsiteY28" fmla="*/ 1351864 h 5549975"/>
              <a:gd name="connsiteX29" fmla="*/ 4614784 w 4662328"/>
              <a:gd name="connsiteY29" fmla="*/ 1391762 h 5549975"/>
              <a:gd name="connsiteX30" fmla="*/ 4618048 w 4662328"/>
              <a:gd name="connsiteY30" fmla="*/ 1395707 h 5549975"/>
              <a:gd name="connsiteX31" fmla="*/ 4620890 w 4662328"/>
              <a:gd name="connsiteY31" fmla="*/ 1408524 h 5549975"/>
              <a:gd name="connsiteX32" fmla="*/ 4616149 w 4662328"/>
              <a:gd name="connsiteY32" fmla="*/ 1419109 h 5549975"/>
              <a:gd name="connsiteX33" fmla="*/ 4605965 w 4662328"/>
              <a:gd name="connsiteY33" fmla="*/ 1469337 h 5549975"/>
              <a:gd name="connsiteX34" fmla="*/ 4595068 w 4662328"/>
              <a:gd name="connsiteY34" fmla="*/ 1543038 h 5549975"/>
              <a:gd name="connsiteX35" fmla="*/ 4590187 w 4662328"/>
              <a:gd name="connsiteY35" fmla="*/ 1553997 h 5549975"/>
              <a:gd name="connsiteX36" fmla="*/ 4575759 w 4662328"/>
              <a:gd name="connsiteY36" fmla="*/ 1626071 h 5549975"/>
              <a:gd name="connsiteX37" fmla="*/ 4572044 w 4662328"/>
              <a:gd name="connsiteY37" fmla="*/ 1664103 h 5549975"/>
              <a:gd name="connsiteX38" fmla="*/ 4575704 w 4662328"/>
              <a:gd name="connsiteY38" fmla="*/ 1668558 h 5549975"/>
              <a:gd name="connsiteX39" fmla="*/ 4574054 w 4662328"/>
              <a:gd name="connsiteY39" fmla="*/ 1679756 h 5549975"/>
              <a:gd name="connsiteX40" fmla="*/ 4574466 w 4662328"/>
              <a:gd name="connsiteY40" fmla="*/ 1682815 h 5549975"/>
              <a:gd name="connsiteX41" fmla="*/ 4575977 w 4662328"/>
              <a:gd name="connsiteY41" fmla="*/ 1700268 h 5549975"/>
              <a:gd name="connsiteX42" fmla="*/ 4564507 w 4662328"/>
              <a:gd name="connsiteY42" fmla="*/ 1735163 h 5549975"/>
              <a:gd name="connsiteX43" fmla="*/ 4562447 w 4662328"/>
              <a:gd name="connsiteY43" fmla="*/ 1735289 h 5549975"/>
              <a:gd name="connsiteX44" fmla="*/ 4553949 w 4662328"/>
              <a:gd name="connsiteY44" fmla="*/ 1887374 h 5549975"/>
              <a:gd name="connsiteX45" fmla="*/ 4562640 w 4662328"/>
              <a:gd name="connsiteY45" fmla="*/ 1911536 h 5549975"/>
              <a:gd name="connsiteX46" fmla="*/ 4564918 w 4662328"/>
              <a:gd name="connsiteY46" fmla="*/ 1961755 h 5549975"/>
              <a:gd name="connsiteX47" fmla="*/ 4564037 w 4662328"/>
              <a:gd name="connsiteY47" fmla="*/ 1995384 h 5549975"/>
              <a:gd name="connsiteX48" fmla="*/ 4563575 w 4662328"/>
              <a:gd name="connsiteY48" fmla="*/ 2000244 h 5549975"/>
              <a:gd name="connsiteX49" fmla="*/ 4554455 w 4662328"/>
              <a:gd name="connsiteY49" fmla="*/ 2040142 h 5549975"/>
              <a:gd name="connsiteX50" fmla="*/ 4557720 w 4662328"/>
              <a:gd name="connsiteY50" fmla="*/ 2044087 h 5549975"/>
              <a:gd name="connsiteX51" fmla="*/ 4560561 w 4662328"/>
              <a:gd name="connsiteY51" fmla="*/ 2056904 h 5549975"/>
              <a:gd name="connsiteX52" fmla="*/ 4555820 w 4662328"/>
              <a:gd name="connsiteY52" fmla="*/ 2067489 h 5549975"/>
              <a:gd name="connsiteX53" fmla="*/ 4545636 w 4662328"/>
              <a:gd name="connsiteY53" fmla="*/ 2117719 h 5549975"/>
              <a:gd name="connsiteX54" fmla="*/ 4538305 w 4662328"/>
              <a:gd name="connsiteY54" fmla="*/ 2167300 h 5549975"/>
              <a:gd name="connsiteX55" fmla="*/ 4482222 w 4662328"/>
              <a:gd name="connsiteY55" fmla="*/ 3223633 h 5549975"/>
              <a:gd name="connsiteX56" fmla="*/ 4469436 w 4662328"/>
              <a:gd name="connsiteY56" fmla="*/ 3477281 h 5549975"/>
              <a:gd name="connsiteX57" fmla="*/ 4458351 w 4662328"/>
              <a:gd name="connsiteY57" fmla="*/ 3639984 h 5549975"/>
              <a:gd name="connsiteX58" fmla="*/ 4367590 w 4662328"/>
              <a:gd name="connsiteY58" fmla="*/ 5278921 h 5549975"/>
              <a:gd name="connsiteX59" fmla="*/ 4372888 w 4662328"/>
              <a:gd name="connsiteY59" fmla="*/ 5315626 h 5549975"/>
              <a:gd name="connsiteX60" fmla="*/ 4376422 w 4662328"/>
              <a:gd name="connsiteY60" fmla="*/ 5350090 h 5549975"/>
              <a:gd name="connsiteX61" fmla="*/ 4379254 w 4662328"/>
              <a:gd name="connsiteY61" fmla="*/ 5450399 h 5549975"/>
              <a:gd name="connsiteX62" fmla="*/ 4360697 w 4662328"/>
              <a:gd name="connsiteY62" fmla="*/ 5484804 h 5549975"/>
              <a:gd name="connsiteX63" fmla="*/ 4356045 w 4662328"/>
              <a:gd name="connsiteY63" fmla="*/ 5487504 h 5549975"/>
              <a:gd name="connsiteX64" fmla="*/ 4352588 w 4662328"/>
              <a:gd name="connsiteY64" fmla="*/ 5549951 h 5549975"/>
              <a:gd name="connsiteX65" fmla="*/ 121904 w 4662328"/>
              <a:gd name="connsiteY65" fmla="*/ 5314089 h 5549975"/>
              <a:gd name="connsiteX66" fmla="*/ 125710 w 4662328"/>
              <a:gd name="connsiteY66" fmla="*/ 5243704 h 5549975"/>
              <a:gd name="connsiteX67" fmla="*/ 113205 w 4662328"/>
              <a:gd name="connsiteY67" fmla="*/ 5239903 h 5549975"/>
              <a:gd name="connsiteX68" fmla="*/ 117425 w 4662328"/>
              <a:gd name="connsiteY68" fmla="*/ 5233298 h 5549975"/>
              <a:gd name="connsiteX69" fmla="*/ 117694 w 4662328"/>
              <a:gd name="connsiteY69" fmla="*/ 5230552 h 5549975"/>
              <a:gd name="connsiteX70" fmla="*/ 117964 w 4662328"/>
              <a:gd name="connsiteY70" fmla="*/ 5227804 h 5549975"/>
              <a:gd name="connsiteX71" fmla="*/ 118501 w 4662328"/>
              <a:gd name="connsiteY71" fmla="*/ 5222308 h 5549975"/>
              <a:gd name="connsiteX72" fmla="*/ 118186 w 4662328"/>
              <a:gd name="connsiteY72" fmla="*/ 5216405 h 5549975"/>
              <a:gd name="connsiteX73" fmla="*/ 117602 w 4662328"/>
              <a:gd name="connsiteY73" fmla="*/ 5213249 h 5549975"/>
              <a:gd name="connsiteX74" fmla="*/ 117871 w 4662328"/>
              <a:gd name="connsiteY74" fmla="*/ 5210500 h 5549975"/>
              <a:gd name="connsiteX75" fmla="*/ 117555 w 4662328"/>
              <a:gd name="connsiteY75" fmla="*/ 5204597 h 5549975"/>
              <a:gd name="connsiteX76" fmla="*/ 116972 w 4662328"/>
              <a:gd name="connsiteY76" fmla="*/ 5201441 h 5549975"/>
              <a:gd name="connsiteX77" fmla="*/ 116342 w 4662328"/>
              <a:gd name="connsiteY77" fmla="*/ 5189632 h 5549975"/>
              <a:gd name="connsiteX78" fmla="*/ 115758 w 4662328"/>
              <a:gd name="connsiteY78" fmla="*/ 5186477 h 5549975"/>
              <a:gd name="connsiteX79" fmla="*/ 116026 w 4662328"/>
              <a:gd name="connsiteY79" fmla="*/ 5183728 h 5549975"/>
              <a:gd name="connsiteX80" fmla="*/ 114591 w 4662328"/>
              <a:gd name="connsiteY80" fmla="*/ 5180163 h 5549975"/>
              <a:gd name="connsiteX81" fmla="*/ 131086 w 4662328"/>
              <a:gd name="connsiteY81" fmla="*/ 5144275 h 5549975"/>
              <a:gd name="connsiteX82" fmla="*/ 152522 w 4662328"/>
              <a:gd name="connsiteY82" fmla="*/ 4747825 h 5549975"/>
              <a:gd name="connsiteX83" fmla="*/ 0 w 4662328"/>
              <a:gd name="connsiteY83" fmla="*/ 4747825 h 5549975"/>
              <a:gd name="connsiteX84" fmla="*/ 0 w 4662328"/>
              <a:gd name="connsiteY84" fmla="*/ 3811601 h 5549975"/>
              <a:gd name="connsiteX85" fmla="*/ 110031 w 4662328"/>
              <a:gd name="connsiteY85" fmla="*/ 3811601 h 5549975"/>
              <a:gd name="connsiteX0" fmla="*/ 412307 w 4662328"/>
              <a:gd name="connsiteY0" fmla="*/ 0 h 5549975"/>
              <a:gd name="connsiteX1" fmla="*/ 3414493 w 4662328"/>
              <a:gd name="connsiteY1" fmla="*/ 171842 h 5549975"/>
              <a:gd name="connsiteX2" fmla="*/ 4243304 w 4662328"/>
              <a:gd name="connsiteY2" fmla="*/ 226950 h 5549975"/>
              <a:gd name="connsiteX3" fmla="*/ 4616498 w 4662328"/>
              <a:gd name="connsiteY3" fmla="*/ 247374 h 5549975"/>
              <a:gd name="connsiteX4" fmla="*/ 4644377 w 4662328"/>
              <a:gd name="connsiteY4" fmla="*/ 269179 h 5549975"/>
              <a:gd name="connsiteX5" fmla="*/ 4642603 w 4662328"/>
              <a:gd name="connsiteY5" fmla="*/ 300930 h 5549975"/>
              <a:gd name="connsiteX6" fmla="*/ 4645525 w 4662328"/>
              <a:gd name="connsiteY6" fmla="*/ 302647 h 5549975"/>
              <a:gd name="connsiteX7" fmla="*/ 4661951 w 4662328"/>
              <a:gd name="connsiteY7" fmla="*/ 334222 h 5549975"/>
              <a:gd name="connsiteX8" fmla="*/ 4639690 w 4662328"/>
              <a:gd name="connsiteY8" fmla="*/ 391868 h 5549975"/>
              <a:gd name="connsiteX9" fmla="*/ 4636202 w 4662328"/>
              <a:gd name="connsiteY9" fmla="*/ 415489 h 5549975"/>
              <a:gd name="connsiteX10" fmla="*/ 4631097 w 4662328"/>
              <a:gd name="connsiteY10" fmla="*/ 506828 h 5549975"/>
              <a:gd name="connsiteX11" fmla="*/ 4630447 w 4662328"/>
              <a:gd name="connsiteY11" fmla="*/ 553245 h 5549975"/>
              <a:gd name="connsiteX12" fmla="*/ 4627348 w 4662328"/>
              <a:gd name="connsiteY12" fmla="*/ 581709 h 5549975"/>
              <a:gd name="connsiteX13" fmla="*/ 4626679 w 4662328"/>
              <a:gd name="connsiteY13" fmla="*/ 585890 h 5549975"/>
              <a:gd name="connsiteX14" fmla="*/ 4613742 w 4662328"/>
              <a:gd name="connsiteY14" fmla="*/ 817404 h 5549975"/>
              <a:gd name="connsiteX15" fmla="*/ 4615455 w 4662328"/>
              <a:gd name="connsiteY15" fmla="*/ 822238 h 5549975"/>
              <a:gd name="connsiteX16" fmla="*/ 4613304 w 4662328"/>
              <a:gd name="connsiteY16" fmla="*/ 846069 h 5549975"/>
              <a:gd name="connsiteX17" fmla="*/ 4611704 w 4662328"/>
              <a:gd name="connsiteY17" fmla="*/ 853854 h 5549975"/>
              <a:gd name="connsiteX18" fmla="*/ 4605466 w 4662328"/>
              <a:gd name="connsiteY18" fmla="*/ 965485 h 5549975"/>
              <a:gd name="connsiteX19" fmla="*/ 4607543 w 4662328"/>
              <a:gd name="connsiteY19" fmla="*/ 966385 h 5549975"/>
              <a:gd name="connsiteX20" fmla="*/ 4611662 w 4662328"/>
              <a:gd name="connsiteY20" fmla="*/ 1002567 h 5549975"/>
              <a:gd name="connsiteX21" fmla="*/ 4606864 w 4662328"/>
              <a:gd name="connsiteY21" fmla="*/ 1101094 h 5549975"/>
              <a:gd name="connsiteX22" fmla="*/ 4606759 w 4662328"/>
              <a:gd name="connsiteY22" fmla="*/ 1159389 h 5549975"/>
              <a:gd name="connsiteX23" fmla="*/ 4611062 w 4662328"/>
              <a:gd name="connsiteY23" fmla="*/ 1180505 h 5549975"/>
              <a:gd name="connsiteX24" fmla="*/ 4614152 w 4662328"/>
              <a:gd name="connsiteY24" fmla="*/ 1210687 h 5549975"/>
              <a:gd name="connsiteX25" fmla="*/ 4622969 w 4662328"/>
              <a:gd name="connsiteY25" fmla="*/ 1263157 h 5549975"/>
              <a:gd name="connsiteX26" fmla="*/ 4625246 w 4662328"/>
              <a:gd name="connsiteY26" fmla="*/ 1313374 h 5549975"/>
              <a:gd name="connsiteX27" fmla="*/ 4624366 w 4662328"/>
              <a:gd name="connsiteY27" fmla="*/ 1347004 h 5549975"/>
              <a:gd name="connsiteX28" fmla="*/ 4623903 w 4662328"/>
              <a:gd name="connsiteY28" fmla="*/ 1351864 h 5549975"/>
              <a:gd name="connsiteX29" fmla="*/ 4614784 w 4662328"/>
              <a:gd name="connsiteY29" fmla="*/ 1391762 h 5549975"/>
              <a:gd name="connsiteX30" fmla="*/ 4618048 w 4662328"/>
              <a:gd name="connsiteY30" fmla="*/ 1395707 h 5549975"/>
              <a:gd name="connsiteX31" fmla="*/ 4620890 w 4662328"/>
              <a:gd name="connsiteY31" fmla="*/ 1408524 h 5549975"/>
              <a:gd name="connsiteX32" fmla="*/ 4616149 w 4662328"/>
              <a:gd name="connsiteY32" fmla="*/ 1419109 h 5549975"/>
              <a:gd name="connsiteX33" fmla="*/ 4605965 w 4662328"/>
              <a:gd name="connsiteY33" fmla="*/ 1469337 h 5549975"/>
              <a:gd name="connsiteX34" fmla="*/ 4595068 w 4662328"/>
              <a:gd name="connsiteY34" fmla="*/ 1543038 h 5549975"/>
              <a:gd name="connsiteX35" fmla="*/ 4590187 w 4662328"/>
              <a:gd name="connsiteY35" fmla="*/ 1553997 h 5549975"/>
              <a:gd name="connsiteX36" fmla="*/ 4575759 w 4662328"/>
              <a:gd name="connsiteY36" fmla="*/ 1626071 h 5549975"/>
              <a:gd name="connsiteX37" fmla="*/ 4572044 w 4662328"/>
              <a:gd name="connsiteY37" fmla="*/ 1664103 h 5549975"/>
              <a:gd name="connsiteX38" fmla="*/ 4575704 w 4662328"/>
              <a:gd name="connsiteY38" fmla="*/ 1668558 h 5549975"/>
              <a:gd name="connsiteX39" fmla="*/ 4574054 w 4662328"/>
              <a:gd name="connsiteY39" fmla="*/ 1679756 h 5549975"/>
              <a:gd name="connsiteX40" fmla="*/ 4574466 w 4662328"/>
              <a:gd name="connsiteY40" fmla="*/ 1682815 h 5549975"/>
              <a:gd name="connsiteX41" fmla="*/ 4575977 w 4662328"/>
              <a:gd name="connsiteY41" fmla="*/ 1700268 h 5549975"/>
              <a:gd name="connsiteX42" fmla="*/ 4564507 w 4662328"/>
              <a:gd name="connsiteY42" fmla="*/ 1735163 h 5549975"/>
              <a:gd name="connsiteX43" fmla="*/ 4562447 w 4662328"/>
              <a:gd name="connsiteY43" fmla="*/ 1735289 h 5549975"/>
              <a:gd name="connsiteX44" fmla="*/ 4553949 w 4662328"/>
              <a:gd name="connsiteY44" fmla="*/ 1887374 h 5549975"/>
              <a:gd name="connsiteX45" fmla="*/ 4562640 w 4662328"/>
              <a:gd name="connsiteY45" fmla="*/ 1911536 h 5549975"/>
              <a:gd name="connsiteX46" fmla="*/ 4564918 w 4662328"/>
              <a:gd name="connsiteY46" fmla="*/ 1961755 h 5549975"/>
              <a:gd name="connsiteX47" fmla="*/ 4564037 w 4662328"/>
              <a:gd name="connsiteY47" fmla="*/ 1995384 h 5549975"/>
              <a:gd name="connsiteX48" fmla="*/ 4563575 w 4662328"/>
              <a:gd name="connsiteY48" fmla="*/ 2000244 h 5549975"/>
              <a:gd name="connsiteX49" fmla="*/ 4554455 w 4662328"/>
              <a:gd name="connsiteY49" fmla="*/ 2040142 h 5549975"/>
              <a:gd name="connsiteX50" fmla="*/ 4557720 w 4662328"/>
              <a:gd name="connsiteY50" fmla="*/ 2044087 h 5549975"/>
              <a:gd name="connsiteX51" fmla="*/ 4560561 w 4662328"/>
              <a:gd name="connsiteY51" fmla="*/ 2056904 h 5549975"/>
              <a:gd name="connsiteX52" fmla="*/ 4555820 w 4662328"/>
              <a:gd name="connsiteY52" fmla="*/ 2067489 h 5549975"/>
              <a:gd name="connsiteX53" fmla="*/ 4545636 w 4662328"/>
              <a:gd name="connsiteY53" fmla="*/ 2117719 h 5549975"/>
              <a:gd name="connsiteX54" fmla="*/ 4538305 w 4662328"/>
              <a:gd name="connsiteY54" fmla="*/ 2167300 h 5549975"/>
              <a:gd name="connsiteX55" fmla="*/ 4482222 w 4662328"/>
              <a:gd name="connsiteY55" fmla="*/ 3223633 h 5549975"/>
              <a:gd name="connsiteX56" fmla="*/ 4469436 w 4662328"/>
              <a:gd name="connsiteY56" fmla="*/ 3477281 h 5549975"/>
              <a:gd name="connsiteX57" fmla="*/ 4458351 w 4662328"/>
              <a:gd name="connsiteY57" fmla="*/ 3639984 h 5549975"/>
              <a:gd name="connsiteX58" fmla="*/ 4367590 w 4662328"/>
              <a:gd name="connsiteY58" fmla="*/ 5278921 h 5549975"/>
              <a:gd name="connsiteX59" fmla="*/ 4372888 w 4662328"/>
              <a:gd name="connsiteY59" fmla="*/ 5315626 h 5549975"/>
              <a:gd name="connsiteX60" fmla="*/ 4376422 w 4662328"/>
              <a:gd name="connsiteY60" fmla="*/ 5350090 h 5549975"/>
              <a:gd name="connsiteX61" fmla="*/ 4379254 w 4662328"/>
              <a:gd name="connsiteY61" fmla="*/ 5450399 h 5549975"/>
              <a:gd name="connsiteX62" fmla="*/ 4360697 w 4662328"/>
              <a:gd name="connsiteY62" fmla="*/ 5484804 h 5549975"/>
              <a:gd name="connsiteX63" fmla="*/ 4356045 w 4662328"/>
              <a:gd name="connsiteY63" fmla="*/ 5487504 h 5549975"/>
              <a:gd name="connsiteX64" fmla="*/ 4352588 w 4662328"/>
              <a:gd name="connsiteY64" fmla="*/ 5549951 h 5549975"/>
              <a:gd name="connsiteX65" fmla="*/ 121904 w 4662328"/>
              <a:gd name="connsiteY65" fmla="*/ 5314089 h 5549975"/>
              <a:gd name="connsiteX66" fmla="*/ 125710 w 4662328"/>
              <a:gd name="connsiteY66" fmla="*/ 5243704 h 5549975"/>
              <a:gd name="connsiteX67" fmla="*/ 113205 w 4662328"/>
              <a:gd name="connsiteY67" fmla="*/ 5239903 h 5549975"/>
              <a:gd name="connsiteX68" fmla="*/ 117425 w 4662328"/>
              <a:gd name="connsiteY68" fmla="*/ 5233298 h 5549975"/>
              <a:gd name="connsiteX69" fmla="*/ 117694 w 4662328"/>
              <a:gd name="connsiteY69" fmla="*/ 5230552 h 5549975"/>
              <a:gd name="connsiteX70" fmla="*/ 117964 w 4662328"/>
              <a:gd name="connsiteY70" fmla="*/ 5227804 h 5549975"/>
              <a:gd name="connsiteX71" fmla="*/ 118501 w 4662328"/>
              <a:gd name="connsiteY71" fmla="*/ 5222308 h 5549975"/>
              <a:gd name="connsiteX72" fmla="*/ 118186 w 4662328"/>
              <a:gd name="connsiteY72" fmla="*/ 5216405 h 5549975"/>
              <a:gd name="connsiteX73" fmla="*/ 117602 w 4662328"/>
              <a:gd name="connsiteY73" fmla="*/ 5213249 h 5549975"/>
              <a:gd name="connsiteX74" fmla="*/ 117871 w 4662328"/>
              <a:gd name="connsiteY74" fmla="*/ 5210500 h 5549975"/>
              <a:gd name="connsiteX75" fmla="*/ 117555 w 4662328"/>
              <a:gd name="connsiteY75" fmla="*/ 5204597 h 5549975"/>
              <a:gd name="connsiteX76" fmla="*/ 116972 w 4662328"/>
              <a:gd name="connsiteY76" fmla="*/ 5201441 h 5549975"/>
              <a:gd name="connsiteX77" fmla="*/ 116342 w 4662328"/>
              <a:gd name="connsiteY77" fmla="*/ 5189632 h 5549975"/>
              <a:gd name="connsiteX78" fmla="*/ 115758 w 4662328"/>
              <a:gd name="connsiteY78" fmla="*/ 5186477 h 5549975"/>
              <a:gd name="connsiteX79" fmla="*/ 116026 w 4662328"/>
              <a:gd name="connsiteY79" fmla="*/ 5183728 h 5549975"/>
              <a:gd name="connsiteX80" fmla="*/ 114591 w 4662328"/>
              <a:gd name="connsiteY80" fmla="*/ 5180163 h 5549975"/>
              <a:gd name="connsiteX81" fmla="*/ 131086 w 4662328"/>
              <a:gd name="connsiteY81" fmla="*/ 5144275 h 5549975"/>
              <a:gd name="connsiteX82" fmla="*/ 152522 w 4662328"/>
              <a:gd name="connsiteY82" fmla="*/ 4747825 h 5549975"/>
              <a:gd name="connsiteX83" fmla="*/ 0 w 4662328"/>
              <a:gd name="connsiteY83" fmla="*/ 4747825 h 5549975"/>
              <a:gd name="connsiteX84" fmla="*/ 110031 w 4662328"/>
              <a:gd name="connsiteY84" fmla="*/ 3811601 h 5549975"/>
              <a:gd name="connsiteX85" fmla="*/ 412307 w 4662328"/>
              <a:gd name="connsiteY85" fmla="*/ 0 h 5549975"/>
              <a:gd name="connsiteX0" fmla="*/ 302276 w 4552297"/>
              <a:gd name="connsiteY0" fmla="*/ 0 h 5549975"/>
              <a:gd name="connsiteX1" fmla="*/ 3304462 w 4552297"/>
              <a:gd name="connsiteY1" fmla="*/ 171842 h 5549975"/>
              <a:gd name="connsiteX2" fmla="*/ 4133273 w 4552297"/>
              <a:gd name="connsiteY2" fmla="*/ 226950 h 5549975"/>
              <a:gd name="connsiteX3" fmla="*/ 4506467 w 4552297"/>
              <a:gd name="connsiteY3" fmla="*/ 247374 h 5549975"/>
              <a:gd name="connsiteX4" fmla="*/ 4534346 w 4552297"/>
              <a:gd name="connsiteY4" fmla="*/ 269179 h 5549975"/>
              <a:gd name="connsiteX5" fmla="*/ 4532572 w 4552297"/>
              <a:gd name="connsiteY5" fmla="*/ 300930 h 5549975"/>
              <a:gd name="connsiteX6" fmla="*/ 4535494 w 4552297"/>
              <a:gd name="connsiteY6" fmla="*/ 302647 h 5549975"/>
              <a:gd name="connsiteX7" fmla="*/ 4551920 w 4552297"/>
              <a:gd name="connsiteY7" fmla="*/ 334222 h 5549975"/>
              <a:gd name="connsiteX8" fmla="*/ 4529659 w 4552297"/>
              <a:gd name="connsiteY8" fmla="*/ 391868 h 5549975"/>
              <a:gd name="connsiteX9" fmla="*/ 4526171 w 4552297"/>
              <a:gd name="connsiteY9" fmla="*/ 415489 h 5549975"/>
              <a:gd name="connsiteX10" fmla="*/ 4521066 w 4552297"/>
              <a:gd name="connsiteY10" fmla="*/ 506828 h 5549975"/>
              <a:gd name="connsiteX11" fmla="*/ 4520416 w 4552297"/>
              <a:gd name="connsiteY11" fmla="*/ 553245 h 5549975"/>
              <a:gd name="connsiteX12" fmla="*/ 4517317 w 4552297"/>
              <a:gd name="connsiteY12" fmla="*/ 581709 h 5549975"/>
              <a:gd name="connsiteX13" fmla="*/ 4516648 w 4552297"/>
              <a:gd name="connsiteY13" fmla="*/ 585890 h 5549975"/>
              <a:gd name="connsiteX14" fmla="*/ 4503711 w 4552297"/>
              <a:gd name="connsiteY14" fmla="*/ 817404 h 5549975"/>
              <a:gd name="connsiteX15" fmla="*/ 4505424 w 4552297"/>
              <a:gd name="connsiteY15" fmla="*/ 822238 h 5549975"/>
              <a:gd name="connsiteX16" fmla="*/ 4503273 w 4552297"/>
              <a:gd name="connsiteY16" fmla="*/ 846069 h 5549975"/>
              <a:gd name="connsiteX17" fmla="*/ 4501673 w 4552297"/>
              <a:gd name="connsiteY17" fmla="*/ 853854 h 5549975"/>
              <a:gd name="connsiteX18" fmla="*/ 4495435 w 4552297"/>
              <a:gd name="connsiteY18" fmla="*/ 965485 h 5549975"/>
              <a:gd name="connsiteX19" fmla="*/ 4497512 w 4552297"/>
              <a:gd name="connsiteY19" fmla="*/ 966385 h 5549975"/>
              <a:gd name="connsiteX20" fmla="*/ 4501631 w 4552297"/>
              <a:gd name="connsiteY20" fmla="*/ 1002567 h 5549975"/>
              <a:gd name="connsiteX21" fmla="*/ 4496833 w 4552297"/>
              <a:gd name="connsiteY21" fmla="*/ 1101094 h 5549975"/>
              <a:gd name="connsiteX22" fmla="*/ 4496728 w 4552297"/>
              <a:gd name="connsiteY22" fmla="*/ 1159389 h 5549975"/>
              <a:gd name="connsiteX23" fmla="*/ 4501031 w 4552297"/>
              <a:gd name="connsiteY23" fmla="*/ 1180505 h 5549975"/>
              <a:gd name="connsiteX24" fmla="*/ 4504121 w 4552297"/>
              <a:gd name="connsiteY24" fmla="*/ 1210687 h 5549975"/>
              <a:gd name="connsiteX25" fmla="*/ 4512938 w 4552297"/>
              <a:gd name="connsiteY25" fmla="*/ 1263157 h 5549975"/>
              <a:gd name="connsiteX26" fmla="*/ 4515215 w 4552297"/>
              <a:gd name="connsiteY26" fmla="*/ 1313374 h 5549975"/>
              <a:gd name="connsiteX27" fmla="*/ 4514335 w 4552297"/>
              <a:gd name="connsiteY27" fmla="*/ 1347004 h 5549975"/>
              <a:gd name="connsiteX28" fmla="*/ 4513872 w 4552297"/>
              <a:gd name="connsiteY28" fmla="*/ 1351864 h 5549975"/>
              <a:gd name="connsiteX29" fmla="*/ 4504753 w 4552297"/>
              <a:gd name="connsiteY29" fmla="*/ 1391762 h 5549975"/>
              <a:gd name="connsiteX30" fmla="*/ 4508017 w 4552297"/>
              <a:gd name="connsiteY30" fmla="*/ 1395707 h 5549975"/>
              <a:gd name="connsiteX31" fmla="*/ 4510859 w 4552297"/>
              <a:gd name="connsiteY31" fmla="*/ 1408524 h 5549975"/>
              <a:gd name="connsiteX32" fmla="*/ 4506118 w 4552297"/>
              <a:gd name="connsiteY32" fmla="*/ 1419109 h 5549975"/>
              <a:gd name="connsiteX33" fmla="*/ 4495934 w 4552297"/>
              <a:gd name="connsiteY33" fmla="*/ 1469337 h 5549975"/>
              <a:gd name="connsiteX34" fmla="*/ 4485037 w 4552297"/>
              <a:gd name="connsiteY34" fmla="*/ 1543038 h 5549975"/>
              <a:gd name="connsiteX35" fmla="*/ 4480156 w 4552297"/>
              <a:gd name="connsiteY35" fmla="*/ 1553997 h 5549975"/>
              <a:gd name="connsiteX36" fmla="*/ 4465728 w 4552297"/>
              <a:gd name="connsiteY36" fmla="*/ 1626071 h 5549975"/>
              <a:gd name="connsiteX37" fmla="*/ 4462013 w 4552297"/>
              <a:gd name="connsiteY37" fmla="*/ 1664103 h 5549975"/>
              <a:gd name="connsiteX38" fmla="*/ 4465673 w 4552297"/>
              <a:gd name="connsiteY38" fmla="*/ 1668558 h 5549975"/>
              <a:gd name="connsiteX39" fmla="*/ 4464023 w 4552297"/>
              <a:gd name="connsiteY39" fmla="*/ 1679756 h 5549975"/>
              <a:gd name="connsiteX40" fmla="*/ 4464435 w 4552297"/>
              <a:gd name="connsiteY40" fmla="*/ 1682815 h 5549975"/>
              <a:gd name="connsiteX41" fmla="*/ 4465946 w 4552297"/>
              <a:gd name="connsiteY41" fmla="*/ 1700268 h 5549975"/>
              <a:gd name="connsiteX42" fmla="*/ 4454476 w 4552297"/>
              <a:gd name="connsiteY42" fmla="*/ 1735163 h 5549975"/>
              <a:gd name="connsiteX43" fmla="*/ 4452416 w 4552297"/>
              <a:gd name="connsiteY43" fmla="*/ 1735289 h 5549975"/>
              <a:gd name="connsiteX44" fmla="*/ 4443918 w 4552297"/>
              <a:gd name="connsiteY44" fmla="*/ 1887374 h 5549975"/>
              <a:gd name="connsiteX45" fmla="*/ 4452609 w 4552297"/>
              <a:gd name="connsiteY45" fmla="*/ 1911536 h 5549975"/>
              <a:gd name="connsiteX46" fmla="*/ 4454887 w 4552297"/>
              <a:gd name="connsiteY46" fmla="*/ 1961755 h 5549975"/>
              <a:gd name="connsiteX47" fmla="*/ 4454006 w 4552297"/>
              <a:gd name="connsiteY47" fmla="*/ 1995384 h 5549975"/>
              <a:gd name="connsiteX48" fmla="*/ 4453544 w 4552297"/>
              <a:gd name="connsiteY48" fmla="*/ 2000244 h 5549975"/>
              <a:gd name="connsiteX49" fmla="*/ 4444424 w 4552297"/>
              <a:gd name="connsiteY49" fmla="*/ 2040142 h 5549975"/>
              <a:gd name="connsiteX50" fmla="*/ 4447689 w 4552297"/>
              <a:gd name="connsiteY50" fmla="*/ 2044087 h 5549975"/>
              <a:gd name="connsiteX51" fmla="*/ 4450530 w 4552297"/>
              <a:gd name="connsiteY51" fmla="*/ 2056904 h 5549975"/>
              <a:gd name="connsiteX52" fmla="*/ 4445789 w 4552297"/>
              <a:gd name="connsiteY52" fmla="*/ 2067489 h 5549975"/>
              <a:gd name="connsiteX53" fmla="*/ 4435605 w 4552297"/>
              <a:gd name="connsiteY53" fmla="*/ 2117719 h 5549975"/>
              <a:gd name="connsiteX54" fmla="*/ 4428274 w 4552297"/>
              <a:gd name="connsiteY54" fmla="*/ 2167300 h 5549975"/>
              <a:gd name="connsiteX55" fmla="*/ 4372191 w 4552297"/>
              <a:gd name="connsiteY55" fmla="*/ 3223633 h 5549975"/>
              <a:gd name="connsiteX56" fmla="*/ 4359405 w 4552297"/>
              <a:gd name="connsiteY56" fmla="*/ 3477281 h 5549975"/>
              <a:gd name="connsiteX57" fmla="*/ 4348320 w 4552297"/>
              <a:gd name="connsiteY57" fmla="*/ 3639984 h 5549975"/>
              <a:gd name="connsiteX58" fmla="*/ 4257559 w 4552297"/>
              <a:gd name="connsiteY58" fmla="*/ 5278921 h 5549975"/>
              <a:gd name="connsiteX59" fmla="*/ 4262857 w 4552297"/>
              <a:gd name="connsiteY59" fmla="*/ 5315626 h 5549975"/>
              <a:gd name="connsiteX60" fmla="*/ 4266391 w 4552297"/>
              <a:gd name="connsiteY60" fmla="*/ 5350090 h 5549975"/>
              <a:gd name="connsiteX61" fmla="*/ 4269223 w 4552297"/>
              <a:gd name="connsiteY61" fmla="*/ 5450399 h 5549975"/>
              <a:gd name="connsiteX62" fmla="*/ 4250666 w 4552297"/>
              <a:gd name="connsiteY62" fmla="*/ 5484804 h 5549975"/>
              <a:gd name="connsiteX63" fmla="*/ 4246014 w 4552297"/>
              <a:gd name="connsiteY63" fmla="*/ 5487504 h 5549975"/>
              <a:gd name="connsiteX64" fmla="*/ 4242557 w 4552297"/>
              <a:gd name="connsiteY64" fmla="*/ 5549951 h 5549975"/>
              <a:gd name="connsiteX65" fmla="*/ 11873 w 4552297"/>
              <a:gd name="connsiteY65" fmla="*/ 5314089 h 5549975"/>
              <a:gd name="connsiteX66" fmla="*/ 15679 w 4552297"/>
              <a:gd name="connsiteY66" fmla="*/ 5243704 h 5549975"/>
              <a:gd name="connsiteX67" fmla="*/ 3174 w 4552297"/>
              <a:gd name="connsiteY67" fmla="*/ 5239903 h 5549975"/>
              <a:gd name="connsiteX68" fmla="*/ 7394 w 4552297"/>
              <a:gd name="connsiteY68" fmla="*/ 5233298 h 5549975"/>
              <a:gd name="connsiteX69" fmla="*/ 7663 w 4552297"/>
              <a:gd name="connsiteY69" fmla="*/ 5230552 h 5549975"/>
              <a:gd name="connsiteX70" fmla="*/ 7933 w 4552297"/>
              <a:gd name="connsiteY70" fmla="*/ 5227804 h 5549975"/>
              <a:gd name="connsiteX71" fmla="*/ 8470 w 4552297"/>
              <a:gd name="connsiteY71" fmla="*/ 5222308 h 5549975"/>
              <a:gd name="connsiteX72" fmla="*/ 8155 w 4552297"/>
              <a:gd name="connsiteY72" fmla="*/ 5216405 h 5549975"/>
              <a:gd name="connsiteX73" fmla="*/ 7571 w 4552297"/>
              <a:gd name="connsiteY73" fmla="*/ 5213249 h 5549975"/>
              <a:gd name="connsiteX74" fmla="*/ 7840 w 4552297"/>
              <a:gd name="connsiteY74" fmla="*/ 5210500 h 5549975"/>
              <a:gd name="connsiteX75" fmla="*/ 7524 w 4552297"/>
              <a:gd name="connsiteY75" fmla="*/ 5204597 h 5549975"/>
              <a:gd name="connsiteX76" fmla="*/ 6941 w 4552297"/>
              <a:gd name="connsiteY76" fmla="*/ 5201441 h 5549975"/>
              <a:gd name="connsiteX77" fmla="*/ 6311 w 4552297"/>
              <a:gd name="connsiteY77" fmla="*/ 5189632 h 5549975"/>
              <a:gd name="connsiteX78" fmla="*/ 5727 w 4552297"/>
              <a:gd name="connsiteY78" fmla="*/ 5186477 h 5549975"/>
              <a:gd name="connsiteX79" fmla="*/ 5995 w 4552297"/>
              <a:gd name="connsiteY79" fmla="*/ 5183728 h 5549975"/>
              <a:gd name="connsiteX80" fmla="*/ 4560 w 4552297"/>
              <a:gd name="connsiteY80" fmla="*/ 5180163 h 5549975"/>
              <a:gd name="connsiteX81" fmla="*/ 21055 w 4552297"/>
              <a:gd name="connsiteY81" fmla="*/ 5144275 h 5549975"/>
              <a:gd name="connsiteX82" fmla="*/ 42491 w 4552297"/>
              <a:gd name="connsiteY82" fmla="*/ 4747825 h 5549975"/>
              <a:gd name="connsiteX83" fmla="*/ 0 w 4552297"/>
              <a:gd name="connsiteY83" fmla="*/ 3811601 h 5549975"/>
              <a:gd name="connsiteX84" fmla="*/ 302276 w 4552297"/>
              <a:gd name="connsiteY84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17881 w 4549123"/>
              <a:gd name="connsiteY81" fmla="*/ 5144275 h 5549975"/>
              <a:gd name="connsiteX82" fmla="*/ 39317 w 4549123"/>
              <a:gd name="connsiteY82" fmla="*/ 4747825 h 5549975"/>
              <a:gd name="connsiteX83" fmla="*/ 218499 w 4549123"/>
              <a:gd name="connsiteY83" fmla="*/ 3822685 h 5549975"/>
              <a:gd name="connsiteX84" fmla="*/ 299102 w 4549123"/>
              <a:gd name="connsiteY84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17881 w 4549123"/>
              <a:gd name="connsiteY81" fmla="*/ 5144275 h 5549975"/>
              <a:gd name="connsiteX82" fmla="*/ 39317 w 4549123"/>
              <a:gd name="connsiteY82" fmla="*/ 4747825 h 5549975"/>
              <a:gd name="connsiteX83" fmla="*/ 74412 w 4549123"/>
              <a:gd name="connsiteY83" fmla="*/ 3839310 h 5549975"/>
              <a:gd name="connsiteX84" fmla="*/ 299102 w 4549123"/>
              <a:gd name="connsiteY84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17881 w 4549123"/>
              <a:gd name="connsiteY81" fmla="*/ 5144275 h 5549975"/>
              <a:gd name="connsiteX82" fmla="*/ 74412 w 4549123"/>
              <a:gd name="connsiteY82" fmla="*/ 3839310 h 5549975"/>
              <a:gd name="connsiteX83" fmla="*/ 299102 w 4549123"/>
              <a:gd name="connsiteY83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6798 w 4549123"/>
              <a:gd name="connsiteY81" fmla="*/ 5116566 h 5549975"/>
              <a:gd name="connsiteX82" fmla="*/ 74412 w 4549123"/>
              <a:gd name="connsiteY82" fmla="*/ 3839310 h 5549975"/>
              <a:gd name="connsiteX83" fmla="*/ 299102 w 4549123"/>
              <a:gd name="connsiteY83" fmla="*/ 0 h 5549975"/>
              <a:gd name="connsiteX0" fmla="*/ 304427 w 4554448"/>
              <a:gd name="connsiteY0" fmla="*/ 0 h 5549970"/>
              <a:gd name="connsiteX1" fmla="*/ 3306613 w 4554448"/>
              <a:gd name="connsiteY1" fmla="*/ 171842 h 5549970"/>
              <a:gd name="connsiteX2" fmla="*/ 4135424 w 4554448"/>
              <a:gd name="connsiteY2" fmla="*/ 226950 h 5549970"/>
              <a:gd name="connsiteX3" fmla="*/ 4508618 w 4554448"/>
              <a:gd name="connsiteY3" fmla="*/ 247374 h 5549970"/>
              <a:gd name="connsiteX4" fmla="*/ 4536497 w 4554448"/>
              <a:gd name="connsiteY4" fmla="*/ 269179 h 5549970"/>
              <a:gd name="connsiteX5" fmla="*/ 4534723 w 4554448"/>
              <a:gd name="connsiteY5" fmla="*/ 300930 h 5549970"/>
              <a:gd name="connsiteX6" fmla="*/ 4537645 w 4554448"/>
              <a:gd name="connsiteY6" fmla="*/ 302647 h 5549970"/>
              <a:gd name="connsiteX7" fmla="*/ 4554071 w 4554448"/>
              <a:gd name="connsiteY7" fmla="*/ 334222 h 5549970"/>
              <a:gd name="connsiteX8" fmla="*/ 4531810 w 4554448"/>
              <a:gd name="connsiteY8" fmla="*/ 391868 h 5549970"/>
              <a:gd name="connsiteX9" fmla="*/ 4528322 w 4554448"/>
              <a:gd name="connsiteY9" fmla="*/ 415489 h 5549970"/>
              <a:gd name="connsiteX10" fmla="*/ 4523217 w 4554448"/>
              <a:gd name="connsiteY10" fmla="*/ 506828 h 5549970"/>
              <a:gd name="connsiteX11" fmla="*/ 4522567 w 4554448"/>
              <a:gd name="connsiteY11" fmla="*/ 553245 h 5549970"/>
              <a:gd name="connsiteX12" fmla="*/ 4519468 w 4554448"/>
              <a:gd name="connsiteY12" fmla="*/ 581709 h 5549970"/>
              <a:gd name="connsiteX13" fmla="*/ 4518799 w 4554448"/>
              <a:gd name="connsiteY13" fmla="*/ 585890 h 5549970"/>
              <a:gd name="connsiteX14" fmla="*/ 4505862 w 4554448"/>
              <a:gd name="connsiteY14" fmla="*/ 817404 h 5549970"/>
              <a:gd name="connsiteX15" fmla="*/ 4507575 w 4554448"/>
              <a:gd name="connsiteY15" fmla="*/ 822238 h 5549970"/>
              <a:gd name="connsiteX16" fmla="*/ 4505424 w 4554448"/>
              <a:gd name="connsiteY16" fmla="*/ 846069 h 5549970"/>
              <a:gd name="connsiteX17" fmla="*/ 4503824 w 4554448"/>
              <a:gd name="connsiteY17" fmla="*/ 853854 h 5549970"/>
              <a:gd name="connsiteX18" fmla="*/ 4497586 w 4554448"/>
              <a:gd name="connsiteY18" fmla="*/ 965485 h 5549970"/>
              <a:gd name="connsiteX19" fmla="*/ 4499663 w 4554448"/>
              <a:gd name="connsiteY19" fmla="*/ 966385 h 5549970"/>
              <a:gd name="connsiteX20" fmla="*/ 4503782 w 4554448"/>
              <a:gd name="connsiteY20" fmla="*/ 1002567 h 5549970"/>
              <a:gd name="connsiteX21" fmla="*/ 4498984 w 4554448"/>
              <a:gd name="connsiteY21" fmla="*/ 1101094 h 5549970"/>
              <a:gd name="connsiteX22" fmla="*/ 4498879 w 4554448"/>
              <a:gd name="connsiteY22" fmla="*/ 1159389 h 5549970"/>
              <a:gd name="connsiteX23" fmla="*/ 4503182 w 4554448"/>
              <a:gd name="connsiteY23" fmla="*/ 1180505 h 5549970"/>
              <a:gd name="connsiteX24" fmla="*/ 4506272 w 4554448"/>
              <a:gd name="connsiteY24" fmla="*/ 1210687 h 5549970"/>
              <a:gd name="connsiteX25" fmla="*/ 4515089 w 4554448"/>
              <a:gd name="connsiteY25" fmla="*/ 1263157 h 5549970"/>
              <a:gd name="connsiteX26" fmla="*/ 4517366 w 4554448"/>
              <a:gd name="connsiteY26" fmla="*/ 1313374 h 5549970"/>
              <a:gd name="connsiteX27" fmla="*/ 4516486 w 4554448"/>
              <a:gd name="connsiteY27" fmla="*/ 1347004 h 5549970"/>
              <a:gd name="connsiteX28" fmla="*/ 4516023 w 4554448"/>
              <a:gd name="connsiteY28" fmla="*/ 1351864 h 5549970"/>
              <a:gd name="connsiteX29" fmla="*/ 4506904 w 4554448"/>
              <a:gd name="connsiteY29" fmla="*/ 1391762 h 5549970"/>
              <a:gd name="connsiteX30" fmla="*/ 4510168 w 4554448"/>
              <a:gd name="connsiteY30" fmla="*/ 1395707 h 5549970"/>
              <a:gd name="connsiteX31" fmla="*/ 4513010 w 4554448"/>
              <a:gd name="connsiteY31" fmla="*/ 1408524 h 5549970"/>
              <a:gd name="connsiteX32" fmla="*/ 4508269 w 4554448"/>
              <a:gd name="connsiteY32" fmla="*/ 1419109 h 5549970"/>
              <a:gd name="connsiteX33" fmla="*/ 4498085 w 4554448"/>
              <a:gd name="connsiteY33" fmla="*/ 1469337 h 5549970"/>
              <a:gd name="connsiteX34" fmla="*/ 4487188 w 4554448"/>
              <a:gd name="connsiteY34" fmla="*/ 1543038 h 5549970"/>
              <a:gd name="connsiteX35" fmla="*/ 4482307 w 4554448"/>
              <a:gd name="connsiteY35" fmla="*/ 1553997 h 5549970"/>
              <a:gd name="connsiteX36" fmla="*/ 4467879 w 4554448"/>
              <a:gd name="connsiteY36" fmla="*/ 1626071 h 5549970"/>
              <a:gd name="connsiteX37" fmla="*/ 4464164 w 4554448"/>
              <a:gd name="connsiteY37" fmla="*/ 1664103 h 5549970"/>
              <a:gd name="connsiteX38" fmla="*/ 4467824 w 4554448"/>
              <a:gd name="connsiteY38" fmla="*/ 1668558 h 5549970"/>
              <a:gd name="connsiteX39" fmla="*/ 4466174 w 4554448"/>
              <a:gd name="connsiteY39" fmla="*/ 1679756 h 5549970"/>
              <a:gd name="connsiteX40" fmla="*/ 4466586 w 4554448"/>
              <a:gd name="connsiteY40" fmla="*/ 1682815 h 5549970"/>
              <a:gd name="connsiteX41" fmla="*/ 4468097 w 4554448"/>
              <a:gd name="connsiteY41" fmla="*/ 1700268 h 5549970"/>
              <a:gd name="connsiteX42" fmla="*/ 4456627 w 4554448"/>
              <a:gd name="connsiteY42" fmla="*/ 1735163 h 5549970"/>
              <a:gd name="connsiteX43" fmla="*/ 4454567 w 4554448"/>
              <a:gd name="connsiteY43" fmla="*/ 1735289 h 5549970"/>
              <a:gd name="connsiteX44" fmla="*/ 4446069 w 4554448"/>
              <a:gd name="connsiteY44" fmla="*/ 1887374 h 5549970"/>
              <a:gd name="connsiteX45" fmla="*/ 4454760 w 4554448"/>
              <a:gd name="connsiteY45" fmla="*/ 1911536 h 5549970"/>
              <a:gd name="connsiteX46" fmla="*/ 4457038 w 4554448"/>
              <a:gd name="connsiteY46" fmla="*/ 1961755 h 5549970"/>
              <a:gd name="connsiteX47" fmla="*/ 4456157 w 4554448"/>
              <a:gd name="connsiteY47" fmla="*/ 1995384 h 5549970"/>
              <a:gd name="connsiteX48" fmla="*/ 4455695 w 4554448"/>
              <a:gd name="connsiteY48" fmla="*/ 2000244 h 5549970"/>
              <a:gd name="connsiteX49" fmla="*/ 4446575 w 4554448"/>
              <a:gd name="connsiteY49" fmla="*/ 2040142 h 5549970"/>
              <a:gd name="connsiteX50" fmla="*/ 4449840 w 4554448"/>
              <a:gd name="connsiteY50" fmla="*/ 2044087 h 5549970"/>
              <a:gd name="connsiteX51" fmla="*/ 4452681 w 4554448"/>
              <a:gd name="connsiteY51" fmla="*/ 2056904 h 5549970"/>
              <a:gd name="connsiteX52" fmla="*/ 4447940 w 4554448"/>
              <a:gd name="connsiteY52" fmla="*/ 2067489 h 5549970"/>
              <a:gd name="connsiteX53" fmla="*/ 4437756 w 4554448"/>
              <a:gd name="connsiteY53" fmla="*/ 2117719 h 5549970"/>
              <a:gd name="connsiteX54" fmla="*/ 4430425 w 4554448"/>
              <a:gd name="connsiteY54" fmla="*/ 2167300 h 5549970"/>
              <a:gd name="connsiteX55" fmla="*/ 4374342 w 4554448"/>
              <a:gd name="connsiteY55" fmla="*/ 3223633 h 5549970"/>
              <a:gd name="connsiteX56" fmla="*/ 4361556 w 4554448"/>
              <a:gd name="connsiteY56" fmla="*/ 3477281 h 5549970"/>
              <a:gd name="connsiteX57" fmla="*/ 4350471 w 4554448"/>
              <a:gd name="connsiteY57" fmla="*/ 3639984 h 5549970"/>
              <a:gd name="connsiteX58" fmla="*/ 4259710 w 4554448"/>
              <a:gd name="connsiteY58" fmla="*/ 5278921 h 5549970"/>
              <a:gd name="connsiteX59" fmla="*/ 4265008 w 4554448"/>
              <a:gd name="connsiteY59" fmla="*/ 5315626 h 5549970"/>
              <a:gd name="connsiteX60" fmla="*/ 4268542 w 4554448"/>
              <a:gd name="connsiteY60" fmla="*/ 5350090 h 5549970"/>
              <a:gd name="connsiteX61" fmla="*/ 4271374 w 4554448"/>
              <a:gd name="connsiteY61" fmla="*/ 5450399 h 5549970"/>
              <a:gd name="connsiteX62" fmla="*/ 4252817 w 4554448"/>
              <a:gd name="connsiteY62" fmla="*/ 5484804 h 5549970"/>
              <a:gd name="connsiteX63" fmla="*/ 4248165 w 4554448"/>
              <a:gd name="connsiteY63" fmla="*/ 5487504 h 5549970"/>
              <a:gd name="connsiteX64" fmla="*/ 4244708 w 4554448"/>
              <a:gd name="connsiteY64" fmla="*/ 5549951 h 5549970"/>
              <a:gd name="connsiteX65" fmla="*/ 0 w 4554448"/>
              <a:gd name="connsiteY65" fmla="*/ 5272016 h 5549970"/>
              <a:gd name="connsiteX66" fmla="*/ 17830 w 4554448"/>
              <a:gd name="connsiteY66" fmla="*/ 5243704 h 5549970"/>
              <a:gd name="connsiteX67" fmla="*/ 5325 w 4554448"/>
              <a:gd name="connsiteY67" fmla="*/ 5239903 h 5549970"/>
              <a:gd name="connsiteX68" fmla="*/ 9545 w 4554448"/>
              <a:gd name="connsiteY68" fmla="*/ 5233298 h 5549970"/>
              <a:gd name="connsiteX69" fmla="*/ 9814 w 4554448"/>
              <a:gd name="connsiteY69" fmla="*/ 5230552 h 5549970"/>
              <a:gd name="connsiteX70" fmla="*/ 10084 w 4554448"/>
              <a:gd name="connsiteY70" fmla="*/ 5227804 h 5549970"/>
              <a:gd name="connsiteX71" fmla="*/ 10621 w 4554448"/>
              <a:gd name="connsiteY71" fmla="*/ 5222308 h 5549970"/>
              <a:gd name="connsiteX72" fmla="*/ 10306 w 4554448"/>
              <a:gd name="connsiteY72" fmla="*/ 5216405 h 5549970"/>
              <a:gd name="connsiteX73" fmla="*/ 9722 w 4554448"/>
              <a:gd name="connsiteY73" fmla="*/ 5213249 h 5549970"/>
              <a:gd name="connsiteX74" fmla="*/ 9991 w 4554448"/>
              <a:gd name="connsiteY74" fmla="*/ 5210500 h 5549970"/>
              <a:gd name="connsiteX75" fmla="*/ 9675 w 4554448"/>
              <a:gd name="connsiteY75" fmla="*/ 5204597 h 5549970"/>
              <a:gd name="connsiteX76" fmla="*/ 9092 w 4554448"/>
              <a:gd name="connsiteY76" fmla="*/ 5201441 h 5549970"/>
              <a:gd name="connsiteX77" fmla="*/ 8462 w 4554448"/>
              <a:gd name="connsiteY77" fmla="*/ 5189632 h 5549970"/>
              <a:gd name="connsiteX78" fmla="*/ 7878 w 4554448"/>
              <a:gd name="connsiteY78" fmla="*/ 5186477 h 5549970"/>
              <a:gd name="connsiteX79" fmla="*/ 8146 w 4554448"/>
              <a:gd name="connsiteY79" fmla="*/ 5183728 h 5549970"/>
              <a:gd name="connsiteX80" fmla="*/ 6711 w 4554448"/>
              <a:gd name="connsiteY80" fmla="*/ 5180163 h 5549970"/>
              <a:gd name="connsiteX81" fmla="*/ 12123 w 4554448"/>
              <a:gd name="connsiteY81" fmla="*/ 5116566 h 5549970"/>
              <a:gd name="connsiteX82" fmla="*/ 79737 w 4554448"/>
              <a:gd name="connsiteY82" fmla="*/ 3839310 h 5549970"/>
              <a:gd name="connsiteX83" fmla="*/ 304427 w 4554448"/>
              <a:gd name="connsiteY83" fmla="*/ 0 h 5549970"/>
              <a:gd name="connsiteX0" fmla="*/ 338086 w 4588107"/>
              <a:gd name="connsiteY0" fmla="*/ 0 h 5549995"/>
              <a:gd name="connsiteX1" fmla="*/ 3340272 w 4588107"/>
              <a:gd name="connsiteY1" fmla="*/ 171842 h 5549995"/>
              <a:gd name="connsiteX2" fmla="*/ 4169083 w 4588107"/>
              <a:gd name="connsiteY2" fmla="*/ 226950 h 5549995"/>
              <a:gd name="connsiteX3" fmla="*/ 4542277 w 4588107"/>
              <a:gd name="connsiteY3" fmla="*/ 247374 h 5549995"/>
              <a:gd name="connsiteX4" fmla="*/ 4570156 w 4588107"/>
              <a:gd name="connsiteY4" fmla="*/ 269179 h 5549995"/>
              <a:gd name="connsiteX5" fmla="*/ 4568382 w 4588107"/>
              <a:gd name="connsiteY5" fmla="*/ 300930 h 5549995"/>
              <a:gd name="connsiteX6" fmla="*/ 4571304 w 4588107"/>
              <a:gd name="connsiteY6" fmla="*/ 302647 h 5549995"/>
              <a:gd name="connsiteX7" fmla="*/ 4587730 w 4588107"/>
              <a:gd name="connsiteY7" fmla="*/ 334222 h 5549995"/>
              <a:gd name="connsiteX8" fmla="*/ 4565469 w 4588107"/>
              <a:gd name="connsiteY8" fmla="*/ 391868 h 5549995"/>
              <a:gd name="connsiteX9" fmla="*/ 4561981 w 4588107"/>
              <a:gd name="connsiteY9" fmla="*/ 415489 h 5549995"/>
              <a:gd name="connsiteX10" fmla="*/ 4556876 w 4588107"/>
              <a:gd name="connsiteY10" fmla="*/ 506828 h 5549995"/>
              <a:gd name="connsiteX11" fmla="*/ 4556226 w 4588107"/>
              <a:gd name="connsiteY11" fmla="*/ 553245 h 5549995"/>
              <a:gd name="connsiteX12" fmla="*/ 4553127 w 4588107"/>
              <a:gd name="connsiteY12" fmla="*/ 581709 h 5549995"/>
              <a:gd name="connsiteX13" fmla="*/ 4552458 w 4588107"/>
              <a:gd name="connsiteY13" fmla="*/ 585890 h 5549995"/>
              <a:gd name="connsiteX14" fmla="*/ 4539521 w 4588107"/>
              <a:gd name="connsiteY14" fmla="*/ 817404 h 5549995"/>
              <a:gd name="connsiteX15" fmla="*/ 4541234 w 4588107"/>
              <a:gd name="connsiteY15" fmla="*/ 822238 h 5549995"/>
              <a:gd name="connsiteX16" fmla="*/ 4539083 w 4588107"/>
              <a:gd name="connsiteY16" fmla="*/ 846069 h 5549995"/>
              <a:gd name="connsiteX17" fmla="*/ 4537483 w 4588107"/>
              <a:gd name="connsiteY17" fmla="*/ 853854 h 5549995"/>
              <a:gd name="connsiteX18" fmla="*/ 4531245 w 4588107"/>
              <a:gd name="connsiteY18" fmla="*/ 965485 h 5549995"/>
              <a:gd name="connsiteX19" fmla="*/ 4533322 w 4588107"/>
              <a:gd name="connsiteY19" fmla="*/ 966385 h 5549995"/>
              <a:gd name="connsiteX20" fmla="*/ 4537441 w 4588107"/>
              <a:gd name="connsiteY20" fmla="*/ 1002567 h 5549995"/>
              <a:gd name="connsiteX21" fmla="*/ 4532643 w 4588107"/>
              <a:gd name="connsiteY21" fmla="*/ 1101094 h 5549995"/>
              <a:gd name="connsiteX22" fmla="*/ 4532538 w 4588107"/>
              <a:gd name="connsiteY22" fmla="*/ 1159389 h 5549995"/>
              <a:gd name="connsiteX23" fmla="*/ 4536841 w 4588107"/>
              <a:gd name="connsiteY23" fmla="*/ 1180505 h 5549995"/>
              <a:gd name="connsiteX24" fmla="*/ 4539931 w 4588107"/>
              <a:gd name="connsiteY24" fmla="*/ 1210687 h 5549995"/>
              <a:gd name="connsiteX25" fmla="*/ 4548748 w 4588107"/>
              <a:gd name="connsiteY25" fmla="*/ 1263157 h 5549995"/>
              <a:gd name="connsiteX26" fmla="*/ 4551025 w 4588107"/>
              <a:gd name="connsiteY26" fmla="*/ 1313374 h 5549995"/>
              <a:gd name="connsiteX27" fmla="*/ 4550145 w 4588107"/>
              <a:gd name="connsiteY27" fmla="*/ 1347004 h 5549995"/>
              <a:gd name="connsiteX28" fmla="*/ 4549682 w 4588107"/>
              <a:gd name="connsiteY28" fmla="*/ 1351864 h 5549995"/>
              <a:gd name="connsiteX29" fmla="*/ 4540563 w 4588107"/>
              <a:gd name="connsiteY29" fmla="*/ 1391762 h 5549995"/>
              <a:gd name="connsiteX30" fmla="*/ 4543827 w 4588107"/>
              <a:gd name="connsiteY30" fmla="*/ 1395707 h 5549995"/>
              <a:gd name="connsiteX31" fmla="*/ 4546669 w 4588107"/>
              <a:gd name="connsiteY31" fmla="*/ 1408524 h 5549995"/>
              <a:gd name="connsiteX32" fmla="*/ 4541928 w 4588107"/>
              <a:gd name="connsiteY32" fmla="*/ 1419109 h 5549995"/>
              <a:gd name="connsiteX33" fmla="*/ 4531744 w 4588107"/>
              <a:gd name="connsiteY33" fmla="*/ 1469337 h 5549995"/>
              <a:gd name="connsiteX34" fmla="*/ 4520847 w 4588107"/>
              <a:gd name="connsiteY34" fmla="*/ 1543038 h 5549995"/>
              <a:gd name="connsiteX35" fmla="*/ 4515966 w 4588107"/>
              <a:gd name="connsiteY35" fmla="*/ 1553997 h 5549995"/>
              <a:gd name="connsiteX36" fmla="*/ 4501538 w 4588107"/>
              <a:gd name="connsiteY36" fmla="*/ 1626071 h 5549995"/>
              <a:gd name="connsiteX37" fmla="*/ 4497823 w 4588107"/>
              <a:gd name="connsiteY37" fmla="*/ 1664103 h 5549995"/>
              <a:gd name="connsiteX38" fmla="*/ 4501483 w 4588107"/>
              <a:gd name="connsiteY38" fmla="*/ 1668558 h 5549995"/>
              <a:gd name="connsiteX39" fmla="*/ 4499833 w 4588107"/>
              <a:gd name="connsiteY39" fmla="*/ 1679756 h 5549995"/>
              <a:gd name="connsiteX40" fmla="*/ 4500245 w 4588107"/>
              <a:gd name="connsiteY40" fmla="*/ 1682815 h 5549995"/>
              <a:gd name="connsiteX41" fmla="*/ 4501756 w 4588107"/>
              <a:gd name="connsiteY41" fmla="*/ 1700268 h 5549995"/>
              <a:gd name="connsiteX42" fmla="*/ 4490286 w 4588107"/>
              <a:gd name="connsiteY42" fmla="*/ 1735163 h 5549995"/>
              <a:gd name="connsiteX43" fmla="*/ 4488226 w 4588107"/>
              <a:gd name="connsiteY43" fmla="*/ 1735289 h 5549995"/>
              <a:gd name="connsiteX44" fmla="*/ 4479728 w 4588107"/>
              <a:gd name="connsiteY44" fmla="*/ 1887374 h 5549995"/>
              <a:gd name="connsiteX45" fmla="*/ 4488419 w 4588107"/>
              <a:gd name="connsiteY45" fmla="*/ 1911536 h 5549995"/>
              <a:gd name="connsiteX46" fmla="*/ 4490697 w 4588107"/>
              <a:gd name="connsiteY46" fmla="*/ 1961755 h 5549995"/>
              <a:gd name="connsiteX47" fmla="*/ 4489816 w 4588107"/>
              <a:gd name="connsiteY47" fmla="*/ 1995384 h 5549995"/>
              <a:gd name="connsiteX48" fmla="*/ 4489354 w 4588107"/>
              <a:gd name="connsiteY48" fmla="*/ 2000244 h 5549995"/>
              <a:gd name="connsiteX49" fmla="*/ 4480234 w 4588107"/>
              <a:gd name="connsiteY49" fmla="*/ 2040142 h 5549995"/>
              <a:gd name="connsiteX50" fmla="*/ 4483499 w 4588107"/>
              <a:gd name="connsiteY50" fmla="*/ 2044087 h 5549995"/>
              <a:gd name="connsiteX51" fmla="*/ 4486340 w 4588107"/>
              <a:gd name="connsiteY51" fmla="*/ 2056904 h 5549995"/>
              <a:gd name="connsiteX52" fmla="*/ 4481599 w 4588107"/>
              <a:gd name="connsiteY52" fmla="*/ 2067489 h 5549995"/>
              <a:gd name="connsiteX53" fmla="*/ 4471415 w 4588107"/>
              <a:gd name="connsiteY53" fmla="*/ 2117719 h 5549995"/>
              <a:gd name="connsiteX54" fmla="*/ 4464084 w 4588107"/>
              <a:gd name="connsiteY54" fmla="*/ 2167300 h 5549995"/>
              <a:gd name="connsiteX55" fmla="*/ 4408001 w 4588107"/>
              <a:gd name="connsiteY55" fmla="*/ 3223633 h 5549995"/>
              <a:gd name="connsiteX56" fmla="*/ 4395215 w 4588107"/>
              <a:gd name="connsiteY56" fmla="*/ 3477281 h 5549995"/>
              <a:gd name="connsiteX57" fmla="*/ 4384130 w 4588107"/>
              <a:gd name="connsiteY57" fmla="*/ 3639984 h 5549995"/>
              <a:gd name="connsiteX58" fmla="*/ 4293369 w 4588107"/>
              <a:gd name="connsiteY58" fmla="*/ 5278921 h 5549995"/>
              <a:gd name="connsiteX59" fmla="*/ 4298667 w 4588107"/>
              <a:gd name="connsiteY59" fmla="*/ 5315626 h 5549995"/>
              <a:gd name="connsiteX60" fmla="*/ 4302201 w 4588107"/>
              <a:gd name="connsiteY60" fmla="*/ 5350090 h 5549995"/>
              <a:gd name="connsiteX61" fmla="*/ 4305033 w 4588107"/>
              <a:gd name="connsiteY61" fmla="*/ 5450399 h 5549995"/>
              <a:gd name="connsiteX62" fmla="*/ 4286476 w 4588107"/>
              <a:gd name="connsiteY62" fmla="*/ 5484804 h 5549995"/>
              <a:gd name="connsiteX63" fmla="*/ 4281824 w 4588107"/>
              <a:gd name="connsiteY63" fmla="*/ 5487504 h 5549995"/>
              <a:gd name="connsiteX64" fmla="*/ 4278367 w 4588107"/>
              <a:gd name="connsiteY64" fmla="*/ 5549951 h 5549995"/>
              <a:gd name="connsiteX65" fmla="*/ 0 w 4588107"/>
              <a:gd name="connsiteY65" fmla="*/ 5387017 h 5549995"/>
              <a:gd name="connsiteX66" fmla="*/ 51489 w 4588107"/>
              <a:gd name="connsiteY66" fmla="*/ 5243704 h 5549995"/>
              <a:gd name="connsiteX67" fmla="*/ 38984 w 4588107"/>
              <a:gd name="connsiteY67" fmla="*/ 5239903 h 5549995"/>
              <a:gd name="connsiteX68" fmla="*/ 43204 w 4588107"/>
              <a:gd name="connsiteY68" fmla="*/ 5233298 h 5549995"/>
              <a:gd name="connsiteX69" fmla="*/ 43473 w 4588107"/>
              <a:gd name="connsiteY69" fmla="*/ 5230552 h 5549995"/>
              <a:gd name="connsiteX70" fmla="*/ 43743 w 4588107"/>
              <a:gd name="connsiteY70" fmla="*/ 5227804 h 5549995"/>
              <a:gd name="connsiteX71" fmla="*/ 44280 w 4588107"/>
              <a:gd name="connsiteY71" fmla="*/ 5222308 h 5549995"/>
              <a:gd name="connsiteX72" fmla="*/ 43965 w 4588107"/>
              <a:gd name="connsiteY72" fmla="*/ 5216405 h 5549995"/>
              <a:gd name="connsiteX73" fmla="*/ 43381 w 4588107"/>
              <a:gd name="connsiteY73" fmla="*/ 5213249 h 5549995"/>
              <a:gd name="connsiteX74" fmla="*/ 43650 w 4588107"/>
              <a:gd name="connsiteY74" fmla="*/ 5210500 h 5549995"/>
              <a:gd name="connsiteX75" fmla="*/ 43334 w 4588107"/>
              <a:gd name="connsiteY75" fmla="*/ 5204597 h 5549995"/>
              <a:gd name="connsiteX76" fmla="*/ 42751 w 4588107"/>
              <a:gd name="connsiteY76" fmla="*/ 5201441 h 5549995"/>
              <a:gd name="connsiteX77" fmla="*/ 42121 w 4588107"/>
              <a:gd name="connsiteY77" fmla="*/ 5189632 h 5549995"/>
              <a:gd name="connsiteX78" fmla="*/ 41537 w 4588107"/>
              <a:gd name="connsiteY78" fmla="*/ 5186477 h 5549995"/>
              <a:gd name="connsiteX79" fmla="*/ 41805 w 4588107"/>
              <a:gd name="connsiteY79" fmla="*/ 5183728 h 5549995"/>
              <a:gd name="connsiteX80" fmla="*/ 40370 w 4588107"/>
              <a:gd name="connsiteY80" fmla="*/ 5180163 h 5549995"/>
              <a:gd name="connsiteX81" fmla="*/ 45782 w 4588107"/>
              <a:gd name="connsiteY81" fmla="*/ 5116566 h 5549995"/>
              <a:gd name="connsiteX82" fmla="*/ 113396 w 4588107"/>
              <a:gd name="connsiteY82" fmla="*/ 3839310 h 5549995"/>
              <a:gd name="connsiteX83" fmla="*/ 338086 w 4588107"/>
              <a:gd name="connsiteY83" fmla="*/ 0 h 5549995"/>
              <a:gd name="connsiteX0" fmla="*/ 299102 w 4549123"/>
              <a:gd name="connsiteY0" fmla="*/ 0 h 5549966"/>
              <a:gd name="connsiteX1" fmla="*/ 3301288 w 4549123"/>
              <a:gd name="connsiteY1" fmla="*/ 171842 h 5549966"/>
              <a:gd name="connsiteX2" fmla="*/ 4130099 w 4549123"/>
              <a:gd name="connsiteY2" fmla="*/ 226950 h 5549966"/>
              <a:gd name="connsiteX3" fmla="*/ 4503293 w 4549123"/>
              <a:gd name="connsiteY3" fmla="*/ 247374 h 5549966"/>
              <a:gd name="connsiteX4" fmla="*/ 4531172 w 4549123"/>
              <a:gd name="connsiteY4" fmla="*/ 269179 h 5549966"/>
              <a:gd name="connsiteX5" fmla="*/ 4529398 w 4549123"/>
              <a:gd name="connsiteY5" fmla="*/ 300930 h 5549966"/>
              <a:gd name="connsiteX6" fmla="*/ 4532320 w 4549123"/>
              <a:gd name="connsiteY6" fmla="*/ 302647 h 5549966"/>
              <a:gd name="connsiteX7" fmla="*/ 4548746 w 4549123"/>
              <a:gd name="connsiteY7" fmla="*/ 334222 h 5549966"/>
              <a:gd name="connsiteX8" fmla="*/ 4526485 w 4549123"/>
              <a:gd name="connsiteY8" fmla="*/ 391868 h 5549966"/>
              <a:gd name="connsiteX9" fmla="*/ 4522997 w 4549123"/>
              <a:gd name="connsiteY9" fmla="*/ 415489 h 5549966"/>
              <a:gd name="connsiteX10" fmla="*/ 4517892 w 4549123"/>
              <a:gd name="connsiteY10" fmla="*/ 506828 h 5549966"/>
              <a:gd name="connsiteX11" fmla="*/ 4517242 w 4549123"/>
              <a:gd name="connsiteY11" fmla="*/ 553245 h 5549966"/>
              <a:gd name="connsiteX12" fmla="*/ 4514143 w 4549123"/>
              <a:gd name="connsiteY12" fmla="*/ 581709 h 5549966"/>
              <a:gd name="connsiteX13" fmla="*/ 4513474 w 4549123"/>
              <a:gd name="connsiteY13" fmla="*/ 585890 h 5549966"/>
              <a:gd name="connsiteX14" fmla="*/ 4500537 w 4549123"/>
              <a:gd name="connsiteY14" fmla="*/ 817404 h 5549966"/>
              <a:gd name="connsiteX15" fmla="*/ 4502250 w 4549123"/>
              <a:gd name="connsiteY15" fmla="*/ 822238 h 5549966"/>
              <a:gd name="connsiteX16" fmla="*/ 4500099 w 4549123"/>
              <a:gd name="connsiteY16" fmla="*/ 846069 h 5549966"/>
              <a:gd name="connsiteX17" fmla="*/ 4498499 w 4549123"/>
              <a:gd name="connsiteY17" fmla="*/ 853854 h 5549966"/>
              <a:gd name="connsiteX18" fmla="*/ 4492261 w 4549123"/>
              <a:gd name="connsiteY18" fmla="*/ 965485 h 5549966"/>
              <a:gd name="connsiteX19" fmla="*/ 4494338 w 4549123"/>
              <a:gd name="connsiteY19" fmla="*/ 966385 h 5549966"/>
              <a:gd name="connsiteX20" fmla="*/ 4498457 w 4549123"/>
              <a:gd name="connsiteY20" fmla="*/ 1002567 h 5549966"/>
              <a:gd name="connsiteX21" fmla="*/ 4493659 w 4549123"/>
              <a:gd name="connsiteY21" fmla="*/ 1101094 h 5549966"/>
              <a:gd name="connsiteX22" fmla="*/ 4493554 w 4549123"/>
              <a:gd name="connsiteY22" fmla="*/ 1159389 h 5549966"/>
              <a:gd name="connsiteX23" fmla="*/ 4497857 w 4549123"/>
              <a:gd name="connsiteY23" fmla="*/ 1180505 h 5549966"/>
              <a:gd name="connsiteX24" fmla="*/ 4500947 w 4549123"/>
              <a:gd name="connsiteY24" fmla="*/ 1210687 h 5549966"/>
              <a:gd name="connsiteX25" fmla="*/ 4509764 w 4549123"/>
              <a:gd name="connsiteY25" fmla="*/ 1263157 h 5549966"/>
              <a:gd name="connsiteX26" fmla="*/ 4512041 w 4549123"/>
              <a:gd name="connsiteY26" fmla="*/ 1313374 h 5549966"/>
              <a:gd name="connsiteX27" fmla="*/ 4511161 w 4549123"/>
              <a:gd name="connsiteY27" fmla="*/ 1347004 h 5549966"/>
              <a:gd name="connsiteX28" fmla="*/ 4510698 w 4549123"/>
              <a:gd name="connsiteY28" fmla="*/ 1351864 h 5549966"/>
              <a:gd name="connsiteX29" fmla="*/ 4501579 w 4549123"/>
              <a:gd name="connsiteY29" fmla="*/ 1391762 h 5549966"/>
              <a:gd name="connsiteX30" fmla="*/ 4504843 w 4549123"/>
              <a:gd name="connsiteY30" fmla="*/ 1395707 h 5549966"/>
              <a:gd name="connsiteX31" fmla="*/ 4507685 w 4549123"/>
              <a:gd name="connsiteY31" fmla="*/ 1408524 h 5549966"/>
              <a:gd name="connsiteX32" fmla="*/ 4502944 w 4549123"/>
              <a:gd name="connsiteY32" fmla="*/ 1419109 h 5549966"/>
              <a:gd name="connsiteX33" fmla="*/ 4492760 w 4549123"/>
              <a:gd name="connsiteY33" fmla="*/ 1469337 h 5549966"/>
              <a:gd name="connsiteX34" fmla="*/ 4481863 w 4549123"/>
              <a:gd name="connsiteY34" fmla="*/ 1543038 h 5549966"/>
              <a:gd name="connsiteX35" fmla="*/ 4476982 w 4549123"/>
              <a:gd name="connsiteY35" fmla="*/ 1553997 h 5549966"/>
              <a:gd name="connsiteX36" fmla="*/ 4462554 w 4549123"/>
              <a:gd name="connsiteY36" fmla="*/ 1626071 h 5549966"/>
              <a:gd name="connsiteX37" fmla="*/ 4458839 w 4549123"/>
              <a:gd name="connsiteY37" fmla="*/ 1664103 h 5549966"/>
              <a:gd name="connsiteX38" fmla="*/ 4462499 w 4549123"/>
              <a:gd name="connsiteY38" fmla="*/ 1668558 h 5549966"/>
              <a:gd name="connsiteX39" fmla="*/ 4460849 w 4549123"/>
              <a:gd name="connsiteY39" fmla="*/ 1679756 h 5549966"/>
              <a:gd name="connsiteX40" fmla="*/ 4461261 w 4549123"/>
              <a:gd name="connsiteY40" fmla="*/ 1682815 h 5549966"/>
              <a:gd name="connsiteX41" fmla="*/ 4462772 w 4549123"/>
              <a:gd name="connsiteY41" fmla="*/ 1700268 h 5549966"/>
              <a:gd name="connsiteX42" fmla="*/ 4451302 w 4549123"/>
              <a:gd name="connsiteY42" fmla="*/ 1735163 h 5549966"/>
              <a:gd name="connsiteX43" fmla="*/ 4449242 w 4549123"/>
              <a:gd name="connsiteY43" fmla="*/ 1735289 h 5549966"/>
              <a:gd name="connsiteX44" fmla="*/ 4440744 w 4549123"/>
              <a:gd name="connsiteY44" fmla="*/ 1887374 h 5549966"/>
              <a:gd name="connsiteX45" fmla="*/ 4449435 w 4549123"/>
              <a:gd name="connsiteY45" fmla="*/ 1911536 h 5549966"/>
              <a:gd name="connsiteX46" fmla="*/ 4451713 w 4549123"/>
              <a:gd name="connsiteY46" fmla="*/ 1961755 h 5549966"/>
              <a:gd name="connsiteX47" fmla="*/ 4450832 w 4549123"/>
              <a:gd name="connsiteY47" fmla="*/ 1995384 h 5549966"/>
              <a:gd name="connsiteX48" fmla="*/ 4450370 w 4549123"/>
              <a:gd name="connsiteY48" fmla="*/ 2000244 h 5549966"/>
              <a:gd name="connsiteX49" fmla="*/ 4441250 w 4549123"/>
              <a:gd name="connsiteY49" fmla="*/ 2040142 h 5549966"/>
              <a:gd name="connsiteX50" fmla="*/ 4444515 w 4549123"/>
              <a:gd name="connsiteY50" fmla="*/ 2044087 h 5549966"/>
              <a:gd name="connsiteX51" fmla="*/ 4447356 w 4549123"/>
              <a:gd name="connsiteY51" fmla="*/ 2056904 h 5549966"/>
              <a:gd name="connsiteX52" fmla="*/ 4442615 w 4549123"/>
              <a:gd name="connsiteY52" fmla="*/ 2067489 h 5549966"/>
              <a:gd name="connsiteX53" fmla="*/ 4432431 w 4549123"/>
              <a:gd name="connsiteY53" fmla="*/ 2117719 h 5549966"/>
              <a:gd name="connsiteX54" fmla="*/ 4425100 w 4549123"/>
              <a:gd name="connsiteY54" fmla="*/ 2167300 h 5549966"/>
              <a:gd name="connsiteX55" fmla="*/ 4369017 w 4549123"/>
              <a:gd name="connsiteY55" fmla="*/ 3223633 h 5549966"/>
              <a:gd name="connsiteX56" fmla="*/ 4356231 w 4549123"/>
              <a:gd name="connsiteY56" fmla="*/ 3477281 h 5549966"/>
              <a:gd name="connsiteX57" fmla="*/ 4345146 w 4549123"/>
              <a:gd name="connsiteY57" fmla="*/ 3639984 h 5549966"/>
              <a:gd name="connsiteX58" fmla="*/ 4254385 w 4549123"/>
              <a:gd name="connsiteY58" fmla="*/ 5278921 h 5549966"/>
              <a:gd name="connsiteX59" fmla="*/ 4259683 w 4549123"/>
              <a:gd name="connsiteY59" fmla="*/ 5315626 h 5549966"/>
              <a:gd name="connsiteX60" fmla="*/ 4263217 w 4549123"/>
              <a:gd name="connsiteY60" fmla="*/ 5350090 h 5549966"/>
              <a:gd name="connsiteX61" fmla="*/ 4266049 w 4549123"/>
              <a:gd name="connsiteY61" fmla="*/ 5450399 h 5549966"/>
              <a:gd name="connsiteX62" fmla="*/ 4247492 w 4549123"/>
              <a:gd name="connsiteY62" fmla="*/ 5484804 h 5549966"/>
              <a:gd name="connsiteX63" fmla="*/ 4242840 w 4549123"/>
              <a:gd name="connsiteY63" fmla="*/ 5487504 h 5549966"/>
              <a:gd name="connsiteX64" fmla="*/ 4239383 w 4549123"/>
              <a:gd name="connsiteY64" fmla="*/ 5549951 h 5549966"/>
              <a:gd name="connsiteX65" fmla="*/ 266751 w 4549123"/>
              <a:gd name="connsiteY65" fmla="*/ 5218723 h 5549966"/>
              <a:gd name="connsiteX66" fmla="*/ 12505 w 4549123"/>
              <a:gd name="connsiteY66" fmla="*/ 5243704 h 5549966"/>
              <a:gd name="connsiteX67" fmla="*/ 0 w 4549123"/>
              <a:gd name="connsiteY67" fmla="*/ 5239903 h 5549966"/>
              <a:gd name="connsiteX68" fmla="*/ 4220 w 4549123"/>
              <a:gd name="connsiteY68" fmla="*/ 5233298 h 5549966"/>
              <a:gd name="connsiteX69" fmla="*/ 4489 w 4549123"/>
              <a:gd name="connsiteY69" fmla="*/ 5230552 h 5549966"/>
              <a:gd name="connsiteX70" fmla="*/ 4759 w 4549123"/>
              <a:gd name="connsiteY70" fmla="*/ 5227804 h 5549966"/>
              <a:gd name="connsiteX71" fmla="*/ 5296 w 4549123"/>
              <a:gd name="connsiteY71" fmla="*/ 5222308 h 5549966"/>
              <a:gd name="connsiteX72" fmla="*/ 4981 w 4549123"/>
              <a:gd name="connsiteY72" fmla="*/ 5216405 h 5549966"/>
              <a:gd name="connsiteX73" fmla="*/ 4397 w 4549123"/>
              <a:gd name="connsiteY73" fmla="*/ 5213249 h 5549966"/>
              <a:gd name="connsiteX74" fmla="*/ 4666 w 4549123"/>
              <a:gd name="connsiteY74" fmla="*/ 5210500 h 5549966"/>
              <a:gd name="connsiteX75" fmla="*/ 4350 w 4549123"/>
              <a:gd name="connsiteY75" fmla="*/ 5204597 h 5549966"/>
              <a:gd name="connsiteX76" fmla="*/ 3767 w 4549123"/>
              <a:gd name="connsiteY76" fmla="*/ 5201441 h 5549966"/>
              <a:gd name="connsiteX77" fmla="*/ 3137 w 4549123"/>
              <a:gd name="connsiteY77" fmla="*/ 5189632 h 5549966"/>
              <a:gd name="connsiteX78" fmla="*/ 2553 w 4549123"/>
              <a:gd name="connsiteY78" fmla="*/ 5186477 h 5549966"/>
              <a:gd name="connsiteX79" fmla="*/ 2821 w 4549123"/>
              <a:gd name="connsiteY79" fmla="*/ 5183728 h 5549966"/>
              <a:gd name="connsiteX80" fmla="*/ 1386 w 4549123"/>
              <a:gd name="connsiteY80" fmla="*/ 5180163 h 5549966"/>
              <a:gd name="connsiteX81" fmla="*/ 6798 w 4549123"/>
              <a:gd name="connsiteY81" fmla="*/ 5116566 h 5549966"/>
              <a:gd name="connsiteX82" fmla="*/ 74412 w 4549123"/>
              <a:gd name="connsiteY82" fmla="*/ 3839310 h 5549966"/>
              <a:gd name="connsiteX83" fmla="*/ 299102 w 4549123"/>
              <a:gd name="connsiteY83" fmla="*/ 0 h 5549966"/>
              <a:gd name="connsiteX0" fmla="*/ 303426 w 4553447"/>
              <a:gd name="connsiteY0" fmla="*/ 0 h 5549966"/>
              <a:gd name="connsiteX1" fmla="*/ 3305612 w 4553447"/>
              <a:gd name="connsiteY1" fmla="*/ 171842 h 5549966"/>
              <a:gd name="connsiteX2" fmla="*/ 4134423 w 4553447"/>
              <a:gd name="connsiteY2" fmla="*/ 226950 h 5549966"/>
              <a:gd name="connsiteX3" fmla="*/ 4507617 w 4553447"/>
              <a:gd name="connsiteY3" fmla="*/ 247374 h 5549966"/>
              <a:gd name="connsiteX4" fmla="*/ 4535496 w 4553447"/>
              <a:gd name="connsiteY4" fmla="*/ 269179 h 5549966"/>
              <a:gd name="connsiteX5" fmla="*/ 4533722 w 4553447"/>
              <a:gd name="connsiteY5" fmla="*/ 300930 h 5549966"/>
              <a:gd name="connsiteX6" fmla="*/ 4536644 w 4553447"/>
              <a:gd name="connsiteY6" fmla="*/ 302647 h 5549966"/>
              <a:gd name="connsiteX7" fmla="*/ 4553070 w 4553447"/>
              <a:gd name="connsiteY7" fmla="*/ 334222 h 5549966"/>
              <a:gd name="connsiteX8" fmla="*/ 4530809 w 4553447"/>
              <a:gd name="connsiteY8" fmla="*/ 391868 h 5549966"/>
              <a:gd name="connsiteX9" fmla="*/ 4527321 w 4553447"/>
              <a:gd name="connsiteY9" fmla="*/ 415489 h 5549966"/>
              <a:gd name="connsiteX10" fmla="*/ 4522216 w 4553447"/>
              <a:gd name="connsiteY10" fmla="*/ 506828 h 5549966"/>
              <a:gd name="connsiteX11" fmla="*/ 4521566 w 4553447"/>
              <a:gd name="connsiteY11" fmla="*/ 553245 h 5549966"/>
              <a:gd name="connsiteX12" fmla="*/ 4518467 w 4553447"/>
              <a:gd name="connsiteY12" fmla="*/ 581709 h 5549966"/>
              <a:gd name="connsiteX13" fmla="*/ 4517798 w 4553447"/>
              <a:gd name="connsiteY13" fmla="*/ 585890 h 5549966"/>
              <a:gd name="connsiteX14" fmla="*/ 4504861 w 4553447"/>
              <a:gd name="connsiteY14" fmla="*/ 817404 h 5549966"/>
              <a:gd name="connsiteX15" fmla="*/ 4506574 w 4553447"/>
              <a:gd name="connsiteY15" fmla="*/ 822238 h 5549966"/>
              <a:gd name="connsiteX16" fmla="*/ 4504423 w 4553447"/>
              <a:gd name="connsiteY16" fmla="*/ 846069 h 5549966"/>
              <a:gd name="connsiteX17" fmla="*/ 4502823 w 4553447"/>
              <a:gd name="connsiteY17" fmla="*/ 853854 h 5549966"/>
              <a:gd name="connsiteX18" fmla="*/ 4496585 w 4553447"/>
              <a:gd name="connsiteY18" fmla="*/ 965485 h 5549966"/>
              <a:gd name="connsiteX19" fmla="*/ 4498662 w 4553447"/>
              <a:gd name="connsiteY19" fmla="*/ 966385 h 5549966"/>
              <a:gd name="connsiteX20" fmla="*/ 4502781 w 4553447"/>
              <a:gd name="connsiteY20" fmla="*/ 1002567 h 5549966"/>
              <a:gd name="connsiteX21" fmla="*/ 4497983 w 4553447"/>
              <a:gd name="connsiteY21" fmla="*/ 1101094 h 5549966"/>
              <a:gd name="connsiteX22" fmla="*/ 4497878 w 4553447"/>
              <a:gd name="connsiteY22" fmla="*/ 1159389 h 5549966"/>
              <a:gd name="connsiteX23" fmla="*/ 4502181 w 4553447"/>
              <a:gd name="connsiteY23" fmla="*/ 1180505 h 5549966"/>
              <a:gd name="connsiteX24" fmla="*/ 4505271 w 4553447"/>
              <a:gd name="connsiteY24" fmla="*/ 1210687 h 5549966"/>
              <a:gd name="connsiteX25" fmla="*/ 4514088 w 4553447"/>
              <a:gd name="connsiteY25" fmla="*/ 1263157 h 5549966"/>
              <a:gd name="connsiteX26" fmla="*/ 4516365 w 4553447"/>
              <a:gd name="connsiteY26" fmla="*/ 1313374 h 5549966"/>
              <a:gd name="connsiteX27" fmla="*/ 4515485 w 4553447"/>
              <a:gd name="connsiteY27" fmla="*/ 1347004 h 5549966"/>
              <a:gd name="connsiteX28" fmla="*/ 4515022 w 4553447"/>
              <a:gd name="connsiteY28" fmla="*/ 1351864 h 5549966"/>
              <a:gd name="connsiteX29" fmla="*/ 4505903 w 4553447"/>
              <a:gd name="connsiteY29" fmla="*/ 1391762 h 5549966"/>
              <a:gd name="connsiteX30" fmla="*/ 4509167 w 4553447"/>
              <a:gd name="connsiteY30" fmla="*/ 1395707 h 5549966"/>
              <a:gd name="connsiteX31" fmla="*/ 4512009 w 4553447"/>
              <a:gd name="connsiteY31" fmla="*/ 1408524 h 5549966"/>
              <a:gd name="connsiteX32" fmla="*/ 4507268 w 4553447"/>
              <a:gd name="connsiteY32" fmla="*/ 1419109 h 5549966"/>
              <a:gd name="connsiteX33" fmla="*/ 4497084 w 4553447"/>
              <a:gd name="connsiteY33" fmla="*/ 1469337 h 5549966"/>
              <a:gd name="connsiteX34" fmla="*/ 4486187 w 4553447"/>
              <a:gd name="connsiteY34" fmla="*/ 1543038 h 5549966"/>
              <a:gd name="connsiteX35" fmla="*/ 4481306 w 4553447"/>
              <a:gd name="connsiteY35" fmla="*/ 1553997 h 5549966"/>
              <a:gd name="connsiteX36" fmla="*/ 4466878 w 4553447"/>
              <a:gd name="connsiteY36" fmla="*/ 1626071 h 5549966"/>
              <a:gd name="connsiteX37" fmla="*/ 4463163 w 4553447"/>
              <a:gd name="connsiteY37" fmla="*/ 1664103 h 5549966"/>
              <a:gd name="connsiteX38" fmla="*/ 4466823 w 4553447"/>
              <a:gd name="connsiteY38" fmla="*/ 1668558 h 5549966"/>
              <a:gd name="connsiteX39" fmla="*/ 4465173 w 4553447"/>
              <a:gd name="connsiteY39" fmla="*/ 1679756 h 5549966"/>
              <a:gd name="connsiteX40" fmla="*/ 4465585 w 4553447"/>
              <a:gd name="connsiteY40" fmla="*/ 1682815 h 5549966"/>
              <a:gd name="connsiteX41" fmla="*/ 4467096 w 4553447"/>
              <a:gd name="connsiteY41" fmla="*/ 1700268 h 5549966"/>
              <a:gd name="connsiteX42" fmla="*/ 4455626 w 4553447"/>
              <a:gd name="connsiteY42" fmla="*/ 1735163 h 5549966"/>
              <a:gd name="connsiteX43" fmla="*/ 4453566 w 4553447"/>
              <a:gd name="connsiteY43" fmla="*/ 1735289 h 5549966"/>
              <a:gd name="connsiteX44" fmla="*/ 4445068 w 4553447"/>
              <a:gd name="connsiteY44" fmla="*/ 1887374 h 5549966"/>
              <a:gd name="connsiteX45" fmla="*/ 4453759 w 4553447"/>
              <a:gd name="connsiteY45" fmla="*/ 1911536 h 5549966"/>
              <a:gd name="connsiteX46" fmla="*/ 4456037 w 4553447"/>
              <a:gd name="connsiteY46" fmla="*/ 1961755 h 5549966"/>
              <a:gd name="connsiteX47" fmla="*/ 4455156 w 4553447"/>
              <a:gd name="connsiteY47" fmla="*/ 1995384 h 5549966"/>
              <a:gd name="connsiteX48" fmla="*/ 4454694 w 4553447"/>
              <a:gd name="connsiteY48" fmla="*/ 2000244 h 5549966"/>
              <a:gd name="connsiteX49" fmla="*/ 4445574 w 4553447"/>
              <a:gd name="connsiteY49" fmla="*/ 2040142 h 5549966"/>
              <a:gd name="connsiteX50" fmla="*/ 4448839 w 4553447"/>
              <a:gd name="connsiteY50" fmla="*/ 2044087 h 5549966"/>
              <a:gd name="connsiteX51" fmla="*/ 4451680 w 4553447"/>
              <a:gd name="connsiteY51" fmla="*/ 2056904 h 5549966"/>
              <a:gd name="connsiteX52" fmla="*/ 4446939 w 4553447"/>
              <a:gd name="connsiteY52" fmla="*/ 2067489 h 5549966"/>
              <a:gd name="connsiteX53" fmla="*/ 4436755 w 4553447"/>
              <a:gd name="connsiteY53" fmla="*/ 2117719 h 5549966"/>
              <a:gd name="connsiteX54" fmla="*/ 4429424 w 4553447"/>
              <a:gd name="connsiteY54" fmla="*/ 2167300 h 5549966"/>
              <a:gd name="connsiteX55" fmla="*/ 4373341 w 4553447"/>
              <a:gd name="connsiteY55" fmla="*/ 3223633 h 5549966"/>
              <a:gd name="connsiteX56" fmla="*/ 4360555 w 4553447"/>
              <a:gd name="connsiteY56" fmla="*/ 3477281 h 5549966"/>
              <a:gd name="connsiteX57" fmla="*/ 4349470 w 4553447"/>
              <a:gd name="connsiteY57" fmla="*/ 3639984 h 5549966"/>
              <a:gd name="connsiteX58" fmla="*/ 4258709 w 4553447"/>
              <a:gd name="connsiteY58" fmla="*/ 5278921 h 5549966"/>
              <a:gd name="connsiteX59" fmla="*/ 4264007 w 4553447"/>
              <a:gd name="connsiteY59" fmla="*/ 5315626 h 5549966"/>
              <a:gd name="connsiteX60" fmla="*/ 4267541 w 4553447"/>
              <a:gd name="connsiteY60" fmla="*/ 5350090 h 5549966"/>
              <a:gd name="connsiteX61" fmla="*/ 4270373 w 4553447"/>
              <a:gd name="connsiteY61" fmla="*/ 5450399 h 5549966"/>
              <a:gd name="connsiteX62" fmla="*/ 4251816 w 4553447"/>
              <a:gd name="connsiteY62" fmla="*/ 5484804 h 5549966"/>
              <a:gd name="connsiteX63" fmla="*/ 4247164 w 4553447"/>
              <a:gd name="connsiteY63" fmla="*/ 5487504 h 5549966"/>
              <a:gd name="connsiteX64" fmla="*/ 4243707 w 4553447"/>
              <a:gd name="connsiteY64" fmla="*/ 5549951 h 5549966"/>
              <a:gd name="connsiteX65" fmla="*/ 271075 w 4553447"/>
              <a:gd name="connsiteY65" fmla="*/ 5218723 h 5549966"/>
              <a:gd name="connsiteX66" fmla="*/ 0 w 4553447"/>
              <a:gd name="connsiteY66" fmla="*/ 5280167 h 5549966"/>
              <a:gd name="connsiteX67" fmla="*/ 4324 w 4553447"/>
              <a:gd name="connsiteY67" fmla="*/ 5239903 h 5549966"/>
              <a:gd name="connsiteX68" fmla="*/ 8544 w 4553447"/>
              <a:gd name="connsiteY68" fmla="*/ 5233298 h 5549966"/>
              <a:gd name="connsiteX69" fmla="*/ 8813 w 4553447"/>
              <a:gd name="connsiteY69" fmla="*/ 5230552 h 5549966"/>
              <a:gd name="connsiteX70" fmla="*/ 9083 w 4553447"/>
              <a:gd name="connsiteY70" fmla="*/ 5227804 h 5549966"/>
              <a:gd name="connsiteX71" fmla="*/ 9620 w 4553447"/>
              <a:gd name="connsiteY71" fmla="*/ 5222308 h 5549966"/>
              <a:gd name="connsiteX72" fmla="*/ 9305 w 4553447"/>
              <a:gd name="connsiteY72" fmla="*/ 5216405 h 5549966"/>
              <a:gd name="connsiteX73" fmla="*/ 8721 w 4553447"/>
              <a:gd name="connsiteY73" fmla="*/ 5213249 h 5549966"/>
              <a:gd name="connsiteX74" fmla="*/ 8990 w 4553447"/>
              <a:gd name="connsiteY74" fmla="*/ 5210500 h 5549966"/>
              <a:gd name="connsiteX75" fmla="*/ 8674 w 4553447"/>
              <a:gd name="connsiteY75" fmla="*/ 5204597 h 5549966"/>
              <a:gd name="connsiteX76" fmla="*/ 8091 w 4553447"/>
              <a:gd name="connsiteY76" fmla="*/ 5201441 h 5549966"/>
              <a:gd name="connsiteX77" fmla="*/ 7461 w 4553447"/>
              <a:gd name="connsiteY77" fmla="*/ 5189632 h 5549966"/>
              <a:gd name="connsiteX78" fmla="*/ 6877 w 4553447"/>
              <a:gd name="connsiteY78" fmla="*/ 5186477 h 5549966"/>
              <a:gd name="connsiteX79" fmla="*/ 7145 w 4553447"/>
              <a:gd name="connsiteY79" fmla="*/ 5183728 h 5549966"/>
              <a:gd name="connsiteX80" fmla="*/ 5710 w 4553447"/>
              <a:gd name="connsiteY80" fmla="*/ 5180163 h 5549966"/>
              <a:gd name="connsiteX81" fmla="*/ 11122 w 4553447"/>
              <a:gd name="connsiteY81" fmla="*/ 5116566 h 5549966"/>
              <a:gd name="connsiteX82" fmla="*/ 78736 w 4553447"/>
              <a:gd name="connsiteY82" fmla="*/ 3839310 h 5549966"/>
              <a:gd name="connsiteX83" fmla="*/ 303426 w 4553447"/>
              <a:gd name="connsiteY83" fmla="*/ 0 h 5549966"/>
              <a:gd name="connsiteX0" fmla="*/ 303426 w 4553447"/>
              <a:gd name="connsiteY0" fmla="*/ 0 h 5549973"/>
              <a:gd name="connsiteX1" fmla="*/ 3305612 w 4553447"/>
              <a:gd name="connsiteY1" fmla="*/ 171842 h 5549973"/>
              <a:gd name="connsiteX2" fmla="*/ 4134423 w 4553447"/>
              <a:gd name="connsiteY2" fmla="*/ 226950 h 5549973"/>
              <a:gd name="connsiteX3" fmla="*/ 4507617 w 4553447"/>
              <a:gd name="connsiteY3" fmla="*/ 247374 h 5549973"/>
              <a:gd name="connsiteX4" fmla="*/ 4535496 w 4553447"/>
              <a:gd name="connsiteY4" fmla="*/ 269179 h 5549973"/>
              <a:gd name="connsiteX5" fmla="*/ 4533722 w 4553447"/>
              <a:gd name="connsiteY5" fmla="*/ 300930 h 5549973"/>
              <a:gd name="connsiteX6" fmla="*/ 4536644 w 4553447"/>
              <a:gd name="connsiteY6" fmla="*/ 302647 h 5549973"/>
              <a:gd name="connsiteX7" fmla="*/ 4553070 w 4553447"/>
              <a:gd name="connsiteY7" fmla="*/ 334222 h 5549973"/>
              <a:gd name="connsiteX8" fmla="*/ 4530809 w 4553447"/>
              <a:gd name="connsiteY8" fmla="*/ 391868 h 5549973"/>
              <a:gd name="connsiteX9" fmla="*/ 4527321 w 4553447"/>
              <a:gd name="connsiteY9" fmla="*/ 415489 h 5549973"/>
              <a:gd name="connsiteX10" fmla="*/ 4522216 w 4553447"/>
              <a:gd name="connsiteY10" fmla="*/ 506828 h 5549973"/>
              <a:gd name="connsiteX11" fmla="*/ 4521566 w 4553447"/>
              <a:gd name="connsiteY11" fmla="*/ 553245 h 5549973"/>
              <a:gd name="connsiteX12" fmla="*/ 4518467 w 4553447"/>
              <a:gd name="connsiteY12" fmla="*/ 581709 h 5549973"/>
              <a:gd name="connsiteX13" fmla="*/ 4517798 w 4553447"/>
              <a:gd name="connsiteY13" fmla="*/ 585890 h 5549973"/>
              <a:gd name="connsiteX14" fmla="*/ 4504861 w 4553447"/>
              <a:gd name="connsiteY14" fmla="*/ 817404 h 5549973"/>
              <a:gd name="connsiteX15" fmla="*/ 4506574 w 4553447"/>
              <a:gd name="connsiteY15" fmla="*/ 822238 h 5549973"/>
              <a:gd name="connsiteX16" fmla="*/ 4504423 w 4553447"/>
              <a:gd name="connsiteY16" fmla="*/ 846069 h 5549973"/>
              <a:gd name="connsiteX17" fmla="*/ 4502823 w 4553447"/>
              <a:gd name="connsiteY17" fmla="*/ 853854 h 5549973"/>
              <a:gd name="connsiteX18" fmla="*/ 4496585 w 4553447"/>
              <a:gd name="connsiteY18" fmla="*/ 965485 h 5549973"/>
              <a:gd name="connsiteX19" fmla="*/ 4498662 w 4553447"/>
              <a:gd name="connsiteY19" fmla="*/ 966385 h 5549973"/>
              <a:gd name="connsiteX20" fmla="*/ 4502781 w 4553447"/>
              <a:gd name="connsiteY20" fmla="*/ 1002567 h 5549973"/>
              <a:gd name="connsiteX21" fmla="*/ 4497983 w 4553447"/>
              <a:gd name="connsiteY21" fmla="*/ 1101094 h 5549973"/>
              <a:gd name="connsiteX22" fmla="*/ 4497878 w 4553447"/>
              <a:gd name="connsiteY22" fmla="*/ 1159389 h 5549973"/>
              <a:gd name="connsiteX23" fmla="*/ 4502181 w 4553447"/>
              <a:gd name="connsiteY23" fmla="*/ 1180505 h 5549973"/>
              <a:gd name="connsiteX24" fmla="*/ 4505271 w 4553447"/>
              <a:gd name="connsiteY24" fmla="*/ 1210687 h 5549973"/>
              <a:gd name="connsiteX25" fmla="*/ 4514088 w 4553447"/>
              <a:gd name="connsiteY25" fmla="*/ 1263157 h 5549973"/>
              <a:gd name="connsiteX26" fmla="*/ 4516365 w 4553447"/>
              <a:gd name="connsiteY26" fmla="*/ 1313374 h 5549973"/>
              <a:gd name="connsiteX27" fmla="*/ 4515485 w 4553447"/>
              <a:gd name="connsiteY27" fmla="*/ 1347004 h 5549973"/>
              <a:gd name="connsiteX28" fmla="*/ 4515022 w 4553447"/>
              <a:gd name="connsiteY28" fmla="*/ 1351864 h 5549973"/>
              <a:gd name="connsiteX29" fmla="*/ 4505903 w 4553447"/>
              <a:gd name="connsiteY29" fmla="*/ 1391762 h 5549973"/>
              <a:gd name="connsiteX30" fmla="*/ 4509167 w 4553447"/>
              <a:gd name="connsiteY30" fmla="*/ 1395707 h 5549973"/>
              <a:gd name="connsiteX31" fmla="*/ 4512009 w 4553447"/>
              <a:gd name="connsiteY31" fmla="*/ 1408524 h 5549973"/>
              <a:gd name="connsiteX32" fmla="*/ 4507268 w 4553447"/>
              <a:gd name="connsiteY32" fmla="*/ 1419109 h 5549973"/>
              <a:gd name="connsiteX33" fmla="*/ 4497084 w 4553447"/>
              <a:gd name="connsiteY33" fmla="*/ 1469337 h 5549973"/>
              <a:gd name="connsiteX34" fmla="*/ 4486187 w 4553447"/>
              <a:gd name="connsiteY34" fmla="*/ 1543038 h 5549973"/>
              <a:gd name="connsiteX35" fmla="*/ 4481306 w 4553447"/>
              <a:gd name="connsiteY35" fmla="*/ 1553997 h 5549973"/>
              <a:gd name="connsiteX36" fmla="*/ 4466878 w 4553447"/>
              <a:gd name="connsiteY36" fmla="*/ 1626071 h 5549973"/>
              <a:gd name="connsiteX37" fmla="*/ 4463163 w 4553447"/>
              <a:gd name="connsiteY37" fmla="*/ 1664103 h 5549973"/>
              <a:gd name="connsiteX38" fmla="*/ 4466823 w 4553447"/>
              <a:gd name="connsiteY38" fmla="*/ 1668558 h 5549973"/>
              <a:gd name="connsiteX39" fmla="*/ 4465173 w 4553447"/>
              <a:gd name="connsiteY39" fmla="*/ 1679756 h 5549973"/>
              <a:gd name="connsiteX40" fmla="*/ 4465585 w 4553447"/>
              <a:gd name="connsiteY40" fmla="*/ 1682815 h 5549973"/>
              <a:gd name="connsiteX41" fmla="*/ 4467096 w 4553447"/>
              <a:gd name="connsiteY41" fmla="*/ 1700268 h 5549973"/>
              <a:gd name="connsiteX42" fmla="*/ 4455626 w 4553447"/>
              <a:gd name="connsiteY42" fmla="*/ 1735163 h 5549973"/>
              <a:gd name="connsiteX43" fmla="*/ 4453566 w 4553447"/>
              <a:gd name="connsiteY43" fmla="*/ 1735289 h 5549973"/>
              <a:gd name="connsiteX44" fmla="*/ 4445068 w 4553447"/>
              <a:gd name="connsiteY44" fmla="*/ 1887374 h 5549973"/>
              <a:gd name="connsiteX45" fmla="*/ 4453759 w 4553447"/>
              <a:gd name="connsiteY45" fmla="*/ 1911536 h 5549973"/>
              <a:gd name="connsiteX46" fmla="*/ 4456037 w 4553447"/>
              <a:gd name="connsiteY46" fmla="*/ 1961755 h 5549973"/>
              <a:gd name="connsiteX47" fmla="*/ 4455156 w 4553447"/>
              <a:gd name="connsiteY47" fmla="*/ 1995384 h 5549973"/>
              <a:gd name="connsiteX48" fmla="*/ 4454694 w 4553447"/>
              <a:gd name="connsiteY48" fmla="*/ 2000244 h 5549973"/>
              <a:gd name="connsiteX49" fmla="*/ 4445574 w 4553447"/>
              <a:gd name="connsiteY49" fmla="*/ 2040142 h 5549973"/>
              <a:gd name="connsiteX50" fmla="*/ 4448839 w 4553447"/>
              <a:gd name="connsiteY50" fmla="*/ 2044087 h 5549973"/>
              <a:gd name="connsiteX51" fmla="*/ 4451680 w 4553447"/>
              <a:gd name="connsiteY51" fmla="*/ 2056904 h 5549973"/>
              <a:gd name="connsiteX52" fmla="*/ 4446939 w 4553447"/>
              <a:gd name="connsiteY52" fmla="*/ 2067489 h 5549973"/>
              <a:gd name="connsiteX53" fmla="*/ 4436755 w 4553447"/>
              <a:gd name="connsiteY53" fmla="*/ 2117719 h 5549973"/>
              <a:gd name="connsiteX54" fmla="*/ 4429424 w 4553447"/>
              <a:gd name="connsiteY54" fmla="*/ 2167300 h 5549973"/>
              <a:gd name="connsiteX55" fmla="*/ 4373341 w 4553447"/>
              <a:gd name="connsiteY55" fmla="*/ 3223633 h 5549973"/>
              <a:gd name="connsiteX56" fmla="*/ 4360555 w 4553447"/>
              <a:gd name="connsiteY56" fmla="*/ 3477281 h 5549973"/>
              <a:gd name="connsiteX57" fmla="*/ 4349470 w 4553447"/>
              <a:gd name="connsiteY57" fmla="*/ 3639984 h 5549973"/>
              <a:gd name="connsiteX58" fmla="*/ 4258709 w 4553447"/>
              <a:gd name="connsiteY58" fmla="*/ 5278921 h 5549973"/>
              <a:gd name="connsiteX59" fmla="*/ 4264007 w 4553447"/>
              <a:gd name="connsiteY59" fmla="*/ 5315626 h 5549973"/>
              <a:gd name="connsiteX60" fmla="*/ 4267541 w 4553447"/>
              <a:gd name="connsiteY60" fmla="*/ 5350090 h 5549973"/>
              <a:gd name="connsiteX61" fmla="*/ 4270373 w 4553447"/>
              <a:gd name="connsiteY61" fmla="*/ 5450399 h 5549973"/>
              <a:gd name="connsiteX62" fmla="*/ 4251816 w 4553447"/>
              <a:gd name="connsiteY62" fmla="*/ 5484804 h 5549973"/>
              <a:gd name="connsiteX63" fmla="*/ 4247164 w 4553447"/>
              <a:gd name="connsiteY63" fmla="*/ 5487504 h 5549973"/>
              <a:gd name="connsiteX64" fmla="*/ 4243707 w 4553447"/>
              <a:gd name="connsiteY64" fmla="*/ 5549951 h 5549973"/>
              <a:gd name="connsiteX65" fmla="*/ 310344 w 4553447"/>
              <a:gd name="connsiteY65" fmla="*/ 5297261 h 5549973"/>
              <a:gd name="connsiteX66" fmla="*/ 0 w 4553447"/>
              <a:gd name="connsiteY66" fmla="*/ 5280167 h 5549973"/>
              <a:gd name="connsiteX67" fmla="*/ 4324 w 4553447"/>
              <a:gd name="connsiteY67" fmla="*/ 5239903 h 5549973"/>
              <a:gd name="connsiteX68" fmla="*/ 8544 w 4553447"/>
              <a:gd name="connsiteY68" fmla="*/ 5233298 h 5549973"/>
              <a:gd name="connsiteX69" fmla="*/ 8813 w 4553447"/>
              <a:gd name="connsiteY69" fmla="*/ 5230552 h 5549973"/>
              <a:gd name="connsiteX70" fmla="*/ 9083 w 4553447"/>
              <a:gd name="connsiteY70" fmla="*/ 5227804 h 5549973"/>
              <a:gd name="connsiteX71" fmla="*/ 9620 w 4553447"/>
              <a:gd name="connsiteY71" fmla="*/ 5222308 h 5549973"/>
              <a:gd name="connsiteX72" fmla="*/ 9305 w 4553447"/>
              <a:gd name="connsiteY72" fmla="*/ 5216405 h 5549973"/>
              <a:gd name="connsiteX73" fmla="*/ 8721 w 4553447"/>
              <a:gd name="connsiteY73" fmla="*/ 5213249 h 5549973"/>
              <a:gd name="connsiteX74" fmla="*/ 8990 w 4553447"/>
              <a:gd name="connsiteY74" fmla="*/ 5210500 h 5549973"/>
              <a:gd name="connsiteX75" fmla="*/ 8674 w 4553447"/>
              <a:gd name="connsiteY75" fmla="*/ 5204597 h 5549973"/>
              <a:gd name="connsiteX76" fmla="*/ 8091 w 4553447"/>
              <a:gd name="connsiteY76" fmla="*/ 5201441 h 5549973"/>
              <a:gd name="connsiteX77" fmla="*/ 7461 w 4553447"/>
              <a:gd name="connsiteY77" fmla="*/ 5189632 h 5549973"/>
              <a:gd name="connsiteX78" fmla="*/ 6877 w 4553447"/>
              <a:gd name="connsiteY78" fmla="*/ 5186477 h 5549973"/>
              <a:gd name="connsiteX79" fmla="*/ 7145 w 4553447"/>
              <a:gd name="connsiteY79" fmla="*/ 5183728 h 5549973"/>
              <a:gd name="connsiteX80" fmla="*/ 5710 w 4553447"/>
              <a:gd name="connsiteY80" fmla="*/ 5180163 h 5549973"/>
              <a:gd name="connsiteX81" fmla="*/ 11122 w 4553447"/>
              <a:gd name="connsiteY81" fmla="*/ 5116566 h 5549973"/>
              <a:gd name="connsiteX82" fmla="*/ 78736 w 4553447"/>
              <a:gd name="connsiteY82" fmla="*/ 3839310 h 5549973"/>
              <a:gd name="connsiteX83" fmla="*/ 303426 w 4553447"/>
              <a:gd name="connsiteY83" fmla="*/ 0 h 5549973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9305 w 4553447"/>
              <a:gd name="connsiteY72" fmla="*/ 5216405 h 5549974"/>
              <a:gd name="connsiteX73" fmla="*/ 8721 w 4553447"/>
              <a:gd name="connsiteY73" fmla="*/ 5213249 h 5549974"/>
              <a:gd name="connsiteX74" fmla="*/ 8990 w 4553447"/>
              <a:gd name="connsiteY74" fmla="*/ 5210500 h 5549974"/>
              <a:gd name="connsiteX75" fmla="*/ 8674 w 4553447"/>
              <a:gd name="connsiteY75" fmla="*/ 5204597 h 5549974"/>
              <a:gd name="connsiteX76" fmla="*/ 8091 w 4553447"/>
              <a:gd name="connsiteY76" fmla="*/ 5201441 h 5549974"/>
              <a:gd name="connsiteX77" fmla="*/ 7461 w 4553447"/>
              <a:gd name="connsiteY77" fmla="*/ 5189632 h 5549974"/>
              <a:gd name="connsiteX78" fmla="*/ 6877 w 4553447"/>
              <a:gd name="connsiteY78" fmla="*/ 5186477 h 5549974"/>
              <a:gd name="connsiteX79" fmla="*/ 7145 w 4553447"/>
              <a:gd name="connsiteY79" fmla="*/ 5183728 h 5549974"/>
              <a:gd name="connsiteX80" fmla="*/ 5710 w 4553447"/>
              <a:gd name="connsiteY80" fmla="*/ 5180163 h 5549974"/>
              <a:gd name="connsiteX81" fmla="*/ 11122 w 4553447"/>
              <a:gd name="connsiteY81" fmla="*/ 5116566 h 5549974"/>
              <a:gd name="connsiteX82" fmla="*/ 78736 w 4553447"/>
              <a:gd name="connsiteY82" fmla="*/ 3839310 h 5549974"/>
              <a:gd name="connsiteX83" fmla="*/ 303426 w 4553447"/>
              <a:gd name="connsiteY83" fmla="*/ 0 h 5549974"/>
              <a:gd name="connsiteX0" fmla="*/ 303343 w 4553364"/>
              <a:gd name="connsiteY0" fmla="*/ 0 h 5549974"/>
              <a:gd name="connsiteX1" fmla="*/ 3305529 w 4553364"/>
              <a:gd name="connsiteY1" fmla="*/ 171842 h 5549974"/>
              <a:gd name="connsiteX2" fmla="*/ 4134340 w 4553364"/>
              <a:gd name="connsiteY2" fmla="*/ 226950 h 5549974"/>
              <a:gd name="connsiteX3" fmla="*/ 4507534 w 4553364"/>
              <a:gd name="connsiteY3" fmla="*/ 247374 h 5549974"/>
              <a:gd name="connsiteX4" fmla="*/ 4535413 w 4553364"/>
              <a:gd name="connsiteY4" fmla="*/ 269179 h 5549974"/>
              <a:gd name="connsiteX5" fmla="*/ 4533639 w 4553364"/>
              <a:gd name="connsiteY5" fmla="*/ 300930 h 5549974"/>
              <a:gd name="connsiteX6" fmla="*/ 4536561 w 4553364"/>
              <a:gd name="connsiteY6" fmla="*/ 302647 h 5549974"/>
              <a:gd name="connsiteX7" fmla="*/ 4552987 w 4553364"/>
              <a:gd name="connsiteY7" fmla="*/ 334222 h 5549974"/>
              <a:gd name="connsiteX8" fmla="*/ 4530726 w 4553364"/>
              <a:gd name="connsiteY8" fmla="*/ 391868 h 5549974"/>
              <a:gd name="connsiteX9" fmla="*/ 4527238 w 4553364"/>
              <a:gd name="connsiteY9" fmla="*/ 415489 h 5549974"/>
              <a:gd name="connsiteX10" fmla="*/ 4522133 w 4553364"/>
              <a:gd name="connsiteY10" fmla="*/ 506828 h 5549974"/>
              <a:gd name="connsiteX11" fmla="*/ 4521483 w 4553364"/>
              <a:gd name="connsiteY11" fmla="*/ 553245 h 5549974"/>
              <a:gd name="connsiteX12" fmla="*/ 4518384 w 4553364"/>
              <a:gd name="connsiteY12" fmla="*/ 581709 h 5549974"/>
              <a:gd name="connsiteX13" fmla="*/ 4517715 w 4553364"/>
              <a:gd name="connsiteY13" fmla="*/ 585890 h 5549974"/>
              <a:gd name="connsiteX14" fmla="*/ 4504778 w 4553364"/>
              <a:gd name="connsiteY14" fmla="*/ 817404 h 5549974"/>
              <a:gd name="connsiteX15" fmla="*/ 4506491 w 4553364"/>
              <a:gd name="connsiteY15" fmla="*/ 822238 h 5549974"/>
              <a:gd name="connsiteX16" fmla="*/ 4504340 w 4553364"/>
              <a:gd name="connsiteY16" fmla="*/ 846069 h 5549974"/>
              <a:gd name="connsiteX17" fmla="*/ 4502740 w 4553364"/>
              <a:gd name="connsiteY17" fmla="*/ 853854 h 5549974"/>
              <a:gd name="connsiteX18" fmla="*/ 4496502 w 4553364"/>
              <a:gd name="connsiteY18" fmla="*/ 965485 h 5549974"/>
              <a:gd name="connsiteX19" fmla="*/ 4498579 w 4553364"/>
              <a:gd name="connsiteY19" fmla="*/ 966385 h 5549974"/>
              <a:gd name="connsiteX20" fmla="*/ 4502698 w 4553364"/>
              <a:gd name="connsiteY20" fmla="*/ 1002567 h 5549974"/>
              <a:gd name="connsiteX21" fmla="*/ 4497900 w 4553364"/>
              <a:gd name="connsiteY21" fmla="*/ 1101094 h 5549974"/>
              <a:gd name="connsiteX22" fmla="*/ 4497795 w 4553364"/>
              <a:gd name="connsiteY22" fmla="*/ 1159389 h 5549974"/>
              <a:gd name="connsiteX23" fmla="*/ 4502098 w 4553364"/>
              <a:gd name="connsiteY23" fmla="*/ 1180505 h 5549974"/>
              <a:gd name="connsiteX24" fmla="*/ 4505188 w 4553364"/>
              <a:gd name="connsiteY24" fmla="*/ 1210687 h 5549974"/>
              <a:gd name="connsiteX25" fmla="*/ 4514005 w 4553364"/>
              <a:gd name="connsiteY25" fmla="*/ 1263157 h 5549974"/>
              <a:gd name="connsiteX26" fmla="*/ 4516282 w 4553364"/>
              <a:gd name="connsiteY26" fmla="*/ 1313374 h 5549974"/>
              <a:gd name="connsiteX27" fmla="*/ 4515402 w 4553364"/>
              <a:gd name="connsiteY27" fmla="*/ 1347004 h 5549974"/>
              <a:gd name="connsiteX28" fmla="*/ 4514939 w 4553364"/>
              <a:gd name="connsiteY28" fmla="*/ 1351864 h 5549974"/>
              <a:gd name="connsiteX29" fmla="*/ 4505820 w 4553364"/>
              <a:gd name="connsiteY29" fmla="*/ 1391762 h 5549974"/>
              <a:gd name="connsiteX30" fmla="*/ 4509084 w 4553364"/>
              <a:gd name="connsiteY30" fmla="*/ 1395707 h 5549974"/>
              <a:gd name="connsiteX31" fmla="*/ 4511926 w 4553364"/>
              <a:gd name="connsiteY31" fmla="*/ 1408524 h 5549974"/>
              <a:gd name="connsiteX32" fmla="*/ 4507185 w 4553364"/>
              <a:gd name="connsiteY32" fmla="*/ 1419109 h 5549974"/>
              <a:gd name="connsiteX33" fmla="*/ 4497001 w 4553364"/>
              <a:gd name="connsiteY33" fmla="*/ 1469337 h 5549974"/>
              <a:gd name="connsiteX34" fmla="*/ 4486104 w 4553364"/>
              <a:gd name="connsiteY34" fmla="*/ 1543038 h 5549974"/>
              <a:gd name="connsiteX35" fmla="*/ 4481223 w 4553364"/>
              <a:gd name="connsiteY35" fmla="*/ 1553997 h 5549974"/>
              <a:gd name="connsiteX36" fmla="*/ 4466795 w 4553364"/>
              <a:gd name="connsiteY36" fmla="*/ 1626071 h 5549974"/>
              <a:gd name="connsiteX37" fmla="*/ 4463080 w 4553364"/>
              <a:gd name="connsiteY37" fmla="*/ 1664103 h 5549974"/>
              <a:gd name="connsiteX38" fmla="*/ 4466740 w 4553364"/>
              <a:gd name="connsiteY38" fmla="*/ 1668558 h 5549974"/>
              <a:gd name="connsiteX39" fmla="*/ 4465090 w 4553364"/>
              <a:gd name="connsiteY39" fmla="*/ 1679756 h 5549974"/>
              <a:gd name="connsiteX40" fmla="*/ 4465502 w 4553364"/>
              <a:gd name="connsiteY40" fmla="*/ 1682815 h 5549974"/>
              <a:gd name="connsiteX41" fmla="*/ 4467013 w 4553364"/>
              <a:gd name="connsiteY41" fmla="*/ 1700268 h 5549974"/>
              <a:gd name="connsiteX42" fmla="*/ 4455543 w 4553364"/>
              <a:gd name="connsiteY42" fmla="*/ 1735163 h 5549974"/>
              <a:gd name="connsiteX43" fmla="*/ 4453483 w 4553364"/>
              <a:gd name="connsiteY43" fmla="*/ 1735289 h 5549974"/>
              <a:gd name="connsiteX44" fmla="*/ 4444985 w 4553364"/>
              <a:gd name="connsiteY44" fmla="*/ 1887374 h 5549974"/>
              <a:gd name="connsiteX45" fmla="*/ 4453676 w 4553364"/>
              <a:gd name="connsiteY45" fmla="*/ 1911536 h 5549974"/>
              <a:gd name="connsiteX46" fmla="*/ 4455954 w 4553364"/>
              <a:gd name="connsiteY46" fmla="*/ 1961755 h 5549974"/>
              <a:gd name="connsiteX47" fmla="*/ 4455073 w 4553364"/>
              <a:gd name="connsiteY47" fmla="*/ 1995384 h 5549974"/>
              <a:gd name="connsiteX48" fmla="*/ 4454611 w 4553364"/>
              <a:gd name="connsiteY48" fmla="*/ 2000244 h 5549974"/>
              <a:gd name="connsiteX49" fmla="*/ 4445491 w 4553364"/>
              <a:gd name="connsiteY49" fmla="*/ 2040142 h 5549974"/>
              <a:gd name="connsiteX50" fmla="*/ 4448756 w 4553364"/>
              <a:gd name="connsiteY50" fmla="*/ 2044087 h 5549974"/>
              <a:gd name="connsiteX51" fmla="*/ 4451597 w 4553364"/>
              <a:gd name="connsiteY51" fmla="*/ 2056904 h 5549974"/>
              <a:gd name="connsiteX52" fmla="*/ 4446856 w 4553364"/>
              <a:gd name="connsiteY52" fmla="*/ 2067489 h 5549974"/>
              <a:gd name="connsiteX53" fmla="*/ 4436672 w 4553364"/>
              <a:gd name="connsiteY53" fmla="*/ 2117719 h 5549974"/>
              <a:gd name="connsiteX54" fmla="*/ 4429341 w 4553364"/>
              <a:gd name="connsiteY54" fmla="*/ 2167300 h 5549974"/>
              <a:gd name="connsiteX55" fmla="*/ 4373258 w 4553364"/>
              <a:gd name="connsiteY55" fmla="*/ 3223633 h 5549974"/>
              <a:gd name="connsiteX56" fmla="*/ 4360472 w 4553364"/>
              <a:gd name="connsiteY56" fmla="*/ 3477281 h 5549974"/>
              <a:gd name="connsiteX57" fmla="*/ 4349387 w 4553364"/>
              <a:gd name="connsiteY57" fmla="*/ 3639984 h 5549974"/>
              <a:gd name="connsiteX58" fmla="*/ 4258626 w 4553364"/>
              <a:gd name="connsiteY58" fmla="*/ 5278921 h 5549974"/>
              <a:gd name="connsiteX59" fmla="*/ 4263924 w 4553364"/>
              <a:gd name="connsiteY59" fmla="*/ 5315626 h 5549974"/>
              <a:gd name="connsiteX60" fmla="*/ 4267458 w 4553364"/>
              <a:gd name="connsiteY60" fmla="*/ 5350090 h 5549974"/>
              <a:gd name="connsiteX61" fmla="*/ 4270290 w 4553364"/>
              <a:gd name="connsiteY61" fmla="*/ 5450399 h 5549974"/>
              <a:gd name="connsiteX62" fmla="*/ 4251733 w 4553364"/>
              <a:gd name="connsiteY62" fmla="*/ 5484804 h 5549974"/>
              <a:gd name="connsiteX63" fmla="*/ 4247081 w 4553364"/>
              <a:gd name="connsiteY63" fmla="*/ 5487504 h 5549974"/>
              <a:gd name="connsiteX64" fmla="*/ 4243624 w 4553364"/>
              <a:gd name="connsiteY64" fmla="*/ 5549951 h 5549974"/>
              <a:gd name="connsiteX65" fmla="*/ 310261 w 4553364"/>
              <a:gd name="connsiteY65" fmla="*/ 5297261 h 5549974"/>
              <a:gd name="connsiteX66" fmla="*/ 0 w 4553364"/>
              <a:gd name="connsiteY66" fmla="*/ 5293146 h 5549974"/>
              <a:gd name="connsiteX67" fmla="*/ 4241 w 4553364"/>
              <a:gd name="connsiteY67" fmla="*/ 5239903 h 5549974"/>
              <a:gd name="connsiteX68" fmla="*/ 8461 w 4553364"/>
              <a:gd name="connsiteY68" fmla="*/ 5233298 h 5549974"/>
              <a:gd name="connsiteX69" fmla="*/ 8730 w 4553364"/>
              <a:gd name="connsiteY69" fmla="*/ 5230552 h 5549974"/>
              <a:gd name="connsiteX70" fmla="*/ 9000 w 4553364"/>
              <a:gd name="connsiteY70" fmla="*/ 5227804 h 5549974"/>
              <a:gd name="connsiteX71" fmla="*/ 9537 w 4553364"/>
              <a:gd name="connsiteY71" fmla="*/ 5222308 h 5549974"/>
              <a:gd name="connsiteX72" fmla="*/ 9222 w 4553364"/>
              <a:gd name="connsiteY72" fmla="*/ 5216405 h 5549974"/>
              <a:gd name="connsiteX73" fmla="*/ 8638 w 4553364"/>
              <a:gd name="connsiteY73" fmla="*/ 5213249 h 5549974"/>
              <a:gd name="connsiteX74" fmla="*/ 8907 w 4553364"/>
              <a:gd name="connsiteY74" fmla="*/ 5210500 h 5549974"/>
              <a:gd name="connsiteX75" fmla="*/ 8591 w 4553364"/>
              <a:gd name="connsiteY75" fmla="*/ 5204597 h 5549974"/>
              <a:gd name="connsiteX76" fmla="*/ 8008 w 4553364"/>
              <a:gd name="connsiteY76" fmla="*/ 5201441 h 5549974"/>
              <a:gd name="connsiteX77" fmla="*/ 7378 w 4553364"/>
              <a:gd name="connsiteY77" fmla="*/ 5189632 h 5549974"/>
              <a:gd name="connsiteX78" fmla="*/ 6794 w 4553364"/>
              <a:gd name="connsiteY78" fmla="*/ 5186477 h 5549974"/>
              <a:gd name="connsiteX79" fmla="*/ 7062 w 4553364"/>
              <a:gd name="connsiteY79" fmla="*/ 5183728 h 5549974"/>
              <a:gd name="connsiteX80" fmla="*/ 5627 w 4553364"/>
              <a:gd name="connsiteY80" fmla="*/ 5180163 h 5549974"/>
              <a:gd name="connsiteX81" fmla="*/ 11039 w 4553364"/>
              <a:gd name="connsiteY81" fmla="*/ 5116566 h 5549974"/>
              <a:gd name="connsiteX82" fmla="*/ 78653 w 4553364"/>
              <a:gd name="connsiteY82" fmla="*/ 3839310 h 5549974"/>
              <a:gd name="connsiteX83" fmla="*/ 303343 w 4553364"/>
              <a:gd name="connsiteY83" fmla="*/ 0 h 5549974"/>
              <a:gd name="connsiteX0" fmla="*/ 303343 w 4553364"/>
              <a:gd name="connsiteY0" fmla="*/ 0 h 5549951"/>
              <a:gd name="connsiteX1" fmla="*/ 3305529 w 4553364"/>
              <a:gd name="connsiteY1" fmla="*/ 171842 h 5549951"/>
              <a:gd name="connsiteX2" fmla="*/ 4134340 w 4553364"/>
              <a:gd name="connsiteY2" fmla="*/ 226950 h 5549951"/>
              <a:gd name="connsiteX3" fmla="*/ 4507534 w 4553364"/>
              <a:gd name="connsiteY3" fmla="*/ 247374 h 5549951"/>
              <a:gd name="connsiteX4" fmla="*/ 4535413 w 4553364"/>
              <a:gd name="connsiteY4" fmla="*/ 269179 h 5549951"/>
              <a:gd name="connsiteX5" fmla="*/ 4533639 w 4553364"/>
              <a:gd name="connsiteY5" fmla="*/ 300930 h 5549951"/>
              <a:gd name="connsiteX6" fmla="*/ 4536561 w 4553364"/>
              <a:gd name="connsiteY6" fmla="*/ 302647 h 5549951"/>
              <a:gd name="connsiteX7" fmla="*/ 4552987 w 4553364"/>
              <a:gd name="connsiteY7" fmla="*/ 334222 h 5549951"/>
              <a:gd name="connsiteX8" fmla="*/ 4530726 w 4553364"/>
              <a:gd name="connsiteY8" fmla="*/ 391868 h 5549951"/>
              <a:gd name="connsiteX9" fmla="*/ 4527238 w 4553364"/>
              <a:gd name="connsiteY9" fmla="*/ 415489 h 5549951"/>
              <a:gd name="connsiteX10" fmla="*/ 4522133 w 4553364"/>
              <a:gd name="connsiteY10" fmla="*/ 506828 h 5549951"/>
              <a:gd name="connsiteX11" fmla="*/ 4521483 w 4553364"/>
              <a:gd name="connsiteY11" fmla="*/ 553245 h 5549951"/>
              <a:gd name="connsiteX12" fmla="*/ 4518384 w 4553364"/>
              <a:gd name="connsiteY12" fmla="*/ 581709 h 5549951"/>
              <a:gd name="connsiteX13" fmla="*/ 4517715 w 4553364"/>
              <a:gd name="connsiteY13" fmla="*/ 585890 h 5549951"/>
              <a:gd name="connsiteX14" fmla="*/ 4504778 w 4553364"/>
              <a:gd name="connsiteY14" fmla="*/ 817404 h 5549951"/>
              <a:gd name="connsiteX15" fmla="*/ 4506491 w 4553364"/>
              <a:gd name="connsiteY15" fmla="*/ 822238 h 5549951"/>
              <a:gd name="connsiteX16" fmla="*/ 4504340 w 4553364"/>
              <a:gd name="connsiteY16" fmla="*/ 846069 h 5549951"/>
              <a:gd name="connsiteX17" fmla="*/ 4502740 w 4553364"/>
              <a:gd name="connsiteY17" fmla="*/ 853854 h 5549951"/>
              <a:gd name="connsiteX18" fmla="*/ 4496502 w 4553364"/>
              <a:gd name="connsiteY18" fmla="*/ 965485 h 5549951"/>
              <a:gd name="connsiteX19" fmla="*/ 4498579 w 4553364"/>
              <a:gd name="connsiteY19" fmla="*/ 966385 h 5549951"/>
              <a:gd name="connsiteX20" fmla="*/ 4502698 w 4553364"/>
              <a:gd name="connsiteY20" fmla="*/ 1002567 h 5549951"/>
              <a:gd name="connsiteX21" fmla="*/ 4497900 w 4553364"/>
              <a:gd name="connsiteY21" fmla="*/ 1101094 h 5549951"/>
              <a:gd name="connsiteX22" fmla="*/ 4497795 w 4553364"/>
              <a:gd name="connsiteY22" fmla="*/ 1159389 h 5549951"/>
              <a:gd name="connsiteX23" fmla="*/ 4502098 w 4553364"/>
              <a:gd name="connsiteY23" fmla="*/ 1180505 h 5549951"/>
              <a:gd name="connsiteX24" fmla="*/ 4505188 w 4553364"/>
              <a:gd name="connsiteY24" fmla="*/ 1210687 h 5549951"/>
              <a:gd name="connsiteX25" fmla="*/ 4514005 w 4553364"/>
              <a:gd name="connsiteY25" fmla="*/ 1263157 h 5549951"/>
              <a:gd name="connsiteX26" fmla="*/ 4516282 w 4553364"/>
              <a:gd name="connsiteY26" fmla="*/ 1313374 h 5549951"/>
              <a:gd name="connsiteX27" fmla="*/ 4515402 w 4553364"/>
              <a:gd name="connsiteY27" fmla="*/ 1347004 h 5549951"/>
              <a:gd name="connsiteX28" fmla="*/ 4514939 w 4553364"/>
              <a:gd name="connsiteY28" fmla="*/ 1351864 h 5549951"/>
              <a:gd name="connsiteX29" fmla="*/ 4505820 w 4553364"/>
              <a:gd name="connsiteY29" fmla="*/ 1391762 h 5549951"/>
              <a:gd name="connsiteX30" fmla="*/ 4509084 w 4553364"/>
              <a:gd name="connsiteY30" fmla="*/ 1395707 h 5549951"/>
              <a:gd name="connsiteX31" fmla="*/ 4511926 w 4553364"/>
              <a:gd name="connsiteY31" fmla="*/ 1408524 h 5549951"/>
              <a:gd name="connsiteX32" fmla="*/ 4507185 w 4553364"/>
              <a:gd name="connsiteY32" fmla="*/ 1419109 h 5549951"/>
              <a:gd name="connsiteX33" fmla="*/ 4497001 w 4553364"/>
              <a:gd name="connsiteY33" fmla="*/ 1469337 h 5549951"/>
              <a:gd name="connsiteX34" fmla="*/ 4486104 w 4553364"/>
              <a:gd name="connsiteY34" fmla="*/ 1543038 h 5549951"/>
              <a:gd name="connsiteX35" fmla="*/ 4481223 w 4553364"/>
              <a:gd name="connsiteY35" fmla="*/ 1553997 h 5549951"/>
              <a:gd name="connsiteX36" fmla="*/ 4466795 w 4553364"/>
              <a:gd name="connsiteY36" fmla="*/ 1626071 h 5549951"/>
              <a:gd name="connsiteX37" fmla="*/ 4463080 w 4553364"/>
              <a:gd name="connsiteY37" fmla="*/ 1664103 h 5549951"/>
              <a:gd name="connsiteX38" fmla="*/ 4466740 w 4553364"/>
              <a:gd name="connsiteY38" fmla="*/ 1668558 h 5549951"/>
              <a:gd name="connsiteX39" fmla="*/ 4465090 w 4553364"/>
              <a:gd name="connsiteY39" fmla="*/ 1679756 h 5549951"/>
              <a:gd name="connsiteX40" fmla="*/ 4465502 w 4553364"/>
              <a:gd name="connsiteY40" fmla="*/ 1682815 h 5549951"/>
              <a:gd name="connsiteX41" fmla="*/ 4467013 w 4553364"/>
              <a:gd name="connsiteY41" fmla="*/ 1700268 h 5549951"/>
              <a:gd name="connsiteX42" fmla="*/ 4455543 w 4553364"/>
              <a:gd name="connsiteY42" fmla="*/ 1735163 h 5549951"/>
              <a:gd name="connsiteX43" fmla="*/ 4453483 w 4553364"/>
              <a:gd name="connsiteY43" fmla="*/ 1735289 h 5549951"/>
              <a:gd name="connsiteX44" fmla="*/ 4444985 w 4553364"/>
              <a:gd name="connsiteY44" fmla="*/ 1887374 h 5549951"/>
              <a:gd name="connsiteX45" fmla="*/ 4453676 w 4553364"/>
              <a:gd name="connsiteY45" fmla="*/ 1911536 h 5549951"/>
              <a:gd name="connsiteX46" fmla="*/ 4455954 w 4553364"/>
              <a:gd name="connsiteY46" fmla="*/ 1961755 h 5549951"/>
              <a:gd name="connsiteX47" fmla="*/ 4455073 w 4553364"/>
              <a:gd name="connsiteY47" fmla="*/ 1995384 h 5549951"/>
              <a:gd name="connsiteX48" fmla="*/ 4454611 w 4553364"/>
              <a:gd name="connsiteY48" fmla="*/ 2000244 h 5549951"/>
              <a:gd name="connsiteX49" fmla="*/ 4445491 w 4553364"/>
              <a:gd name="connsiteY49" fmla="*/ 2040142 h 5549951"/>
              <a:gd name="connsiteX50" fmla="*/ 4448756 w 4553364"/>
              <a:gd name="connsiteY50" fmla="*/ 2044087 h 5549951"/>
              <a:gd name="connsiteX51" fmla="*/ 4451597 w 4553364"/>
              <a:gd name="connsiteY51" fmla="*/ 2056904 h 5549951"/>
              <a:gd name="connsiteX52" fmla="*/ 4446856 w 4553364"/>
              <a:gd name="connsiteY52" fmla="*/ 2067489 h 5549951"/>
              <a:gd name="connsiteX53" fmla="*/ 4436672 w 4553364"/>
              <a:gd name="connsiteY53" fmla="*/ 2117719 h 5549951"/>
              <a:gd name="connsiteX54" fmla="*/ 4429341 w 4553364"/>
              <a:gd name="connsiteY54" fmla="*/ 2167300 h 5549951"/>
              <a:gd name="connsiteX55" fmla="*/ 4373258 w 4553364"/>
              <a:gd name="connsiteY55" fmla="*/ 3223633 h 5549951"/>
              <a:gd name="connsiteX56" fmla="*/ 4360472 w 4553364"/>
              <a:gd name="connsiteY56" fmla="*/ 3477281 h 5549951"/>
              <a:gd name="connsiteX57" fmla="*/ 4349387 w 4553364"/>
              <a:gd name="connsiteY57" fmla="*/ 3639984 h 5549951"/>
              <a:gd name="connsiteX58" fmla="*/ 4258626 w 4553364"/>
              <a:gd name="connsiteY58" fmla="*/ 5278921 h 5549951"/>
              <a:gd name="connsiteX59" fmla="*/ 4263924 w 4553364"/>
              <a:gd name="connsiteY59" fmla="*/ 5315626 h 5549951"/>
              <a:gd name="connsiteX60" fmla="*/ 4267458 w 4553364"/>
              <a:gd name="connsiteY60" fmla="*/ 5350090 h 5549951"/>
              <a:gd name="connsiteX61" fmla="*/ 4270290 w 4553364"/>
              <a:gd name="connsiteY61" fmla="*/ 5450399 h 5549951"/>
              <a:gd name="connsiteX62" fmla="*/ 4251733 w 4553364"/>
              <a:gd name="connsiteY62" fmla="*/ 5484804 h 5549951"/>
              <a:gd name="connsiteX63" fmla="*/ 4247081 w 4553364"/>
              <a:gd name="connsiteY63" fmla="*/ 5487504 h 5549951"/>
              <a:gd name="connsiteX64" fmla="*/ 4243624 w 4553364"/>
              <a:gd name="connsiteY64" fmla="*/ 5549951 h 5549951"/>
              <a:gd name="connsiteX65" fmla="*/ 0 w 4553364"/>
              <a:gd name="connsiteY65" fmla="*/ 5293146 h 5549951"/>
              <a:gd name="connsiteX66" fmla="*/ 4241 w 4553364"/>
              <a:gd name="connsiteY66" fmla="*/ 5239903 h 5549951"/>
              <a:gd name="connsiteX67" fmla="*/ 8461 w 4553364"/>
              <a:gd name="connsiteY67" fmla="*/ 5233298 h 5549951"/>
              <a:gd name="connsiteX68" fmla="*/ 8730 w 4553364"/>
              <a:gd name="connsiteY68" fmla="*/ 5230552 h 5549951"/>
              <a:gd name="connsiteX69" fmla="*/ 9000 w 4553364"/>
              <a:gd name="connsiteY69" fmla="*/ 5227804 h 5549951"/>
              <a:gd name="connsiteX70" fmla="*/ 9537 w 4553364"/>
              <a:gd name="connsiteY70" fmla="*/ 5222308 h 5549951"/>
              <a:gd name="connsiteX71" fmla="*/ 9222 w 4553364"/>
              <a:gd name="connsiteY71" fmla="*/ 5216405 h 5549951"/>
              <a:gd name="connsiteX72" fmla="*/ 8638 w 4553364"/>
              <a:gd name="connsiteY72" fmla="*/ 5213249 h 5549951"/>
              <a:gd name="connsiteX73" fmla="*/ 8907 w 4553364"/>
              <a:gd name="connsiteY73" fmla="*/ 5210500 h 5549951"/>
              <a:gd name="connsiteX74" fmla="*/ 8591 w 4553364"/>
              <a:gd name="connsiteY74" fmla="*/ 5204597 h 5549951"/>
              <a:gd name="connsiteX75" fmla="*/ 8008 w 4553364"/>
              <a:gd name="connsiteY75" fmla="*/ 5201441 h 5549951"/>
              <a:gd name="connsiteX76" fmla="*/ 7378 w 4553364"/>
              <a:gd name="connsiteY76" fmla="*/ 5189632 h 5549951"/>
              <a:gd name="connsiteX77" fmla="*/ 6794 w 4553364"/>
              <a:gd name="connsiteY77" fmla="*/ 5186477 h 5549951"/>
              <a:gd name="connsiteX78" fmla="*/ 7062 w 4553364"/>
              <a:gd name="connsiteY78" fmla="*/ 5183728 h 5549951"/>
              <a:gd name="connsiteX79" fmla="*/ 5627 w 4553364"/>
              <a:gd name="connsiteY79" fmla="*/ 5180163 h 5549951"/>
              <a:gd name="connsiteX80" fmla="*/ 11039 w 4553364"/>
              <a:gd name="connsiteY80" fmla="*/ 5116566 h 5549951"/>
              <a:gd name="connsiteX81" fmla="*/ 78653 w 4553364"/>
              <a:gd name="connsiteY81" fmla="*/ 3839310 h 5549951"/>
              <a:gd name="connsiteX82" fmla="*/ 303343 w 4553364"/>
              <a:gd name="connsiteY82" fmla="*/ 0 h 5549951"/>
              <a:gd name="connsiteX0" fmla="*/ 303549 w 4553570"/>
              <a:gd name="connsiteY0" fmla="*/ 0 h 5549951"/>
              <a:gd name="connsiteX1" fmla="*/ 3305735 w 4553570"/>
              <a:gd name="connsiteY1" fmla="*/ 171842 h 5549951"/>
              <a:gd name="connsiteX2" fmla="*/ 4134546 w 4553570"/>
              <a:gd name="connsiteY2" fmla="*/ 226950 h 5549951"/>
              <a:gd name="connsiteX3" fmla="*/ 4507740 w 4553570"/>
              <a:gd name="connsiteY3" fmla="*/ 247374 h 5549951"/>
              <a:gd name="connsiteX4" fmla="*/ 4535619 w 4553570"/>
              <a:gd name="connsiteY4" fmla="*/ 269179 h 5549951"/>
              <a:gd name="connsiteX5" fmla="*/ 4533845 w 4553570"/>
              <a:gd name="connsiteY5" fmla="*/ 300930 h 5549951"/>
              <a:gd name="connsiteX6" fmla="*/ 4536767 w 4553570"/>
              <a:gd name="connsiteY6" fmla="*/ 302647 h 5549951"/>
              <a:gd name="connsiteX7" fmla="*/ 4553193 w 4553570"/>
              <a:gd name="connsiteY7" fmla="*/ 334222 h 5549951"/>
              <a:gd name="connsiteX8" fmla="*/ 4530932 w 4553570"/>
              <a:gd name="connsiteY8" fmla="*/ 391868 h 5549951"/>
              <a:gd name="connsiteX9" fmla="*/ 4527444 w 4553570"/>
              <a:gd name="connsiteY9" fmla="*/ 415489 h 5549951"/>
              <a:gd name="connsiteX10" fmla="*/ 4522339 w 4553570"/>
              <a:gd name="connsiteY10" fmla="*/ 506828 h 5549951"/>
              <a:gd name="connsiteX11" fmla="*/ 4521689 w 4553570"/>
              <a:gd name="connsiteY11" fmla="*/ 553245 h 5549951"/>
              <a:gd name="connsiteX12" fmla="*/ 4518590 w 4553570"/>
              <a:gd name="connsiteY12" fmla="*/ 581709 h 5549951"/>
              <a:gd name="connsiteX13" fmla="*/ 4517921 w 4553570"/>
              <a:gd name="connsiteY13" fmla="*/ 585890 h 5549951"/>
              <a:gd name="connsiteX14" fmla="*/ 4504984 w 4553570"/>
              <a:gd name="connsiteY14" fmla="*/ 817404 h 5549951"/>
              <a:gd name="connsiteX15" fmla="*/ 4506697 w 4553570"/>
              <a:gd name="connsiteY15" fmla="*/ 822238 h 5549951"/>
              <a:gd name="connsiteX16" fmla="*/ 4504546 w 4553570"/>
              <a:gd name="connsiteY16" fmla="*/ 846069 h 5549951"/>
              <a:gd name="connsiteX17" fmla="*/ 4502946 w 4553570"/>
              <a:gd name="connsiteY17" fmla="*/ 853854 h 5549951"/>
              <a:gd name="connsiteX18" fmla="*/ 4496708 w 4553570"/>
              <a:gd name="connsiteY18" fmla="*/ 965485 h 5549951"/>
              <a:gd name="connsiteX19" fmla="*/ 4498785 w 4553570"/>
              <a:gd name="connsiteY19" fmla="*/ 966385 h 5549951"/>
              <a:gd name="connsiteX20" fmla="*/ 4502904 w 4553570"/>
              <a:gd name="connsiteY20" fmla="*/ 1002567 h 5549951"/>
              <a:gd name="connsiteX21" fmla="*/ 4498106 w 4553570"/>
              <a:gd name="connsiteY21" fmla="*/ 1101094 h 5549951"/>
              <a:gd name="connsiteX22" fmla="*/ 4498001 w 4553570"/>
              <a:gd name="connsiteY22" fmla="*/ 1159389 h 5549951"/>
              <a:gd name="connsiteX23" fmla="*/ 4502304 w 4553570"/>
              <a:gd name="connsiteY23" fmla="*/ 1180505 h 5549951"/>
              <a:gd name="connsiteX24" fmla="*/ 4505394 w 4553570"/>
              <a:gd name="connsiteY24" fmla="*/ 1210687 h 5549951"/>
              <a:gd name="connsiteX25" fmla="*/ 4514211 w 4553570"/>
              <a:gd name="connsiteY25" fmla="*/ 1263157 h 5549951"/>
              <a:gd name="connsiteX26" fmla="*/ 4516488 w 4553570"/>
              <a:gd name="connsiteY26" fmla="*/ 1313374 h 5549951"/>
              <a:gd name="connsiteX27" fmla="*/ 4515608 w 4553570"/>
              <a:gd name="connsiteY27" fmla="*/ 1347004 h 5549951"/>
              <a:gd name="connsiteX28" fmla="*/ 4515145 w 4553570"/>
              <a:gd name="connsiteY28" fmla="*/ 1351864 h 5549951"/>
              <a:gd name="connsiteX29" fmla="*/ 4506026 w 4553570"/>
              <a:gd name="connsiteY29" fmla="*/ 1391762 h 5549951"/>
              <a:gd name="connsiteX30" fmla="*/ 4509290 w 4553570"/>
              <a:gd name="connsiteY30" fmla="*/ 1395707 h 5549951"/>
              <a:gd name="connsiteX31" fmla="*/ 4512132 w 4553570"/>
              <a:gd name="connsiteY31" fmla="*/ 1408524 h 5549951"/>
              <a:gd name="connsiteX32" fmla="*/ 4507391 w 4553570"/>
              <a:gd name="connsiteY32" fmla="*/ 1419109 h 5549951"/>
              <a:gd name="connsiteX33" fmla="*/ 4497207 w 4553570"/>
              <a:gd name="connsiteY33" fmla="*/ 1469337 h 5549951"/>
              <a:gd name="connsiteX34" fmla="*/ 4486310 w 4553570"/>
              <a:gd name="connsiteY34" fmla="*/ 1543038 h 5549951"/>
              <a:gd name="connsiteX35" fmla="*/ 4481429 w 4553570"/>
              <a:gd name="connsiteY35" fmla="*/ 1553997 h 5549951"/>
              <a:gd name="connsiteX36" fmla="*/ 4467001 w 4553570"/>
              <a:gd name="connsiteY36" fmla="*/ 1626071 h 5549951"/>
              <a:gd name="connsiteX37" fmla="*/ 4463286 w 4553570"/>
              <a:gd name="connsiteY37" fmla="*/ 1664103 h 5549951"/>
              <a:gd name="connsiteX38" fmla="*/ 4466946 w 4553570"/>
              <a:gd name="connsiteY38" fmla="*/ 1668558 h 5549951"/>
              <a:gd name="connsiteX39" fmla="*/ 4465296 w 4553570"/>
              <a:gd name="connsiteY39" fmla="*/ 1679756 h 5549951"/>
              <a:gd name="connsiteX40" fmla="*/ 4465708 w 4553570"/>
              <a:gd name="connsiteY40" fmla="*/ 1682815 h 5549951"/>
              <a:gd name="connsiteX41" fmla="*/ 4467219 w 4553570"/>
              <a:gd name="connsiteY41" fmla="*/ 1700268 h 5549951"/>
              <a:gd name="connsiteX42" fmla="*/ 4455749 w 4553570"/>
              <a:gd name="connsiteY42" fmla="*/ 1735163 h 5549951"/>
              <a:gd name="connsiteX43" fmla="*/ 4453689 w 4553570"/>
              <a:gd name="connsiteY43" fmla="*/ 1735289 h 5549951"/>
              <a:gd name="connsiteX44" fmla="*/ 4445191 w 4553570"/>
              <a:gd name="connsiteY44" fmla="*/ 1887374 h 5549951"/>
              <a:gd name="connsiteX45" fmla="*/ 4453882 w 4553570"/>
              <a:gd name="connsiteY45" fmla="*/ 1911536 h 5549951"/>
              <a:gd name="connsiteX46" fmla="*/ 4456160 w 4553570"/>
              <a:gd name="connsiteY46" fmla="*/ 1961755 h 5549951"/>
              <a:gd name="connsiteX47" fmla="*/ 4455279 w 4553570"/>
              <a:gd name="connsiteY47" fmla="*/ 1995384 h 5549951"/>
              <a:gd name="connsiteX48" fmla="*/ 4454817 w 4553570"/>
              <a:gd name="connsiteY48" fmla="*/ 2000244 h 5549951"/>
              <a:gd name="connsiteX49" fmla="*/ 4445697 w 4553570"/>
              <a:gd name="connsiteY49" fmla="*/ 2040142 h 5549951"/>
              <a:gd name="connsiteX50" fmla="*/ 4448962 w 4553570"/>
              <a:gd name="connsiteY50" fmla="*/ 2044087 h 5549951"/>
              <a:gd name="connsiteX51" fmla="*/ 4451803 w 4553570"/>
              <a:gd name="connsiteY51" fmla="*/ 2056904 h 5549951"/>
              <a:gd name="connsiteX52" fmla="*/ 4447062 w 4553570"/>
              <a:gd name="connsiteY52" fmla="*/ 2067489 h 5549951"/>
              <a:gd name="connsiteX53" fmla="*/ 4436878 w 4553570"/>
              <a:gd name="connsiteY53" fmla="*/ 2117719 h 5549951"/>
              <a:gd name="connsiteX54" fmla="*/ 4429547 w 4553570"/>
              <a:gd name="connsiteY54" fmla="*/ 2167300 h 5549951"/>
              <a:gd name="connsiteX55" fmla="*/ 4373464 w 4553570"/>
              <a:gd name="connsiteY55" fmla="*/ 3223633 h 5549951"/>
              <a:gd name="connsiteX56" fmla="*/ 4360678 w 4553570"/>
              <a:gd name="connsiteY56" fmla="*/ 3477281 h 5549951"/>
              <a:gd name="connsiteX57" fmla="*/ 4349593 w 4553570"/>
              <a:gd name="connsiteY57" fmla="*/ 3639984 h 5549951"/>
              <a:gd name="connsiteX58" fmla="*/ 4258832 w 4553570"/>
              <a:gd name="connsiteY58" fmla="*/ 5278921 h 5549951"/>
              <a:gd name="connsiteX59" fmla="*/ 4264130 w 4553570"/>
              <a:gd name="connsiteY59" fmla="*/ 5315626 h 5549951"/>
              <a:gd name="connsiteX60" fmla="*/ 4267664 w 4553570"/>
              <a:gd name="connsiteY60" fmla="*/ 5350090 h 5549951"/>
              <a:gd name="connsiteX61" fmla="*/ 4270496 w 4553570"/>
              <a:gd name="connsiteY61" fmla="*/ 5450399 h 5549951"/>
              <a:gd name="connsiteX62" fmla="*/ 4251939 w 4553570"/>
              <a:gd name="connsiteY62" fmla="*/ 5484804 h 5549951"/>
              <a:gd name="connsiteX63" fmla="*/ 4247287 w 4553570"/>
              <a:gd name="connsiteY63" fmla="*/ 5487504 h 5549951"/>
              <a:gd name="connsiteX64" fmla="*/ 4243830 w 4553570"/>
              <a:gd name="connsiteY64" fmla="*/ 5549951 h 5549951"/>
              <a:gd name="connsiteX65" fmla="*/ 0 w 4553570"/>
              <a:gd name="connsiteY65" fmla="*/ 5309929 h 5549951"/>
              <a:gd name="connsiteX66" fmla="*/ 4447 w 4553570"/>
              <a:gd name="connsiteY66" fmla="*/ 5239903 h 5549951"/>
              <a:gd name="connsiteX67" fmla="*/ 8667 w 4553570"/>
              <a:gd name="connsiteY67" fmla="*/ 5233298 h 5549951"/>
              <a:gd name="connsiteX68" fmla="*/ 8936 w 4553570"/>
              <a:gd name="connsiteY68" fmla="*/ 5230552 h 5549951"/>
              <a:gd name="connsiteX69" fmla="*/ 9206 w 4553570"/>
              <a:gd name="connsiteY69" fmla="*/ 5227804 h 5549951"/>
              <a:gd name="connsiteX70" fmla="*/ 9743 w 4553570"/>
              <a:gd name="connsiteY70" fmla="*/ 5222308 h 5549951"/>
              <a:gd name="connsiteX71" fmla="*/ 9428 w 4553570"/>
              <a:gd name="connsiteY71" fmla="*/ 5216405 h 5549951"/>
              <a:gd name="connsiteX72" fmla="*/ 8844 w 4553570"/>
              <a:gd name="connsiteY72" fmla="*/ 5213249 h 5549951"/>
              <a:gd name="connsiteX73" fmla="*/ 9113 w 4553570"/>
              <a:gd name="connsiteY73" fmla="*/ 5210500 h 5549951"/>
              <a:gd name="connsiteX74" fmla="*/ 8797 w 4553570"/>
              <a:gd name="connsiteY74" fmla="*/ 5204597 h 5549951"/>
              <a:gd name="connsiteX75" fmla="*/ 8214 w 4553570"/>
              <a:gd name="connsiteY75" fmla="*/ 5201441 h 5549951"/>
              <a:gd name="connsiteX76" fmla="*/ 7584 w 4553570"/>
              <a:gd name="connsiteY76" fmla="*/ 5189632 h 5549951"/>
              <a:gd name="connsiteX77" fmla="*/ 7000 w 4553570"/>
              <a:gd name="connsiteY77" fmla="*/ 5186477 h 5549951"/>
              <a:gd name="connsiteX78" fmla="*/ 7268 w 4553570"/>
              <a:gd name="connsiteY78" fmla="*/ 5183728 h 5549951"/>
              <a:gd name="connsiteX79" fmla="*/ 5833 w 4553570"/>
              <a:gd name="connsiteY79" fmla="*/ 5180163 h 5549951"/>
              <a:gd name="connsiteX80" fmla="*/ 11245 w 4553570"/>
              <a:gd name="connsiteY80" fmla="*/ 5116566 h 5549951"/>
              <a:gd name="connsiteX81" fmla="*/ 78859 w 4553570"/>
              <a:gd name="connsiteY81" fmla="*/ 3839310 h 5549951"/>
              <a:gd name="connsiteX82" fmla="*/ 303549 w 4553570"/>
              <a:gd name="connsiteY82" fmla="*/ 0 h 5549951"/>
              <a:gd name="connsiteX0" fmla="*/ 303617 w 4553638"/>
              <a:gd name="connsiteY0" fmla="*/ 0 h 5549951"/>
              <a:gd name="connsiteX1" fmla="*/ 3305803 w 4553638"/>
              <a:gd name="connsiteY1" fmla="*/ 171842 h 5549951"/>
              <a:gd name="connsiteX2" fmla="*/ 4134614 w 4553638"/>
              <a:gd name="connsiteY2" fmla="*/ 226950 h 5549951"/>
              <a:gd name="connsiteX3" fmla="*/ 4507808 w 4553638"/>
              <a:gd name="connsiteY3" fmla="*/ 247374 h 5549951"/>
              <a:gd name="connsiteX4" fmla="*/ 4535687 w 4553638"/>
              <a:gd name="connsiteY4" fmla="*/ 269179 h 5549951"/>
              <a:gd name="connsiteX5" fmla="*/ 4533913 w 4553638"/>
              <a:gd name="connsiteY5" fmla="*/ 300930 h 5549951"/>
              <a:gd name="connsiteX6" fmla="*/ 4536835 w 4553638"/>
              <a:gd name="connsiteY6" fmla="*/ 302647 h 5549951"/>
              <a:gd name="connsiteX7" fmla="*/ 4553261 w 4553638"/>
              <a:gd name="connsiteY7" fmla="*/ 334222 h 5549951"/>
              <a:gd name="connsiteX8" fmla="*/ 4531000 w 4553638"/>
              <a:gd name="connsiteY8" fmla="*/ 391868 h 5549951"/>
              <a:gd name="connsiteX9" fmla="*/ 4527512 w 4553638"/>
              <a:gd name="connsiteY9" fmla="*/ 415489 h 5549951"/>
              <a:gd name="connsiteX10" fmla="*/ 4522407 w 4553638"/>
              <a:gd name="connsiteY10" fmla="*/ 506828 h 5549951"/>
              <a:gd name="connsiteX11" fmla="*/ 4521757 w 4553638"/>
              <a:gd name="connsiteY11" fmla="*/ 553245 h 5549951"/>
              <a:gd name="connsiteX12" fmla="*/ 4518658 w 4553638"/>
              <a:gd name="connsiteY12" fmla="*/ 581709 h 5549951"/>
              <a:gd name="connsiteX13" fmla="*/ 4517989 w 4553638"/>
              <a:gd name="connsiteY13" fmla="*/ 585890 h 5549951"/>
              <a:gd name="connsiteX14" fmla="*/ 4505052 w 4553638"/>
              <a:gd name="connsiteY14" fmla="*/ 817404 h 5549951"/>
              <a:gd name="connsiteX15" fmla="*/ 4506765 w 4553638"/>
              <a:gd name="connsiteY15" fmla="*/ 822238 h 5549951"/>
              <a:gd name="connsiteX16" fmla="*/ 4504614 w 4553638"/>
              <a:gd name="connsiteY16" fmla="*/ 846069 h 5549951"/>
              <a:gd name="connsiteX17" fmla="*/ 4503014 w 4553638"/>
              <a:gd name="connsiteY17" fmla="*/ 853854 h 5549951"/>
              <a:gd name="connsiteX18" fmla="*/ 4496776 w 4553638"/>
              <a:gd name="connsiteY18" fmla="*/ 965485 h 5549951"/>
              <a:gd name="connsiteX19" fmla="*/ 4498853 w 4553638"/>
              <a:gd name="connsiteY19" fmla="*/ 966385 h 5549951"/>
              <a:gd name="connsiteX20" fmla="*/ 4502972 w 4553638"/>
              <a:gd name="connsiteY20" fmla="*/ 1002567 h 5549951"/>
              <a:gd name="connsiteX21" fmla="*/ 4498174 w 4553638"/>
              <a:gd name="connsiteY21" fmla="*/ 1101094 h 5549951"/>
              <a:gd name="connsiteX22" fmla="*/ 4498069 w 4553638"/>
              <a:gd name="connsiteY22" fmla="*/ 1159389 h 5549951"/>
              <a:gd name="connsiteX23" fmla="*/ 4502372 w 4553638"/>
              <a:gd name="connsiteY23" fmla="*/ 1180505 h 5549951"/>
              <a:gd name="connsiteX24" fmla="*/ 4505462 w 4553638"/>
              <a:gd name="connsiteY24" fmla="*/ 1210687 h 5549951"/>
              <a:gd name="connsiteX25" fmla="*/ 4514279 w 4553638"/>
              <a:gd name="connsiteY25" fmla="*/ 1263157 h 5549951"/>
              <a:gd name="connsiteX26" fmla="*/ 4516556 w 4553638"/>
              <a:gd name="connsiteY26" fmla="*/ 1313374 h 5549951"/>
              <a:gd name="connsiteX27" fmla="*/ 4515676 w 4553638"/>
              <a:gd name="connsiteY27" fmla="*/ 1347004 h 5549951"/>
              <a:gd name="connsiteX28" fmla="*/ 4515213 w 4553638"/>
              <a:gd name="connsiteY28" fmla="*/ 1351864 h 5549951"/>
              <a:gd name="connsiteX29" fmla="*/ 4506094 w 4553638"/>
              <a:gd name="connsiteY29" fmla="*/ 1391762 h 5549951"/>
              <a:gd name="connsiteX30" fmla="*/ 4509358 w 4553638"/>
              <a:gd name="connsiteY30" fmla="*/ 1395707 h 5549951"/>
              <a:gd name="connsiteX31" fmla="*/ 4512200 w 4553638"/>
              <a:gd name="connsiteY31" fmla="*/ 1408524 h 5549951"/>
              <a:gd name="connsiteX32" fmla="*/ 4507459 w 4553638"/>
              <a:gd name="connsiteY32" fmla="*/ 1419109 h 5549951"/>
              <a:gd name="connsiteX33" fmla="*/ 4497275 w 4553638"/>
              <a:gd name="connsiteY33" fmla="*/ 1469337 h 5549951"/>
              <a:gd name="connsiteX34" fmla="*/ 4486378 w 4553638"/>
              <a:gd name="connsiteY34" fmla="*/ 1543038 h 5549951"/>
              <a:gd name="connsiteX35" fmla="*/ 4481497 w 4553638"/>
              <a:gd name="connsiteY35" fmla="*/ 1553997 h 5549951"/>
              <a:gd name="connsiteX36" fmla="*/ 4467069 w 4553638"/>
              <a:gd name="connsiteY36" fmla="*/ 1626071 h 5549951"/>
              <a:gd name="connsiteX37" fmla="*/ 4463354 w 4553638"/>
              <a:gd name="connsiteY37" fmla="*/ 1664103 h 5549951"/>
              <a:gd name="connsiteX38" fmla="*/ 4467014 w 4553638"/>
              <a:gd name="connsiteY38" fmla="*/ 1668558 h 5549951"/>
              <a:gd name="connsiteX39" fmla="*/ 4465364 w 4553638"/>
              <a:gd name="connsiteY39" fmla="*/ 1679756 h 5549951"/>
              <a:gd name="connsiteX40" fmla="*/ 4465776 w 4553638"/>
              <a:gd name="connsiteY40" fmla="*/ 1682815 h 5549951"/>
              <a:gd name="connsiteX41" fmla="*/ 4467287 w 4553638"/>
              <a:gd name="connsiteY41" fmla="*/ 1700268 h 5549951"/>
              <a:gd name="connsiteX42" fmla="*/ 4455817 w 4553638"/>
              <a:gd name="connsiteY42" fmla="*/ 1735163 h 5549951"/>
              <a:gd name="connsiteX43" fmla="*/ 4453757 w 4553638"/>
              <a:gd name="connsiteY43" fmla="*/ 1735289 h 5549951"/>
              <a:gd name="connsiteX44" fmla="*/ 4445259 w 4553638"/>
              <a:gd name="connsiteY44" fmla="*/ 1887374 h 5549951"/>
              <a:gd name="connsiteX45" fmla="*/ 4453950 w 4553638"/>
              <a:gd name="connsiteY45" fmla="*/ 1911536 h 5549951"/>
              <a:gd name="connsiteX46" fmla="*/ 4456228 w 4553638"/>
              <a:gd name="connsiteY46" fmla="*/ 1961755 h 5549951"/>
              <a:gd name="connsiteX47" fmla="*/ 4455347 w 4553638"/>
              <a:gd name="connsiteY47" fmla="*/ 1995384 h 5549951"/>
              <a:gd name="connsiteX48" fmla="*/ 4454885 w 4553638"/>
              <a:gd name="connsiteY48" fmla="*/ 2000244 h 5549951"/>
              <a:gd name="connsiteX49" fmla="*/ 4445765 w 4553638"/>
              <a:gd name="connsiteY49" fmla="*/ 2040142 h 5549951"/>
              <a:gd name="connsiteX50" fmla="*/ 4449030 w 4553638"/>
              <a:gd name="connsiteY50" fmla="*/ 2044087 h 5549951"/>
              <a:gd name="connsiteX51" fmla="*/ 4451871 w 4553638"/>
              <a:gd name="connsiteY51" fmla="*/ 2056904 h 5549951"/>
              <a:gd name="connsiteX52" fmla="*/ 4447130 w 4553638"/>
              <a:gd name="connsiteY52" fmla="*/ 2067489 h 5549951"/>
              <a:gd name="connsiteX53" fmla="*/ 4436946 w 4553638"/>
              <a:gd name="connsiteY53" fmla="*/ 2117719 h 5549951"/>
              <a:gd name="connsiteX54" fmla="*/ 4429615 w 4553638"/>
              <a:gd name="connsiteY54" fmla="*/ 2167300 h 5549951"/>
              <a:gd name="connsiteX55" fmla="*/ 4373532 w 4553638"/>
              <a:gd name="connsiteY55" fmla="*/ 3223633 h 5549951"/>
              <a:gd name="connsiteX56" fmla="*/ 4360746 w 4553638"/>
              <a:gd name="connsiteY56" fmla="*/ 3477281 h 5549951"/>
              <a:gd name="connsiteX57" fmla="*/ 4349661 w 4553638"/>
              <a:gd name="connsiteY57" fmla="*/ 3639984 h 5549951"/>
              <a:gd name="connsiteX58" fmla="*/ 4258900 w 4553638"/>
              <a:gd name="connsiteY58" fmla="*/ 5278921 h 5549951"/>
              <a:gd name="connsiteX59" fmla="*/ 4264198 w 4553638"/>
              <a:gd name="connsiteY59" fmla="*/ 5315626 h 5549951"/>
              <a:gd name="connsiteX60" fmla="*/ 4267732 w 4553638"/>
              <a:gd name="connsiteY60" fmla="*/ 5350090 h 5549951"/>
              <a:gd name="connsiteX61" fmla="*/ 4270564 w 4553638"/>
              <a:gd name="connsiteY61" fmla="*/ 5450399 h 5549951"/>
              <a:gd name="connsiteX62" fmla="*/ 4252007 w 4553638"/>
              <a:gd name="connsiteY62" fmla="*/ 5484804 h 5549951"/>
              <a:gd name="connsiteX63" fmla="*/ 4247355 w 4553638"/>
              <a:gd name="connsiteY63" fmla="*/ 5487504 h 5549951"/>
              <a:gd name="connsiteX64" fmla="*/ 4243898 w 4553638"/>
              <a:gd name="connsiteY64" fmla="*/ 5549951 h 5549951"/>
              <a:gd name="connsiteX65" fmla="*/ 0 w 4553638"/>
              <a:gd name="connsiteY65" fmla="*/ 5315524 h 5549951"/>
              <a:gd name="connsiteX66" fmla="*/ 4515 w 4553638"/>
              <a:gd name="connsiteY66" fmla="*/ 5239903 h 5549951"/>
              <a:gd name="connsiteX67" fmla="*/ 8735 w 4553638"/>
              <a:gd name="connsiteY67" fmla="*/ 5233298 h 5549951"/>
              <a:gd name="connsiteX68" fmla="*/ 9004 w 4553638"/>
              <a:gd name="connsiteY68" fmla="*/ 5230552 h 5549951"/>
              <a:gd name="connsiteX69" fmla="*/ 9274 w 4553638"/>
              <a:gd name="connsiteY69" fmla="*/ 5227804 h 5549951"/>
              <a:gd name="connsiteX70" fmla="*/ 9811 w 4553638"/>
              <a:gd name="connsiteY70" fmla="*/ 5222308 h 5549951"/>
              <a:gd name="connsiteX71" fmla="*/ 9496 w 4553638"/>
              <a:gd name="connsiteY71" fmla="*/ 5216405 h 5549951"/>
              <a:gd name="connsiteX72" fmla="*/ 8912 w 4553638"/>
              <a:gd name="connsiteY72" fmla="*/ 5213249 h 5549951"/>
              <a:gd name="connsiteX73" fmla="*/ 9181 w 4553638"/>
              <a:gd name="connsiteY73" fmla="*/ 5210500 h 5549951"/>
              <a:gd name="connsiteX74" fmla="*/ 8865 w 4553638"/>
              <a:gd name="connsiteY74" fmla="*/ 5204597 h 5549951"/>
              <a:gd name="connsiteX75" fmla="*/ 8282 w 4553638"/>
              <a:gd name="connsiteY75" fmla="*/ 5201441 h 5549951"/>
              <a:gd name="connsiteX76" fmla="*/ 7652 w 4553638"/>
              <a:gd name="connsiteY76" fmla="*/ 5189632 h 5549951"/>
              <a:gd name="connsiteX77" fmla="*/ 7068 w 4553638"/>
              <a:gd name="connsiteY77" fmla="*/ 5186477 h 5549951"/>
              <a:gd name="connsiteX78" fmla="*/ 7336 w 4553638"/>
              <a:gd name="connsiteY78" fmla="*/ 5183728 h 5549951"/>
              <a:gd name="connsiteX79" fmla="*/ 5901 w 4553638"/>
              <a:gd name="connsiteY79" fmla="*/ 5180163 h 5549951"/>
              <a:gd name="connsiteX80" fmla="*/ 11313 w 4553638"/>
              <a:gd name="connsiteY80" fmla="*/ 5116566 h 5549951"/>
              <a:gd name="connsiteX81" fmla="*/ 78927 w 4553638"/>
              <a:gd name="connsiteY81" fmla="*/ 3839310 h 5549951"/>
              <a:gd name="connsiteX82" fmla="*/ 303617 w 4553638"/>
              <a:gd name="connsiteY82" fmla="*/ 0 h 554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4553638" h="5549951">
                <a:moveTo>
                  <a:pt x="303617" y="0"/>
                </a:moveTo>
                <a:cubicBezTo>
                  <a:pt x="628364" y="31218"/>
                  <a:pt x="2667304" y="134017"/>
                  <a:pt x="3305803" y="171842"/>
                </a:cubicBezTo>
                <a:lnTo>
                  <a:pt x="4134614" y="226950"/>
                </a:lnTo>
                <a:lnTo>
                  <a:pt x="4507808" y="247374"/>
                </a:lnTo>
                <a:lnTo>
                  <a:pt x="4535687" y="269179"/>
                </a:lnTo>
                <a:cubicBezTo>
                  <a:pt x="4535096" y="279763"/>
                  <a:pt x="4534504" y="290346"/>
                  <a:pt x="4533913" y="300930"/>
                </a:cubicBezTo>
                <a:lnTo>
                  <a:pt x="4536835" y="302647"/>
                </a:lnTo>
                <a:cubicBezTo>
                  <a:pt x="4546433" y="304354"/>
                  <a:pt x="4555631" y="291327"/>
                  <a:pt x="4553261" y="334222"/>
                </a:cubicBezTo>
                <a:cubicBezTo>
                  <a:pt x="4542620" y="354710"/>
                  <a:pt x="4535606" y="373686"/>
                  <a:pt x="4531000" y="391868"/>
                </a:cubicBezTo>
                <a:lnTo>
                  <a:pt x="4527512" y="415489"/>
                </a:lnTo>
                <a:lnTo>
                  <a:pt x="4522407" y="506828"/>
                </a:lnTo>
                <a:cubicBezTo>
                  <a:pt x="4522190" y="522300"/>
                  <a:pt x="4521974" y="537773"/>
                  <a:pt x="4521757" y="553245"/>
                </a:cubicBezTo>
                <a:cubicBezTo>
                  <a:pt x="4521486" y="558170"/>
                  <a:pt x="4520392" y="568699"/>
                  <a:pt x="4518658" y="581709"/>
                </a:cubicBezTo>
                <a:lnTo>
                  <a:pt x="4517989" y="585890"/>
                </a:lnTo>
                <a:lnTo>
                  <a:pt x="4505052" y="817404"/>
                </a:lnTo>
                <a:lnTo>
                  <a:pt x="4506765" y="822238"/>
                </a:lnTo>
                <a:cubicBezTo>
                  <a:pt x="4507267" y="829783"/>
                  <a:pt x="4506186" y="837845"/>
                  <a:pt x="4504614" y="846069"/>
                </a:cubicBezTo>
                <a:lnTo>
                  <a:pt x="4503014" y="853854"/>
                </a:lnTo>
                <a:lnTo>
                  <a:pt x="4496776" y="965485"/>
                </a:lnTo>
                <a:lnTo>
                  <a:pt x="4498853" y="966385"/>
                </a:lnTo>
                <a:cubicBezTo>
                  <a:pt x="4500294" y="972743"/>
                  <a:pt x="4503085" y="980116"/>
                  <a:pt x="4502972" y="1002567"/>
                </a:cubicBezTo>
                <a:cubicBezTo>
                  <a:pt x="4492134" y="1029868"/>
                  <a:pt x="4512590" y="1067217"/>
                  <a:pt x="4498174" y="1101094"/>
                </a:cubicBezTo>
                <a:cubicBezTo>
                  <a:pt x="4494447" y="1113552"/>
                  <a:pt x="4492555" y="1152106"/>
                  <a:pt x="4498069" y="1159389"/>
                </a:cubicBezTo>
                <a:cubicBezTo>
                  <a:pt x="4498884" y="1167426"/>
                  <a:pt x="4496227" y="1176807"/>
                  <a:pt x="4502372" y="1180505"/>
                </a:cubicBezTo>
                <a:cubicBezTo>
                  <a:pt x="4509671" y="1186625"/>
                  <a:pt x="4496190" y="1214705"/>
                  <a:pt x="4505462" y="1210687"/>
                </a:cubicBezTo>
                <a:cubicBezTo>
                  <a:pt x="4496186" y="1230628"/>
                  <a:pt x="4511297" y="1246424"/>
                  <a:pt x="4514279" y="1263157"/>
                </a:cubicBezTo>
                <a:lnTo>
                  <a:pt x="4516556" y="1313374"/>
                </a:lnTo>
                <a:cubicBezTo>
                  <a:pt x="4516263" y="1324584"/>
                  <a:pt x="4515969" y="1335794"/>
                  <a:pt x="4515676" y="1347004"/>
                </a:cubicBezTo>
                <a:cubicBezTo>
                  <a:pt x="4515522" y="1348624"/>
                  <a:pt x="4515367" y="1350244"/>
                  <a:pt x="4515213" y="1351864"/>
                </a:cubicBezTo>
                <a:lnTo>
                  <a:pt x="4506094" y="1391762"/>
                </a:lnTo>
                <a:cubicBezTo>
                  <a:pt x="4507300" y="1392770"/>
                  <a:pt x="4508402" y="1394098"/>
                  <a:pt x="4509358" y="1395707"/>
                </a:cubicBezTo>
                <a:lnTo>
                  <a:pt x="4512200" y="1408524"/>
                </a:lnTo>
                <a:lnTo>
                  <a:pt x="4507459" y="1419109"/>
                </a:lnTo>
                <a:lnTo>
                  <a:pt x="4497275" y="1469337"/>
                </a:lnTo>
                <a:lnTo>
                  <a:pt x="4486378" y="1543038"/>
                </a:lnTo>
                <a:lnTo>
                  <a:pt x="4481497" y="1553997"/>
                </a:lnTo>
                <a:cubicBezTo>
                  <a:pt x="4475406" y="1579288"/>
                  <a:pt x="4478554" y="1610368"/>
                  <a:pt x="4467069" y="1626071"/>
                </a:cubicBezTo>
                <a:lnTo>
                  <a:pt x="4463354" y="1664103"/>
                </a:lnTo>
                <a:lnTo>
                  <a:pt x="4467014" y="1668558"/>
                </a:lnTo>
                <a:lnTo>
                  <a:pt x="4465364" y="1679756"/>
                </a:lnTo>
                <a:cubicBezTo>
                  <a:pt x="4465501" y="1680776"/>
                  <a:pt x="4465639" y="1681795"/>
                  <a:pt x="4465776" y="1682815"/>
                </a:cubicBezTo>
                <a:cubicBezTo>
                  <a:pt x="4466583" y="1688654"/>
                  <a:pt x="4467240" y="1694439"/>
                  <a:pt x="4467287" y="1700268"/>
                </a:cubicBezTo>
                <a:cubicBezTo>
                  <a:pt x="4452715" y="1697000"/>
                  <a:pt x="4458424" y="1726126"/>
                  <a:pt x="4455817" y="1735163"/>
                </a:cubicBezTo>
                <a:lnTo>
                  <a:pt x="4453757" y="1735289"/>
                </a:lnTo>
                <a:lnTo>
                  <a:pt x="4445259" y="1887374"/>
                </a:lnTo>
                <a:lnTo>
                  <a:pt x="4453950" y="1911536"/>
                </a:lnTo>
                <a:cubicBezTo>
                  <a:pt x="4454709" y="1928276"/>
                  <a:pt x="4455469" y="1945015"/>
                  <a:pt x="4456228" y="1961755"/>
                </a:cubicBezTo>
                <a:cubicBezTo>
                  <a:pt x="4455934" y="1972965"/>
                  <a:pt x="4455641" y="1984174"/>
                  <a:pt x="4455347" y="1995384"/>
                </a:cubicBezTo>
                <a:lnTo>
                  <a:pt x="4454885" y="2000244"/>
                </a:lnTo>
                <a:lnTo>
                  <a:pt x="4445765" y="2040142"/>
                </a:lnTo>
                <a:cubicBezTo>
                  <a:pt x="4446972" y="2041150"/>
                  <a:pt x="4448073" y="2042479"/>
                  <a:pt x="4449030" y="2044087"/>
                </a:cubicBezTo>
                <a:lnTo>
                  <a:pt x="4451871" y="2056904"/>
                </a:lnTo>
                <a:lnTo>
                  <a:pt x="4447130" y="2067489"/>
                </a:lnTo>
                <a:lnTo>
                  <a:pt x="4436946" y="2117719"/>
                </a:lnTo>
                <a:lnTo>
                  <a:pt x="4429615" y="2167300"/>
                </a:lnTo>
                <a:cubicBezTo>
                  <a:pt x="4410921" y="2519411"/>
                  <a:pt x="4377147" y="2876607"/>
                  <a:pt x="4373532" y="3223633"/>
                </a:cubicBezTo>
                <a:cubicBezTo>
                  <a:pt x="4370580" y="3302336"/>
                  <a:pt x="4363697" y="3398578"/>
                  <a:pt x="4360746" y="3477281"/>
                </a:cubicBezTo>
                <a:cubicBezTo>
                  <a:pt x="4367353" y="3471365"/>
                  <a:pt x="4356962" y="3621544"/>
                  <a:pt x="4349661" y="3639984"/>
                </a:cubicBezTo>
                <a:lnTo>
                  <a:pt x="4258900" y="5278921"/>
                </a:lnTo>
                <a:lnTo>
                  <a:pt x="4264198" y="5315626"/>
                </a:lnTo>
                <a:cubicBezTo>
                  <a:pt x="4269986" y="5323538"/>
                  <a:pt x="4266671" y="5327627"/>
                  <a:pt x="4267732" y="5350090"/>
                </a:cubicBezTo>
                <a:cubicBezTo>
                  <a:pt x="4268793" y="5372551"/>
                  <a:pt x="4252068" y="5406222"/>
                  <a:pt x="4270564" y="5450399"/>
                </a:cubicBezTo>
                <a:cubicBezTo>
                  <a:pt x="4270146" y="5457964"/>
                  <a:pt x="4260467" y="5476308"/>
                  <a:pt x="4252007" y="5484804"/>
                </a:cubicBezTo>
                <a:lnTo>
                  <a:pt x="4247355" y="5487504"/>
                </a:lnTo>
                <a:cubicBezTo>
                  <a:pt x="4246203" y="5508319"/>
                  <a:pt x="4248163" y="5526348"/>
                  <a:pt x="4243898" y="5549951"/>
                </a:cubicBezTo>
                <a:lnTo>
                  <a:pt x="0" y="5315524"/>
                </a:lnTo>
                <a:lnTo>
                  <a:pt x="4515" y="5239903"/>
                </a:lnTo>
                <a:lnTo>
                  <a:pt x="8735" y="5233298"/>
                </a:lnTo>
                <a:cubicBezTo>
                  <a:pt x="9265" y="5232196"/>
                  <a:pt x="8913" y="5231467"/>
                  <a:pt x="9004" y="5230552"/>
                </a:cubicBezTo>
                <a:lnTo>
                  <a:pt x="9274" y="5227804"/>
                </a:lnTo>
                <a:cubicBezTo>
                  <a:pt x="9452" y="5225973"/>
                  <a:pt x="9819" y="5223940"/>
                  <a:pt x="9811" y="5222308"/>
                </a:cubicBezTo>
                <a:cubicBezTo>
                  <a:pt x="9755" y="5211840"/>
                  <a:pt x="8673" y="5224803"/>
                  <a:pt x="9496" y="5216405"/>
                </a:cubicBezTo>
                <a:cubicBezTo>
                  <a:pt x="9302" y="5215352"/>
                  <a:pt x="8977" y="5214469"/>
                  <a:pt x="8912" y="5213249"/>
                </a:cubicBezTo>
                <a:cubicBezTo>
                  <a:pt x="8870" y="5212477"/>
                  <a:pt x="9221" y="5211272"/>
                  <a:pt x="9181" y="5210500"/>
                </a:cubicBezTo>
                <a:cubicBezTo>
                  <a:pt x="8800" y="5203355"/>
                  <a:pt x="8248" y="5210896"/>
                  <a:pt x="8865" y="5204597"/>
                </a:cubicBezTo>
                <a:lnTo>
                  <a:pt x="8282" y="5201441"/>
                </a:lnTo>
                <a:cubicBezTo>
                  <a:pt x="6867" y="5193798"/>
                  <a:pt x="6830" y="5198023"/>
                  <a:pt x="7652" y="5189632"/>
                </a:cubicBezTo>
                <a:cubicBezTo>
                  <a:pt x="7457" y="5188581"/>
                  <a:pt x="7134" y="5187696"/>
                  <a:pt x="7068" y="5186477"/>
                </a:cubicBezTo>
                <a:cubicBezTo>
                  <a:pt x="7026" y="5185706"/>
                  <a:pt x="7459" y="5184394"/>
                  <a:pt x="7336" y="5183728"/>
                </a:cubicBezTo>
                <a:cubicBezTo>
                  <a:pt x="7062" y="5182241"/>
                  <a:pt x="4888" y="5182665"/>
                  <a:pt x="5901" y="5180163"/>
                </a:cubicBezTo>
                <a:lnTo>
                  <a:pt x="11313" y="5116566"/>
                </a:lnTo>
                <a:lnTo>
                  <a:pt x="78927" y="3839310"/>
                </a:lnTo>
                <a:lnTo>
                  <a:pt x="30361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Multi-coloured chairs">
            <a:extLst>
              <a:ext uri="{FF2B5EF4-FFF2-40B4-BE49-F238E27FC236}">
                <a16:creationId xmlns:a16="http://schemas.microsoft.com/office/drawing/2014/main" id="{1811CDD9-F510-43B4-9E14-9090370B88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46" r="28602" b="1"/>
          <a:stretch/>
        </p:blipFill>
        <p:spPr>
          <a:xfrm rot="21771272">
            <a:off x="7684579" y="1144426"/>
            <a:ext cx="3582518" cy="4567539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A02066EC-92CE-4F17-AB46-346119D15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8E4F93A-024D-4896-B535-C700CC6F2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303ABF7D-0FD3-47CF-BF62-C8D9561F03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5656E970-02E8-4F91-8392-EC89484E44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E8469CB-65C4-40BA-B613-75617EFBD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5EC04BFF-C178-43B0-9567-EEA423F5C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652714">
            <a:off x="10760953" y="5365243"/>
            <a:ext cx="444795" cy="186838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08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F955142-ED30-45FF-AC79-EA514B9BD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4BA3935-5258-425A-B52A-BBF28BCE0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504561" y="517498"/>
            <a:ext cx="6746664" cy="533184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DD1AA99-03AE-49F6-9116-9CA2BBCA0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280000">
            <a:off x="1325340" y="-90887"/>
            <a:ext cx="5107326" cy="6522933"/>
          </a:xfrm>
          <a:custGeom>
            <a:avLst/>
            <a:gdLst>
              <a:gd name="connsiteX0" fmla="*/ 0 w 4401242"/>
              <a:gd name="connsiteY0" fmla="*/ 4137242 h 5590022"/>
              <a:gd name="connsiteX1" fmla="*/ 5579 w 4401242"/>
              <a:gd name="connsiteY1" fmla="*/ 4114978 h 5590022"/>
              <a:gd name="connsiteX2" fmla="*/ 3258 w 4401242"/>
              <a:gd name="connsiteY2" fmla="*/ 4099949 h 5590022"/>
              <a:gd name="connsiteX3" fmla="*/ 9236 w 4401242"/>
              <a:gd name="connsiteY3" fmla="*/ 4071959 h 5590022"/>
              <a:gd name="connsiteX4" fmla="*/ 14743 w 4401242"/>
              <a:gd name="connsiteY4" fmla="*/ 4031013 h 5590022"/>
              <a:gd name="connsiteX5" fmla="*/ 20613 w 4401242"/>
              <a:gd name="connsiteY5" fmla="*/ 4002827 h 5590022"/>
              <a:gd name="connsiteX6" fmla="*/ 22410 w 4401242"/>
              <a:gd name="connsiteY6" fmla="*/ 3997392 h 5590022"/>
              <a:gd name="connsiteX7" fmla="*/ 22410 w 4401242"/>
              <a:gd name="connsiteY7" fmla="*/ 3812956 h 5590022"/>
              <a:gd name="connsiteX8" fmla="*/ 20401 w 4401242"/>
              <a:gd name="connsiteY8" fmla="*/ 3799351 h 5590022"/>
              <a:gd name="connsiteX9" fmla="*/ 22410 w 4401242"/>
              <a:gd name="connsiteY9" fmla="*/ 3753450 h 5590022"/>
              <a:gd name="connsiteX10" fmla="*/ 19673 w 4401242"/>
              <a:gd name="connsiteY10" fmla="*/ 3746784 h 5590022"/>
              <a:gd name="connsiteX11" fmla="*/ 22410 w 4401242"/>
              <a:gd name="connsiteY11" fmla="*/ 3701909 h 5590022"/>
              <a:gd name="connsiteX12" fmla="*/ 20086 w 4401242"/>
              <a:gd name="connsiteY12" fmla="*/ 3652741 h 5590022"/>
              <a:gd name="connsiteX13" fmla="*/ 13839 w 4401242"/>
              <a:gd name="connsiteY13" fmla="*/ 3649070 h 5590022"/>
              <a:gd name="connsiteX14" fmla="*/ 13290 w 4401242"/>
              <a:gd name="connsiteY14" fmla="*/ 3638287 h 5590022"/>
              <a:gd name="connsiteX15" fmla="*/ 13410 w 4401242"/>
              <a:gd name="connsiteY15" fmla="*/ 3621311 h 5590022"/>
              <a:gd name="connsiteX16" fmla="*/ 19966 w 4401242"/>
              <a:gd name="connsiteY16" fmla="*/ 3583286 h 5590022"/>
              <a:gd name="connsiteX17" fmla="*/ 16089 w 4401242"/>
              <a:gd name="connsiteY17" fmla="*/ 21355 h 5590022"/>
              <a:gd name="connsiteX18" fmla="*/ 34619 w 4401242"/>
              <a:gd name="connsiteY18" fmla="*/ 2606 h 5590022"/>
              <a:gd name="connsiteX19" fmla="*/ 49927 w 4401242"/>
              <a:gd name="connsiteY19" fmla="*/ 185 h 5590022"/>
              <a:gd name="connsiteX20" fmla="*/ 917193 w 4401242"/>
              <a:gd name="connsiteY20" fmla="*/ 11 h 5590022"/>
              <a:gd name="connsiteX21" fmla="*/ 938319 w 4401242"/>
              <a:gd name="connsiteY21" fmla="*/ 10 h 5590022"/>
              <a:gd name="connsiteX22" fmla="*/ 938338 w 4401242"/>
              <a:gd name="connsiteY22" fmla="*/ 0 h 5590022"/>
              <a:gd name="connsiteX23" fmla="*/ 4365378 w 4401242"/>
              <a:gd name="connsiteY23" fmla="*/ 0 h 5590022"/>
              <a:gd name="connsiteX24" fmla="*/ 4397257 w 4401242"/>
              <a:gd name="connsiteY24" fmla="*/ 31881 h 5590022"/>
              <a:gd name="connsiteX25" fmla="*/ 4397256 w 4401242"/>
              <a:gd name="connsiteY25" fmla="*/ 5558231 h 5590022"/>
              <a:gd name="connsiteX26" fmla="*/ 4365377 w 4401242"/>
              <a:gd name="connsiteY26" fmla="*/ 5590021 h 5590022"/>
              <a:gd name="connsiteX27" fmla="*/ 4322085 w 4401242"/>
              <a:gd name="connsiteY27" fmla="*/ 5590021 h 5590022"/>
              <a:gd name="connsiteX28" fmla="*/ 4322083 w 4401242"/>
              <a:gd name="connsiteY28" fmla="*/ 5590022 h 5590022"/>
              <a:gd name="connsiteX29" fmla="*/ 49916 w 4401242"/>
              <a:gd name="connsiteY29" fmla="*/ 5590022 h 5590022"/>
              <a:gd name="connsiteX30" fmla="*/ 22410 w 4401242"/>
              <a:gd name="connsiteY30" fmla="*/ 5571435 h 5590022"/>
              <a:gd name="connsiteX31" fmla="*/ 22410 w 4401242"/>
              <a:gd name="connsiteY31" fmla="*/ 4726767 h 5590022"/>
              <a:gd name="connsiteX32" fmla="*/ 14670 w 4401242"/>
              <a:gd name="connsiteY32" fmla="*/ 4699196 h 5590022"/>
              <a:gd name="connsiteX33" fmla="*/ 22410 w 4401242"/>
              <a:gd name="connsiteY33" fmla="*/ 4670837 h 5590022"/>
              <a:gd name="connsiteX34" fmla="*/ 22410 w 4401242"/>
              <a:gd name="connsiteY34" fmla="*/ 4292925 h 5590022"/>
              <a:gd name="connsiteX35" fmla="*/ 22410 w 4401242"/>
              <a:gd name="connsiteY35" fmla="*/ 4242762 h 5590022"/>
              <a:gd name="connsiteX36" fmla="*/ 14161 w 4401242"/>
              <a:gd name="connsiteY36" fmla="*/ 4214744 h 5590022"/>
              <a:gd name="connsiteX37" fmla="*/ 4708 w 4401242"/>
              <a:gd name="connsiteY37" fmla="*/ 4186098 h 5590022"/>
              <a:gd name="connsiteX38" fmla="*/ 632 w 4401242"/>
              <a:gd name="connsiteY38" fmla="*/ 4158493 h 559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401242" h="5590022">
                <a:moveTo>
                  <a:pt x="0" y="4137242"/>
                </a:moveTo>
                <a:lnTo>
                  <a:pt x="5579" y="4114978"/>
                </a:lnTo>
                <a:cubicBezTo>
                  <a:pt x="6121" y="4108762"/>
                  <a:pt x="2648" y="4107119"/>
                  <a:pt x="3258" y="4099949"/>
                </a:cubicBezTo>
                <a:lnTo>
                  <a:pt x="9236" y="4071959"/>
                </a:lnTo>
                <a:lnTo>
                  <a:pt x="14743" y="4031013"/>
                </a:lnTo>
                <a:lnTo>
                  <a:pt x="20613" y="4002827"/>
                </a:lnTo>
                <a:lnTo>
                  <a:pt x="22410" y="3997392"/>
                </a:lnTo>
                <a:lnTo>
                  <a:pt x="22410" y="3812956"/>
                </a:lnTo>
                <a:lnTo>
                  <a:pt x="20401" y="3799351"/>
                </a:lnTo>
                <a:lnTo>
                  <a:pt x="22410" y="3753450"/>
                </a:lnTo>
                <a:lnTo>
                  <a:pt x="19673" y="3746784"/>
                </a:lnTo>
                <a:lnTo>
                  <a:pt x="22410" y="3701909"/>
                </a:lnTo>
                <a:cubicBezTo>
                  <a:pt x="22023" y="3687048"/>
                  <a:pt x="22634" y="3661297"/>
                  <a:pt x="20086" y="3652741"/>
                </a:cubicBezTo>
                <a:lnTo>
                  <a:pt x="13839" y="3649070"/>
                </a:lnTo>
                <a:lnTo>
                  <a:pt x="13290" y="3638287"/>
                </a:lnTo>
                <a:cubicBezTo>
                  <a:pt x="13769" y="3637498"/>
                  <a:pt x="13370" y="3621952"/>
                  <a:pt x="13410" y="3621311"/>
                </a:cubicBezTo>
                <a:lnTo>
                  <a:pt x="19966" y="3583286"/>
                </a:lnTo>
                <a:lnTo>
                  <a:pt x="16089" y="21355"/>
                </a:lnTo>
                <a:cubicBezTo>
                  <a:pt x="22266" y="10589"/>
                  <a:pt x="23964" y="8856"/>
                  <a:pt x="34619" y="2606"/>
                </a:cubicBezTo>
                <a:lnTo>
                  <a:pt x="49927" y="185"/>
                </a:lnTo>
                <a:cubicBezTo>
                  <a:pt x="228245" y="83"/>
                  <a:pt x="539504" y="31"/>
                  <a:pt x="917193" y="11"/>
                </a:cubicBezTo>
                <a:lnTo>
                  <a:pt x="938319" y="10"/>
                </a:lnTo>
                <a:lnTo>
                  <a:pt x="938338" y="0"/>
                </a:lnTo>
                <a:lnTo>
                  <a:pt x="4365378" y="0"/>
                </a:lnTo>
                <a:cubicBezTo>
                  <a:pt x="4382966" y="50"/>
                  <a:pt x="4397213" y="14294"/>
                  <a:pt x="4397257" y="31881"/>
                </a:cubicBezTo>
                <a:cubicBezTo>
                  <a:pt x="4402571" y="958253"/>
                  <a:pt x="4402570" y="4631875"/>
                  <a:pt x="4397256" y="5558231"/>
                </a:cubicBezTo>
                <a:cubicBezTo>
                  <a:pt x="4397157" y="5575784"/>
                  <a:pt x="4382929" y="5589975"/>
                  <a:pt x="4365377" y="5590021"/>
                </a:cubicBezTo>
                <a:lnTo>
                  <a:pt x="4322085" y="5590021"/>
                </a:lnTo>
                <a:lnTo>
                  <a:pt x="4322083" y="5590022"/>
                </a:lnTo>
                <a:lnTo>
                  <a:pt x="49916" y="5590022"/>
                </a:lnTo>
                <a:cubicBezTo>
                  <a:pt x="34729" y="5589963"/>
                  <a:pt x="22450" y="5581668"/>
                  <a:pt x="22410" y="5571435"/>
                </a:cubicBezTo>
                <a:lnTo>
                  <a:pt x="22410" y="4726767"/>
                </a:lnTo>
                <a:lnTo>
                  <a:pt x="14670" y="4699196"/>
                </a:lnTo>
                <a:cubicBezTo>
                  <a:pt x="15011" y="4683722"/>
                  <a:pt x="19831" y="4680290"/>
                  <a:pt x="22410" y="4670837"/>
                </a:cubicBezTo>
                <a:lnTo>
                  <a:pt x="22410" y="4292925"/>
                </a:lnTo>
                <a:lnTo>
                  <a:pt x="22410" y="4242762"/>
                </a:lnTo>
                <a:lnTo>
                  <a:pt x="14161" y="4214744"/>
                </a:lnTo>
                <a:cubicBezTo>
                  <a:pt x="20757" y="4203473"/>
                  <a:pt x="7860" y="4195229"/>
                  <a:pt x="4708" y="4186098"/>
                </a:cubicBezTo>
                <a:lnTo>
                  <a:pt x="632" y="4158493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Graphic 6" descr="Woman holding tablet, presenting to seated audience">
            <a:extLst>
              <a:ext uri="{FF2B5EF4-FFF2-40B4-BE49-F238E27FC236}">
                <a16:creationId xmlns:a16="http://schemas.microsoft.com/office/drawing/2014/main" id="{7250428F-6EFA-4233-BF5B-E14653006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 rot="43072266">
            <a:off x="817781" y="1128590"/>
            <a:ext cx="6151619" cy="41062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131E89-66E3-4A3D-A6A3-56A4729A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1450" y="685800"/>
            <a:ext cx="4984750" cy="1911741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700"/>
              <a:t>Who designs and leads faculty training?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0090A0D-04AE-42BC-AE85-FA2E647F0D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55470" y="5035596"/>
            <a:ext cx="444795" cy="1823662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E4A16-E229-4F46-90C9-BE09C39F9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149" y="2778693"/>
            <a:ext cx="3390215" cy="3408637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Faculty</a:t>
            </a:r>
          </a:p>
          <a:p>
            <a:r>
              <a:rPr lang="en-US" sz="2400" dirty="0"/>
              <a:t>Administration</a:t>
            </a:r>
          </a:p>
          <a:p>
            <a:r>
              <a:rPr lang="en-US" sz="2400" dirty="0"/>
              <a:t>Self-led</a:t>
            </a:r>
          </a:p>
          <a:p>
            <a:r>
              <a:rPr lang="en-US" sz="2400" dirty="0"/>
              <a:t>Instructional designers</a:t>
            </a:r>
          </a:p>
          <a:p>
            <a:r>
              <a:rPr lang="en-US" sz="2400" dirty="0"/>
              <a:t>CTL / Trainers</a:t>
            </a:r>
          </a:p>
          <a:p>
            <a:r>
              <a:rPr lang="en-US" sz="2400" dirty="0"/>
              <a:t>IT / Academic Technology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4912FC9-6D3C-4857-AD07-669D24A58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DC8BF22-7DAB-434C-9110-00A56AB1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7D332D1D-F11A-48A6-8348-E2076D2297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E6BAC72E-20B6-4BED-B0BA-5350DB14C2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5043DB4-3F92-4F4F-9BA4-A9807D02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2719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40F9F56E-5A69-4F79-A578-5963B46C1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783EE8-BD06-48E1-BA27-4F987952E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365125"/>
            <a:ext cx="5509684" cy="1578930"/>
          </a:xfrm>
        </p:spPr>
        <p:txBody>
          <a:bodyPr>
            <a:normAutofit/>
          </a:bodyPr>
          <a:lstStyle/>
          <a:p>
            <a:r>
              <a:rPr lang="en-US"/>
              <a:t>LMS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2A8BC-FF24-4101-BDFF-9B795BBD0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199" y="2071255"/>
            <a:ext cx="5961405" cy="4227033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Faculty-designed</a:t>
            </a:r>
          </a:p>
          <a:p>
            <a:r>
              <a:rPr lang="en-US" sz="2000" dirty="0"/>
              <a:t>Faculty-led</a:t>
            </a:r>
          </a:p>
          <a:p>
            <a:r>
              <a:rPr lang="en-US" sz="2000" dirty="0"/>
              <a:t>Train-the-trainer</a:t>
            </a:r>
          </a:p>
          <a:p>
            <a:r>
              <a:rPr lang="en-US" sz="2000" dirty="0"/>
              <a:t>Required (both Level 1 and Level 2) for all faculty at college</a:t>
            </a:r>
          </a:p>
          <a:p>
            <a:pPr lvl="1"/>
            <a:r>
              <a:rPr lang="en-US" sz="1800" dirty="0"/>
              <a:t>21</a:t>
            </a:r>
            <a:r>
              <a:rPr lang="en-US" sz="1800" baseline="30000" dirty="0"/>
              <a:t>st</a:t>
            </a:r>
            <a:r>
              <a:rPr lang="en-US" sz="1800" dirty="0"/>
              <a:t> century focus and meeting students’ needs</a:t>
            </a:r>
          </a:p>
          <a:p>
            <a:pPr lvl="1"/>
            <a:r>
              <a:rPr lang="en-US" sz="1800" dirty="0"/>
              <a:t>Academic Continuity Plan </a:t>
            </a:r>
          </a:p>
          <a:p>
            <a:r>
              <a:rPr lang="en-US" sz="2000" dirty="0"/>
              <a:t>Adjunct faculty were paid for 5 hours of PD</a:t>
            </a:r>
          </a:p>
          <a:p>
            <a:r>
              <a:rPr lang="en-US" sz="2000" dirty="0"/>
              <a:t>Created and shared standards of practice for LMS</a:t>
            </a:r>
          </a:p>
        </p:txBody>
      </p:sp>
      <p:sp>
        <p:nvSpPr>
          <p:cNvPr id="137" name="Rectangle 13">
            <a:extLst>
              <a:ext uri="{FF2B5EF4-FFF2-40B4-BE49-F238E27FC236}">
                <a16:creationId xmlns:a16="http://schemas.microsoft.com/office/drawing/2014/main" id="{E99323BC-1B70-447E-A2E4-BD7851671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4245">
            <a:off x="7357309" y="579304"/>
            <a:ext cx="4207231" cy="5687459"/>
          </a:xfrm>
          <a:custGeom>
            <a:avLst/>
            <a:gdLst>
              <a:gd name="connsiteX0" fmla="*/ 0 w 4212976"/>
              <a:gd name="connsiteY0" fmla="*/ 0 h 5687201"/>
              <a:gd name="connsiteX1" fmla="*/ 4212976 w 4212976"/>
              <a:gd name="connsiteY1" fmla="*/ 0 h 5687201"/>
              <a:gd name="connsiteX2" fmla="*/ 4212976 w 4212976"/>
              <a:gd name="connsiteY2" fmla="*/ 5687201 h 5687201"/>
              <a:gd name="connsiteX3" fmla="*/ 0 w 4212976"/>
              <a:gd name="connsiteY3" fmla="*/ 5687201 h 5687201"/>
              <a:gd name="connsiteX4" fmla="*/ 0 w 4212976"/>
              <a:gd name="connsiteY4" fmla="*/ 0 h 5687201"/>
              <a:gd name="connsiteX0" fmla="*/ 0 w 4212976"/>
              <a:gd name="connsiteY0" fmla="*/ 0 h 5687201"/>
              <a:gd name="connsiteX1" fmla="*/ 4212976 w 4212976"/>
              <a:gd name="connsiteY1" fmla="*/ 0 h 5687201"/>
              <a:gd name="connsiteX2" fmla="*/ 4212976 w 4212976"/>
              <a:gd name="connsiteY2" fmla="*/ 5687201 h 5687201"/>
              <a:gd name="connsiteX3" fmla="*/ 22981 w 4212976"/>
              <a:gd name="connsiteY3" fmla="*/ 5686169 h 5687201"/>
              <a:gd name="connsiteX4" fmla="*/ 0 w 4212976"/>
              <a:gd name="connsiteY4" fmla="*/ 0 h 5687201"/>
              <a:gd name="connsiteX0" fmla="*/ 0 w 4207231"/>
              <a:gd name="connsiteY0" fmla="*/ 0 h 5687459"/>
              <a:gd name="connsiteX1" fmla="*/ 4207231 w 4207231"/>
              <a:gd name="connsiteY1" fmla="*/ 258 h 5687459"/>
              <a:gd name="connsiteX2" fmla="*/ 4207231 w 4207231"/>
              <a:gd name="connsiteY2" fmla="*/ 5687459 h 5687459"/>
              <a:gd name="connsiteX3" fmla="*/ 17236 w 4207231"/>
              <a:gd name="connsiteY3" fmla="*/ 5686427 h 5687459"/>
              <a:gd name="connsiteX4" fmla="*/ 0 w 4207231"/>
              <a:gd name="connsiteY4" fmla="*/ 0 h 568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07231" h="5687459">
                <a:moveTo>
                  <a:pt x="0" y="0"/>
                </a:moveTo>
                <a:lnTo>
                  <a:pt x="4207231" y="258"/>
                </a:lnTo>
                <a:lnTo>
                  <a:pt x="4207231" y="5687459"/>
                </a:lnTo>
                <a:lnTo>
                  <a:pt x="17236" y="5686427"/>
                </a:lnTo>
                <a:cubicBezTo>
                  <a:pt x="9576" y="3791037"/>
                  <a:pt x="7660" y="1895390"/>
                  <a:pt x="0" y="0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1FFF5263-8C19-4573-8C94-FC74D1ED1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61469">
            <a:off x="7347250" y="569415"/>
            <a:ext cx="4259614" cy="5705181"/>
          </a:xfrm>
          <a:custGeom>
            <a:avLst/>
            <a:gdLst>
              <a:gd name="connsiteX0" fmla="*/ 412307 w 4662328"/>
              <a:gd name="connsiteY0" fmla="*/ 0 h 5549975"/>
              <a:gd name="connsiteX1" fmla="*/ 3414493 w 4662328"/>
              <a:gd name="connsiteY1" fmla="*/ 171842 h 5549975"/>
              <a:gd name="connsiteX2" fmla="*/ 4243304 w 4662328"/>
              <a:gd name="connsiteY2" fmla="*/ 226950 h 5549975"/>
              <a:gd name="connsiteX3" fmla="*/ 4616498 w 4662328"/>
              <a:gd name="connsiteY3" fmla="*/ 247374 h 5549975"/>
              <a:gd name="connsiteX4" fmla="*/ 4644377 w 4662328"/>
              <a:gd name="connsiteY4" fmla="*/ 269179 h 5549975"/>
              <a:gd name="connsiteX5" fmla="*/ 4642603 w 4662328"/>
              <a:gd name="connsiteY5" fmla="*/ 300930 h 5549975"/>
              <a:gd name="connsiteX6" fmla="*/ 4645525 w 4662328"/>
              <a:gd name="connsiteY6" fmla="*/ 302647 h 5549975"/>
              <a:gd name="connsiteX7" fmla="*/ 4661951 w 4662328"/>
              <a:gd name="connsiteY7" fmla="*/ 334222 h 5549975"/>
              <a:gd name="connsiteX8" fmla="*/ 4639690 w 4662328"/>
              <a:gd name="connsiteY8" fmla="*/ 391868 h 5549975"/>
              <a:gd name="connsiteX9" fmla="*/ 4636202 w 4662328"/>
              <a:gd name="connsiteY9" fmla="*/ 415489 h 5549975"/>
              <a:gd name="connsiteX10" fmla="*/ 4631097 w 4662328"/>
              <a:gd name="connsiteY10" fmla="*/ 506828 h 5549975"/>
              <a:gd name="connsiteX11" fmla="*/ 4630447 w 4662328"/>
              <a:gd name="connsiteY11" fmla="*/ 553245 h 5549975"/>
              <a:gd name="connsiteX12" fmla="*/ 4627348 w 4662328"/>
              <a:gd name="connsiteY12" fmla="*/ 581709 h 5549975"/>
              <a:gd name="connsiteX13" fmla="*/ 4626679 w 4662328"/>
              <a:gd name="connsiteY13" fmla="*/ 585890 h 5549975"/>
              <a:gd name="connsiteX14" fmla="*/ 4613742 w 4662328"/>
              <a:gd name="connsiteY14" fmla="*/ 817404 h 5549975"/>
              <a:gd name="connsiteX15" fmla="*/ 4615455 w 4662328"/>
              <a:gd name="connsiteY15" fmla="*/ 822238 h 5549975"/>
              <a:gd name="connsiteX16" fmla="*/ 4613304 w 4662328"/>
              <a:gd name="connsiteY16" fmla="*/ 846069 h 5549975"/>
              <a:gd name="connsiteX17" fmla="*/ 4611704 w 4662328"/>
              <a:gd name="connsiteY17" fmla="*/ 853854 h 5549975"/>
              <a:gd name="connsiteX18" fmla="*/ 4605466 w 4662328"/>
              <a:gd name="connsiteY18" fmla="*/ 965485 h 5549975"/>
              <a:gd name="connsiteX19" fmla="*/ 4607543 w 4662328"/>
              <a:gd name="connsiteY19" fmla="*/ 966385 h 5549975"/>
              <a:gd name="connsiteX20" fmla="*/ 4611662 w 4662328"/>
              <a:gd name="connsiteY20" fmla="*/ 1002567 h 5549975"/>
              <a:gd name="connsiteX21" fmla="*/ 4606864 w 4662328"/>
              <a:gd name="connsiteY21" fmla="*/ 1101094 h 5549975"/>
              <a:gd name="connsiteX22" fmla="*/ 4606759 w 4662328"/>
              <a:gd name="connsiteY22" fmla="*/ 1159389 h 5549975"/>
              <a:gd name="connsiteX23" fmla="*/ 4611062 w 4662328"/>
              <a:gd name="connsiteY23" fmla="*/ 1180505 h 5549975"/>
              <a:gd name="connsiteX24" fmla="*/ 4614152 w 4662328"/>
              <a:gd name="connsiteY24" fmla="*/ 1210687 h 5549975"/>
              <a:gd name="connsiteX25" fmla="*/ 4622969 w 4662328"/>
              <a:gd name="connsiteY25" fmla="*/ 1263157 h 5549975"/>
              <a:gd name="connsiteX26" fmla="*/ 4625246 w 4662328"/>
              <a:gd name="connsiteY26" fmla="*/ 1313374 h 5549975"/>
              <a:gd name="connsiteX27" fmla="*/ 4624366 w 4662328"/>
              <a:gd name="connsiteY27" fmla="*/ 1347004 h 5549975"/>
              <a:gd name="connsiteX28" fmla="*/ 4623903 w 4662328"/>
              <a:gd name="connsiteY28" fmla="*/ 1351864 h 5549975"/>
              <a:gd name="connsiteX29" fmla="*/ 4614784 w 4662328"/>
              <a:gd name="connsiteY29" fmla="*/ 1391762 h 5549975"/>
              <a:gd name="connsiteX30" fmla="*/ 4618048 w 4662328"/>
              <a:gd name="connsiteY30" fmla="*/ 1395707 h 5549975"/>
              <a:gd name="connsiteX31" fmla="*/ 4620890 w 4662328"/>
              <a:gd name="connsiteY31" fmla="*/ 1408524 h 5549975"/>
              <a:gd name="connsiteX32" fmla="*/ 4616149 w 4662328"/>
              <a:gd name="connsiteY32" fmla="*/ 1419109 h 5549975"/>
              <a:gd name="connsiteX33" fmla="*/ 4605965 w 4662328"/>
              <a:gd name="connsiteY33" fmla="*/ 1469337 h 5549975"/>
              <a:gd name="connsiteX34" fmla="*/ 4595068 w 4662328"/>
              <a:gd name="connsiteY34" fmla="*/ 1543038 h 5549975"/>
              <a:gd name="connsiteX35" fmla="*/ 4590187 w 4662328"/>
              <a:gd name="connsiteY35" fmla="*/ 1553997 h 5549975"/>
              <a:gd name="connsiteX36" fmla="*/ 4575759 w 4662328"/>
              <a:gd name="connsiteY36" fmla="*/ 1626071 h 5549975"/>
              <a:gd name="connsiteX37" fmla="*/ 4572044 w 4662328"/>
              <a:gd name="connsiteY37" fmla="*/ 1664103 h 5549975"/>
              <a:gd name="connsiteX38" fmla="*/ 4575704 w 4662328"/>
              <a:gd name="connsiteY38" fmla="*/ 1668558 h 5549975"/>
              <a:gd name="connsiteX39" fmla="*/ 4574054 w 4662328"/>
              <a:gd name="connsiteY39" fmla="*/ 1679756 h 5549975"/>
              <a:gd name="connsiteX40" fmla="*/ 4574466 w 4662328"/>
              <a:gd name="connsiteY40" fmla="*/ 1682815 h 5549975"/>
              <a:gd name="connsiteX41" fmla="*/ 4575977 w 4662328"/>
              <a:gd name="connsiteY41" fmla="*/ 1700268 h 5549975"/>
              <a:gd name="connsiteX42" fmla="*/ 4564507 w 4662328"/>
              <a:gd name="connsiteY42" fmla="*/ 1735163 h 5549975"/>
              <a:gd name="connsiteX43" fmla="*/ 4562447 w 4662328"/>
              <a:gd name="connsiteY43" fmla="*/ 1735289 h 5549975"/>
              <a:gd name="connsiteX44" fmla="*/ 4553949 w 4662328"/>
              <a:gd name="connsiteY44" fmla="*/ 1887374 h 5549975"/>
              <a:gd name="connsiteX45" fmla="*/ 4562640 w 4662328"/>
              <a:gd name="connsiteY45" fmla="*/ 1911536 h 5549975"/>
              <a:gd name="connsiteX46" fmla="*/ 4564918 w 4662328"/>
              <a:gd name="connsiteY46" fmla="*/ 1961755 h 5549975"/>
              <a:gd name="connsiteX47" fmla="*/ 4564037 w 4662328"/>
              <a:gd name="connsiteY47" fmla="*/ 1995384 h 5549975"/>
              <a:gd name="connsiteX48" fmla="*/ 4563575 w 4662328"/>
              <a:gd name="connsiteY48" fmla="*/ 2000244 h 5549975"/>
              <a:gd name="connsiteX49" fmla="*/ 4554455 w 4662328"/>
              <a:gd name="connsiteY49" fmla="*/ 2040142 h 5549975"/>
              <a:gd name="connsiteX50" fmla="*/ 4557720 w 4662328"/>
              <a:gd name="connsiteY50" fmla="*/ 2044087 h 5549975"/>
              <a:gd name="connsiteX51" fmla="*/ 4560561 w 4662328"/>
              <a:gd name="connsiteY51" fmla="*/ 2056904 h 5549975"/>
              <a:gd name="connsiteX52" fmla="*/ 4555820 w 4662328"/>
              <a:gd name="connsiteY52" fmla="*/ 2067489 h 5549975"/>
              <a:gd name="connsiteX53" fmla="*/ 4545636 w 4662328"/>
              <a:gd name="connsiteY53" fmla="*/ 2117719 h 5549975"/>
              <a:gd name="connsiteX54" fmla="*/ 4538305 w 4662328"/>
              <a:gd name="connsiteY54" fmla="*/ 2167300 h 5549975"/>
              <a:gd name="connsiteX55" fmla="*/ 4482222 w 4662328"/>
              <a:gd name="connsiteY55" fmla="*/ 3223633 h 5549975"/>
              <a:gd name="connsiteX56" fmla="*/ 4469436 w 4662328"/>
              <a:gd name="connsiteY56" fmla="*/ 3477281 h 5549975"/>
              <a:gd name="connsiteX57" fmla="*/ 4458351 w 4662328"/>
              <a:gd name="connsiteY57" fmla="*/ 3639984 h 5549975"/>
              <a:gd name="connsiteX58" fmla="*/ 4367590 w 4662328"/>
              <a:gd name="connsiteY58" fmla="*/ 5278921 h 5549975"/>
              <a:gd name="connsiteX59" fmla="*/ 4372888 w 4662328"/>
              <a:gd name="connsiteY59" fmla="*/ 5315626 h 5549975"/>
              <a:gd name="connsiteX60" fmla="*/ 4376422 w 4662328"/>
              <a:gd name="connsiteY60" fmla="*/ 5350090 h 5549975"/>
              <a:gd name="connsiteX61" fmla="*/ 4379254 w 4662328"/>
              <a:gd name="connsiteY61" fmla="*/ 5450399 h 5549975"/>
              <a:gd name="connsiteX62" fmla="*/ 4360697 w 4662328"/>
              <a:gd name="connsiteY62" fmla="*/ 5484804 h 5549975"/>
              <a:gd name="connsiteX63" fmla="*/ 4356045 w 4662328"/>
              <a:gd name="connsiteY63" fmla="*/ 5487504 h 5549975"/>
              <a:gd name="connsiteX64" fmla="*/ 4352588 w 4662328"/>
              <a:gd name="connsiteY64" fmla="*/ 5549951 h 5549975"/>
              <a:gd name="connsiteX65" fmla="*/ 121904 w 4662328"/>
              <a:gd name="connsiteY65" fmla="*/ 5314089 h 5549975"/>
              <a:gd name="connsiteX66" fmla="*/ 125710 w 4662328"/>
              <a:gd name="connsiteY66" fmla="*/ 5243704 h 5549975"/>
              <a:gd name="connsiteX67" fmla="*/ 113205 w 4662328"/>
              <a:gd name="connsiteY67" fmla="*/ 5239903 h 5549975"/>
              <a:gd name="connsiteX68" fmla="*/ 117425 w 4662328"/>
              <a:gd name="connsiteY68" fmla="*/ 5233298 h 5549975"/>
              <a:gd name="connsiteX69" fmla="*/ 117694 w 4662328"/>
              <a:gd name="connsiteY69" fmla="*/ 5230552 h 5549975"/>
              <a:gd name="connsiteX70" fmla="*/ 117964 w 4662328"/>
              <a:gd name="connsiteY70" fmla="*/ 5227804 h 5549975"/>
              <a:gd name="connsiteX71" fmla="*/ 118501 w 4662328"/>
              <a:gd name="connsiteY71" fmla="*/ 5222308 h 5549975"/>
              <a:gd name="connsiteX72" fmla="*/ 118186 w 4662328"/>
              <a:gd name="connsiteY72" fmla="*/ 5216405 h 5549975"/>
              <a:gd name="connsiteX73" fmla="*/ 117602 w 4662328"/>
              <a:gd name="connsiteY73" fmla="*/ 5213249 h 5549975"/>
              <a:gd name="connsiteX74" fmla="*/ 117871 w 4662328"/>
              <a:gd name="connsiteY74" fmla="*/ 5210500 h 5549975"/>
              <a:gd name="connsiteX75" fmla="*/ 117555 w 4662328"/>
              <a:gd name="connsiteY75" fmla="*/ 5204597 h 5549975"/>
              <a:gd name="connsiteX76" fmla="*/ 116972 w 4662328"/>
              <a:gd name="connsiteY76" fmla="*/ 5201441 h 5549975"/>
              <a:gd name="connsiteX77" fmla="*/ 116342 w 4662328"/>
              <a:gd name="connsiteY77" fmla="*/ 5189632 h 5549975"/>
              <a:gd name="connsiteX78" fmla="*/ 115758 w 4662328"/>
              <a:gd name="connsiteY78" fmla="*/ 5186477 h 5549975"/>
              <a:gd name="connsiteX79" fmla="*/ 116026 w 4662328"/>
              <a:gd name="connsiteY79" fmla="*/ 5183728 h 5549975"/>
              <a:gd name="connsiteX80" fmla="*/ 114591 w 4662328"/>
              <a:gd name="connsiteY80" fmla="*/ 5180163 h 5549975"/>
              <a:gd name="connsiteX81" fmla="*/ 131086 w 4662328"/>
              <a:gd name="connsiteY81" fmla="*/ 5144275 h 5549975"/>
              <a:gd name="connsiteX82" fmla="*/ 152522 w 4662328"/>
              <a:gd name="connsiteY82" fmla="*/ 4747825 h 5549975"/>
              <a:gd name="connsiteX83" fmla="*/ 0 w 4662328"/>
              <a:gd name="connsiteY83" fmla="*/ 4747825 h 5549975"/>
              <a:gd name="connsiteX84" fmla="*/ 0 w 4662328"/>
              <a:gd name="connsiteY84" fmla="*/ 3811601 h 5549975"/>
              <a:gd name="connsiteX85" fmla="*/ 110031 w 4662328"/>
              <a:gd name="connsiteY85" fmla="*/ 3811601 h 5549975"/>
              <a:gd name="connsiteX0" fmla="*/ 412307 w 4662328"/>
              <a:gd name="connsiteY0" fmla="*/ 0 h 5549975"/>
              <a:gd name="connsiteX1" fmla="*/ 3414493 w 4662328"/>
              <a:gd name="connsiteY1" fmla="*/ 171842 h 5549975"/>
              <a:gd name="connsiteX2" fmla="*/ 4243304 w 4662328"/>
              <a:gd name="connsiteY2" fmla="*/ 226950 h 5549975"/>
              <a:gd name="connsiteX3" fmla="*/ 4616498 w 4662328"/>
              <a:gd name="connsiteY3" fmla="*/ 247374 h 5549975"/>
              <a:gd name="connsiteX4" fmla="*/ 4644377 w 4662328"/>
              <a:gd name="connsiteY4" fmla="*/ 269179 h 5549975"/>
              <a:gd name="connsiteX5" fmla="*/ 4642603 w 4662328"/>
              <a:gd name="connsiteY5" fmla="*/ 300930 h 5549975"/>
              <a:gd name="connsiteX6" fmla="*/ 4645525 w 4662328"/>
              <a:gd name="connsiteY6" fmla="*/ 302647 h 5549975"/>
              <a:gd name="connsiteX7" fmla="*/ 4661951 w 4662328"/>
              <a:gd name="connsiteY7" fmla="*/ 334222 h 5549975"/>
              <a:gd name="connsiteX8" fmla="*/ 4639690 w 4662328"/>
              <a:gd name="connsiteY8" fmla="*/ 391868 h 5549975"/>
              <a:gd name="connsiteX9" fmla="*/ 4636202 w 4662328"/>
              <a:gd name="connsiteY9" fmla="*/ 415489 h 5549975"/>
              <a:gd name="connsiteX10" fmla="*/ 4631097 w 4662328"/>
              <a:gd name="connsiteY10" fmla="*/ 506828 h 5549975"/>
              <a:gd name="connsiteX11" fmla="*/ 4630447 w 4662328"/>
              <a:gd name="connsiteY11" fmla="*/ 553245 h 5549975"/>
              <a:gd name="connsiteX12" fmla="*/ 4627348 w 4662328"/>
              <a:gd name="connsiteY12" fmla="*/ 581709 h 5549975"/>
              <a:gd name="connsiteX13" fmla="*/ 4626679 w 4662328"/>
              <a:gd name="connsiteY13" fmla="*/ 585890 h 5549975"/>
              <a:gd name="connsiteX14" fmla="*/ 4613742 w 4662328"/>
              <a:gd name="connsiteY14" fmla="*/ 817404 h 5549975"/>
              <a:gd name="connsiteX15" fmla="*/ 4615455 w 4662328"/>
              <a:gd name="connsiteY15" fmla="*/ 822238 h 5549975"/>
              <a:gd name="connsiteX16" fmla="*/ 4613304 w 4662328"/>
              <a:gd name="connsiteY16" fmla="*/ 846069 h 5549975"/>
              <a:gd name="connsiteX17" fmla="*/ 4611704 w 4662328"/>
              <a:gd name="connsiteY17" fmla="*/ 853854 h 5549975"/>
              <a:gd name="connsiteX18" fmla="*/ 4605466 w 4662328"/>
              <a:gd name="connsiteY18" fmla="*/ 965485 h 5549975"/>
              <a:gd name="connsiteX19" fmla="*/ 4607543 w 4662328"/>
              <a:gd name="connsiteY19" fmla="*/ 966385 h 5549975"/>
              <a:gd name="connsiteX20" fmla="*/ 4611662 w 4662328"/>
              <a:gd name="connsiteY20" fmla="*/ 1002567 h 5549975"/>
              <a:gd name="connsiteX21" fmla="*/ 4606864 w 4662328"/>
              <a:gd name="connsiteY21" fmla="*/ 1101094 h 5549975"/>
              <a:gd name="connsiteX22" fmla="*/ 4606759 w 4662328"/>
              <a:gd name="connsiteY22" fmla="*/ 1159389 h 5549975"/>
              <a:gd name="connsiteX23" fmla="*/ 4611062 w 4662328"/>
              <a:gd name="connsiteY23" fmla="*/ 1180505 h 5549975"/>
              <a:gd name="connsiteX24" fmla="*/ 4614152 w 4662328"/>
              <a:gd name="connsiteY24" fmla="*/ 1210687 h 5549975"/>
              <a:gd name="connsiteX25" fmla="*/ 4622969 w 4662328"/>
              <a:gd name="connsiteY25" fmla="*/ 1263157 h 5549975"/>
              <a:gd name="connsiteX26" fmla="*/ 4625246 w 4662328"/>
              <a:gd name="connsiteY26" fmla="*/ 1313374 h 5549975"/>
              <a:gd name="connsiteX27" fmla="*/ 4624366 w 4662328"/>
              <a:gd name="connsiteY27" fmla="*/ 1347004 h 5549975"/>
              <a:gd name="connsiteX28" fmla="*/ 4623903 w 4662328"/>
              <a:gd name="connsiteY28" fmla="*/ 1351864 h 5549975"/>
              <a:gd name="connsiteX29" fmla="*/ 4614784 w 4662328"/>
              <a:gd name="connsiteY29" fmla="*/ 1391762 h 5549975"/>
              <a:gd name="connsiteX30" fmla="*/ 4618048 w 4662328"/>
              <a:gd name="connsiteY30" fmla="*/ 1395707 h 5549975"/>
              <a:gd name="connsiteX31" fmla="*/ 4620890 w 4662328"/>
              <a:gd name="connsiteY31" fmla="*/ 1408524 h 5549975"/>
              <a:gd name="connsiteX32" fmla="*/ 4616149 w 4662328"/>
              <a:gd name="connsiteY32" fmla="*/ 1419109 h 5549975"/>
              <a:gd name="connsiteX33" fmla="*/ 4605965 w 4662328"/>
              <a:gd name="connsiteY33" fmla="*/ 1469337 h 5549975"/>
              <a:gd name="connsiteX34" fmla="*/ 4595068 w 4662328"/>
              <a:gd name="connsiteY34" fmla="*/ 1543038 h 5549975"/>
              <a:gd name="connsiteX35" fmla="*/ 4590187 w 4662328"/>
              <a:gd name="connsiteY35" fmla="*/ 1553997 h 5549975"/>
              <a:gd name="connsiteX36" fmla="*/ 4575759 w 4662328"/>
              <a:gd name="connsiteY36" fmla="*/ 1626071 h 5549975"/>
              <a:gd name="connsiteX37" fmla="*/ 4572044 w 4662328"/>
              <a:gd name="connsiteY37" fmla="*/ 1664103 h 5549975"/>
              <a:gd name="connsiteX38" fmla="*/ 4575704 w 4662328"/>
              <a:gd name="connsiteY38" fmla="*/ 1668558 h 5549975"/>
              <a:gd name="connsiteX39" fmla="*/ 4574054 w 4662328"/>
              <a:gd name="connsiteY39" fmla="*/ 1679756 h 5549975"/>
              <a:gd name="connsiteX40" fmla="*/ 4574466 w 4662328"/>
              <a:gd name="connsiteY40" fmla="*/ 1682815 h 5549975"/>
              <a:gd name="connsiteX41" fmla="*/ 4575977 w 4662328"/>
              <a:gd name="connsiteY41" fmla="*/ 1700268 h 5549975"/>
              <a:gd name="connsiteX42" fmla="*/ 4564507 w 4662328"/>
              <a:gd name="connsiteY42" fmla="*/ 1735163 h 5549975"/>
              <a:gd name="connsiteX43" fmla="*/ 4562447 w 4662328"/>
              <a:gd name="connsiteY43" fmla="*/ 1735289 h 5549975"/>
              <a:gd name="connsiteX44" fmla="*/ 4553949 w 4662328"/>
              <a:gd name="connsiteY44" fmla="*/ 1887374 h 5549975"/>
              <a:gd name="connsiteX45" fmla="*/ 4562640 w 4662328"/>
              <a:gd name="connsiteY45" fmla="*/ 1911536 h 5549975"/>
              <a:gd name="connsiteX46" fmla="*/ 4564918 w 4662328"/>
              <a:gd name="connsiteY46" fmla="*/ 1961755 h 5549975"/>
              <a:gd name="connsiteX47" fmla="*/ 4564037 w 4662328"/>
              <a:gd name="connsiteY47" fmla="*/ 1995384 h 5549975"/>
              <a:gd name="connsiteX48" fmla="*/ 4563575 w 4662328"/>
              <a:gd name="connsiteY48" fmla="*/ 2000244 h 5549975"/>
              <a:gd name="connsiteX49" fmla="*/ 4554455 w 4662328"/>
              <a:gd name="connsiteY49" fmla="*/ 2040142 h 5549975"/>
              <a:gd name="connsiteX50" fmla="*/ 4557720 w 4662328"/>
              <a:gd name="connsiteY50" fmla="*/ 2044087 h 5549975"/>
              <a:gd name="connsiteX51" fmla="*/ 4560561 w 4662328"/>
              <a:gd name="connsiteY51" fmla="*/ 2056904 h 5549975"/>
              <a:gd name="connsiteX52" fmla="*/ 4555820 w 4662328"/>
              <a:gd name="connsiteY52" fmla="*/ 2067489 h 5549975"/>
              <a:gd name="connsiteX53" fmla="*/ 4545636 w 4662328"/>
              <a:gd name="connsiteY53" fmla="*/ 2117719 h 5549975"/>
              <a:gd name="connsiteX54" fmla="*/ 4538305 w 4662328"/>
              <a:gd name="connsiteY54" fmla="*/ 2167300 h 5549975"/>
              <a:gd name="connsiteX55" fmla="*/ 4482222 w 4662328"/>
              <a:gd name="connsiteY55" fmla="*/ 3223633 h 5549975"/>
              <a:gd name="connsiteX56" fmla="*/ 4469436 w 4662328"/>
              <a:gd name="connsiteY56" fmla="*/ 3477281 h 5549975"/>
              <a:gd name="connsiteX57" fmla="*/ 4458351 w 4662328"/>
              <a:gd name="connsiteY57" fmla="*/ 3639984 h 5549975"/>
              <a:gd name="connsiteX58" fmla="*/ 4367590 w 4662328"/>
              <a:gd name="connsiteY58" fmla="*/ 5278921 h 5549975"/>
              <a:gd name="connsiteX59" fmla="*/ 4372888 w 4662328"/>
              <a:gd name="connsiteY59" fmla="*/ 5315626 h 5549975"/>
              <a:gd name="connsiteX60" fmla="*/ 4376422 w 4662328"/>
              <a:gd name="connsiteY60" fmla="*/ 5350090 h 5549975"/>
              <a:gd name="connsiteX61" fmla="*/ 4379254 w 4662328"/>
              <a:gd name="connsiteY61" fmla="*/ 5450399 h 5549975"/>
              <a:gd name="connsiteX62" fmla="*/ 4360697 w 4662328"/>
              <a:gd name="connsiteY62" fmla="*/ 5484804 h 5549975"/>
              <a:gd name="connsiteX63" fmla="*/ 4356045 w 4662328"/>
              <a:gd name="connsiteY63" fmla="*/ 5487504 h 5549975"/>
              <a:gd name="connsiteX64" fmla="*/ 4352588 w 4662328"/>
              <a:gd name="connsiteY64" fmla="*/ 5549951 h 5549975"/>
              <a:gd name="connsiteX65" fmla="*/ 121904 w 4662328"/>
              <a:gd name="connsiteY65" fmla="*/ 5314089 h 5549975"/>
              <a:gd name="connsiteX66" fmla="*/ 125710 w 4662328"/>
              <a:gd name="connsiteY66" fmla="*/ 5243704 h 5549975"/>
              <a:gd name="connsiteX67" fmla="*/ 113205 w 4662328"/>
              <a:gd name="connsiteY67" fmla="*/ 5239903 h 5549975"/>
              <a:gd name="connsiteX68" fmla="*/ 117425 w 4662328"/>
              <a:gd name="connsiteY68" fmla="*/ 5233298 h 5549975"/>
              <a:gd name="connsiteX69" fmla="*/ 117694 w 4662328"/>
              <a:gd name="connsiteY69" fmla="*/ 5230552 h 5549975"/>
              <a:gd name="connsiteX70" fmla="*/ 117964 w 4662328"/>
              <a:gd name="connsiteY70" fmla="*/ 5227804 h 5549975"/>
              <a:gd name="connsiteX71" fmla="*/ 118501 w 4662328"/>
              <a:gd name="connsiteY71" fmla="*/ 5222308 h 5549975"/>
              <a:gd name="connsiteX72" fmla="*/ 118186 w 4662328"/>
              <a:gd name="connsiteY72" fmla="*/ 5216405 h 5549975"/>
              <a:gd name="connsiteX73" fmla="*/ 117602 w 4662328"/>
              <a:gd name="connsiteY73" fmla="*/ 5213249 h 5549975"/>
              <a:gd name="connsiteX74" fmla="*/ 117871 w 4662328"/>
              <a:gd name="connsiteY74" fmla="*/ 5210500 h 5549975"/>
              <a:gd name="connsiteX75" fmla="*/ 117555 w 4662328"/>
              <a:gd name="connsiteY75" fmla="*/ 5204597 h 5549975"/>
              <a:gd name="connsiteX76" fmla="*/ 116972 w 4662328"/>
              <a:gd name="connsiteY76" fmla="*/ 5201441 h 5549975"/>
              <a:gd name="connsiteX77" fmla="*/ 116342 w 4662328"/>
              <a:gd name="connsiteY77" fmla="*/ 5189632 h 5549975"/>
              <a:gd name="connsiteX78" fmla="*/ 115758 w 4662328"/>
              <a:gd name="connsiteY78" fmla="*/ 5186477 h 5549975"/>
              <a:gd name="connsiteX79" fmla="*/ 116026 w 4662328"/>
              <a:gd name="connsiteY79" fmla="*/ 5183728 h 5549975"/>
              <a:gd name="connsiteX80" fmla="*/ 114591 w 4662328"/>
              <a:gd name="connsiteY80" fmla="*/ 5180163 h 5549975"/>
              <a:gd name="connsiteX81" fmla="*/ 131086 w 4662328"/>
              <a:gd name="connsiteY81" fmla="*/ 5144275 h 5549975"/>
              <a:gd name="connsiteX82" fmla="*/ 152522 w 4662328"/>
              <a:gd name="connsiteY82" fmla="*/ 4747825 h 5549975"/>
              <a:gd name="connsiteX83" fmla="*/ 0 w 4662328"/>
              <a:gd name="connsiteY83" fmla="*/ 4747825 h 5549975"/>
              <a:gd name="connsiteX84" fmla="*/ 110031 w 4662328"/>
              <a:gd name="connsiteY84" fmla="*/ 3811601 h 5549975"/>
              <a:gd name="connsiteX85" fmla="*/ 412307 w 4662328"/>
              <a:gd name="connsiteY85" fmla="*/ 0 h 5549975"/>
              <a:gd name="connsiteX0" fmla="*/ 302276 w 4552297"/>
              <a:gd name="connsiteY0" fmla="*/ 0 h 5549975"/>
              <a:gd name="connsiteX1" fmla="*/ 3304462 w 4552297"/>
              <a:gd name="connsiteY1" fmla="*/ 171842 h 5549975"/>
              <a:gd name="connsiteX2" fmla="*/ 4133273 w 4552297"/>
              <a:gd name="connsiteY2" fmla="*/ 226950 h 5549975"/>
              <a:gd name="connsiteX3" fmla="*/ 4506467 w 4552297"/>
              <a:gd name="connsiteY3" fmla="*/ 247374 h 5549975"/>
              <a:gd name="connsiteX4" fmla="*/ 4534346 w 4552297"/>
              <a:gd name="connsiteY4" fmla="*/ 269179 h 5549975"/>
              <a:gd name="connsiteX5" fmla="*/ 4532572 w 4552297"/>
              <a:gd name="connsiteY5" fmla="*/ 300930 h 5549975"/>
              <a:gd name="connsiteX6" fmla="*/ 4535494 w 4552297"/>
              <a:gd name="connsiteY6" fmla="*/ 302647 h 5549975"/>
              <a:gd name="connsiteX7" fmla="*/ 4551920 w 4552297"/>
              <a:gd name="connsiteY7" fmla="*/ 334222 h 5549975"/>
              <a:gd name="connsiteX8" fmla="*/ 4529659 w 4552297"/>
              <a:gd name="connsiteY8" fmla="*/ 391868 h 5549975"/>
              <a:gd name="connsiteX9" fmla="*/ 4526171 w 4552297"/>
              <a:gd name="connsiteY9" fmla="*/ 415489 h 5549975"/>
              <a:gd name="connsiteX10" fmla="*/ 4521066 w 4552297"/>
              <a:gd name="connsiteY10" fmla="*/ 506828 h 5549975"/>
              <a:gd name="connsiteX11" fmla="*/ 4520416 w 4552297"/>
              <a:gd name="connsiteY11" fmla="*/ 553245 h 5549975"/>
              <a:gd name="connsiteX12" fmla="*/ 4517317 w 4552297"/>
              <a:gd name="connsiteY12" fmla="*/ 581709 h 5549975"/>
              <a:gd name="connsiteX13" fmla="*/ 4516648 w 4552297"/>
              <a:gd name="connsiteY13" fmla="*/ 585890 h 5549975"/>
              <a:gd name="connsiteX14" fmla="*/ 4503711 w 4552297"/>
              <a:gd name="connsiteY14" fmla="*/ 817404 h 5549975"/>
              <a:gd name="connsiteX15" fmla="*/ 4505424 w 4552297"/>
              <a:gd name="connsiteY15" fmla="*/ 822238 h 5549975"/>
              <a:gd name="connsiteX16" fmla="*/ 4503273 w 4552297"/>
              <a:gd name="connsiteY16" fmla="*/ 846069 h 5549975"/>
              <a:gd name="connsiteX17" fmla="*/ 4501673 w 4552297"/>
              <a:gd name="connsiteY17" fmla="*/ 853854 h 5549975"/>
              <a:gd name="connsiteX18" fmla="*/ 4495435 w 4552297"/>
              <a:gd name="connsiteY18" fmla="*/ 965485 h 5549975"/>
              <a:gd name="connsiteX19" fmla="*/ 4497512 w 4552297"/>
              <a:gd name="connsiteY19" fmla="*/ 966385 h 5549975"/>
              <a:gd name="connsiteX20" fmla="*/ 4501631 w 4552297"/>
              <a:gd name="connsiteY20" fmla="*/ 1002567 h 5549975"/>
              <a:gd name="connsiteX21" fmla="*/ 4496833 w 4552297"/>
              <a:gd name="connsiteY21" fmla="*/ 1101094 h 5549975"/>
              <a:gd name="connsiteX22" fmla="*/ 4496728 w 4552297"/>
              <a:gd name="connsiteY22" fmla="*/ 1159389 h 5549975"/>
              <a:gd name="connsiteX23" fmla="*/ 4501031 w 4552297"/>
              <a:gd name="connsiteY23" fmla="*/ 1180505 h 5549975"/>
              <a:gd name="connsiteX24" fmla="*/ 4504121 w 4552297"/>
              <a:gd name="connsiteY24" fmla="*/ 1210687 h 5549975"/>
              <a:gd name="connsiteX25" fmla="*/ 4512938 w 4552297"/>
              <a:gd name="connsiteY25" fmla="*/ 1263157 h 5549975"/>
              <a:gd name="connsiteX26" fmla="*/ 4515215 w 4552297"/>
              <a:gd name="connsiteY26" fmla="*/ 1313374 h 5549975"/>
              <a:gd name="connsiteX27" fmla="*/ 4514335 w 4552297"/>
              <a:gd name="connsiteY27" fmla="*/ 1347004 h 5549975"/>
              <a:gd name="connsiteX28" fmla="*/ 4513872 w 4552297"/>
              <a:gd name="connsiteY28" fmla="*/ 1351864 h 5549975"/>
              <a:gd name="connsiteX29" fmla="*/ 4504753 w 4552297"/>
              <a:gd name="connsiteY29" fmla="*/ 1391762 h 5549975"/>
              <a:gd name="connsiteX30" fmla="*/ 4508017 w 4552297"/>
              <a:gd name="connsiteY30" fmla="*/ 1395707 h 5549975"/>
              <a:gd name="connsiteX31" fmla="*/ 4510859 w 4552297"/>
              <a:gd name="connsiteY31" fmla="*/ 1408524 h 5549975"/>
              <a:gd name="connsiteX32" fmla="*/ 4506118 w 4552297"/>
              <a:gd name="connsiteY32" fmla="*/ 1419109 h 5549975"/>
              <a:gd name="connsiteX33" fmla="*/ 4495934 w 4552297"/>
              <a:gd name="connsiteY33" fmla="*/ 1469337 h 5549975"/>
              <a:gd name="connsiteX34" fmla="*/ 4485037 w 4552297"/>
              <a:gd name="connsiteY34" fmla="*/ 1543038 h 5549975"/>
              <a:gd name="connsiteX35" fmla="*/ 4480156 w 4552297"/>
              <a:gd name="connsiteY35" fmla="*/ 1553997 h 5549975"/>
              <a:gd name="connsiteX36" fmla="*/ 4465728 w 4552297"/>
              <a:gd name="connsiteY36" fmla="*/ 1626071 h 5549975"/>
              <a:gd name="connsiteX37" fmla="*/ 4462013 w 4552297"/>
              <a:gd name="connsiteY37" fmla="*/ 1664103 h 5549975"/>
              <a:gd name="connsiteX38" fmla="*/ 4465673 w 4552297"/>
              <a:gd name="connsiteY38" fmla="*/ 1668558 h 5549975"/>
              <a:gd name="connsiteX39" fmla="*/ 4464023 w 4552297"/>
              <a:gd name="connsiteY39" fmla="*/ 1679756 h 5549975"/>
              <a:gd name="connsiteX40" fmla="*/ 4464435 w 4552297"/>
              <a:gd name="connsiteY40" fmla="*/ 1682815 h 5549975"/>
              <a:gd name="connsiteX41" fmla="*/ 4465946 w 4552297"/>
              <a:gd name="connsiteY41" fmla="*/ 1700268 h 5549975"/>
              <a:gd name="connsiteX42" fmla="*/ 4454476 w 4552297"/>
              <a:gd name="connsiteY42" fmla="*/ 1735163 h 5549975"/>
              <a:gd name="connsiteX43" fmla="*/ 4452416 w 4552297"/>
              <a:gd name="connsiteY43" fmla="*/ 1735289 h 5549975"/>
              <a:gd name="connsiteX44" fmla="*/ 4443918 w 4552297"/>
              <a:gd name="connsiteY44" fmla="*/ 1887374 h 5549975"/>
              <a:gd name="connsiteX45" fmla="*/ 4452609 w 4552297"/>
              <a:gd name="connsiteY45" fmla="*/ 1911536 h 5549975"/>
              <a:gd name="connsiteX46" fmla="*/ 4454887 w 4552297"/>
              <a:gd name="connsiteY46" fmla="*/ 1961755 h 5549975"/>
              <a:gd name="connsiteX47" fmla="*/ 4454006 w 4552297"/>
              <a:gd name="connsiteY47" fmla="*/ 1995384 h 5549975"/>
              <a:gd name="connsiteX48" fmla="*/ 4453544 w 4552297"/>
              <a:gd name="connsiteY48" fmla="*/ 2000244 h 5549975"/>
              <a:gd name="connsiteX49" fmla="*/ 4444424 w 4552297"/>
              <a:gd name="connsiteY49" fmla="*/ 2040142 h 5549975"/>
              <a:gd name="connsiteX50" fmla="*/ 4447689 w 4552297"/>
              <a:gd name="connsiteY50" fmla="*/ 2044087 h 5549975"/>
              <a:gd name="connsiteX51" fmla="*/ 4450530 w 4552297"/>
              <a:gd name="connsiteY51" fmla="*/ 2056904 h 5549975"/>
              <a:gd name="connsiteX52" fmla="*/ 4445789 w 4552297"/>
              <a:gd name="connsiteY52" fmla="*/ 2067489 h 5549975"/>
              <a:gd name="connsiteX53" fmla="*/ 4435605 w 4552297"/>
              <a:gd name="connsiteY53" fmla="*/ 2117719 h 5549975"/>
              <a:gd name="connsiteX54" fmla="*/ 4428274 w 4552297"/>
              <a:gd name="connsiteY54" fmla="*/ 2167300 h 5549975"/>
              <a:gd name="connsiteX55" fmla="*/ 4372191 w 4552297"/>
              <a:gd name="connsiteY55" fmla="*/ 3223633 h 5549975"/>
              <a:gd name="connsiteX56" fmla="*/ 4359405 w 4552297"/>
              <a:gd name="connsiteY56" fmla="*/ 3477281 h 5549975"/>
              <a:gd name="connsiteX57" fmla="*/ 4348320 w 4552297"/>
              <a:gd name="connsiteY57" fmla="*/ 3639984 h 5549975"/>
              <a:gd name="connsiteX58" fmla="*/ 4257559 w 4552297"/>
              <a:gd name="connsiteY58" fmla="*/ 5278921 h 5549975"/>
              <a:gd name="connsiteX59" fmla="*/ 4262857 w 4552297"/>
              <a:gd name="connsiteY59" fmla="*/ 5315626 h 5549975"/>
              <a:gd name="connsiteX60" fmla="*/ 4266391 w 4552297"/>
              <a:gd name="connsiteY60" fmla="*/ 5350090 h 5549975"/>
              <a:gd name="connsiteX61" fmla="*/ 4269223 w 4552297"/>
              <a:gd name="connsiteY61" fmla="*/ 5450399 h 5549975"/>
              <a:gd name="connsiteX62" fmla="*/ 4250666 w 4552297"/>
              <a:gd name="connsiteY62" fmla="*/ 5484804 h 5549975"/>
              <a:gd name="connsiteX63" fmla="*/ 4246014 w 4552297"/>
              <a:gd name="connsiteY63" fmla="*/ 5487504 h 5549975"/>
              <a:gd name="connsiteX64" fmla="*/ 4242557 w 4552297"/>
              <a:gd name="connsiteY64" fmla="*/ 5549951 h 5549975"/>
              <a:gd name="connsiteX65" fmla="*/ 11873 w 4552297"/>
              <a:gd name="connsiteY65" fmla="*/ 5314089 h 5549975"/>
              <a:gd name="connsiteX66" fmla="*/ 15679 w 4552297"/>
              <a:gd name="connsiteY66" fmla="*/ 5243704 h 5549975"/>
              <a:gd name="connsiteX67" fmla="*/ 3174 w 4552297"/>
              <a:gd name="connsiteY67" fmla="*/ 5239903 h 5549975"/>
              <a:gd name="connsiteX68" fmla="*/ 7394 w 4552297"/>
              <a:gd name="connsiteY68" fmla="*/ 5233298 h 5549975"/>
              <a:gd name="connsiteX69" fmla="*/ 7663 w 4552297"/>
              <a:gd name="connsiteY69" fmla="*/ 5230552 h 5549975"/>
              <a:gd name="connsiteX70" fmla="*/ 7933 w 4552297"/>
              <a:gd name="connsiteY70" fmla="*/ 5227804 h 5549975"/>
              <a:gd name="connsiteX71" fmla="*/ 8470 w 4552297"/>
              <a:gd name="connsiteY71" fmla="*/ 5222308 h 5549975"/>
              <a:gd name="connsiteX72" fmla="*/ 8155 w 4552297"/>
              <a:gd name="connsiteY72" fmla="*/ 5216405 h 5549975"/>
              <a:gd name="connsiteX73" fmla="*/ 7571 w 4552297"/>
              <a:gd name="connsiteY73" fmla="*/ 5213249 h 5549975"/>
              <a:gd name="connsiteX74" fmla="*/ 7840 w 4552297"/>
              <a:gd name="connsiteY74" fmla="*/ 5210500 h 5549975"/>
              <a:gd name="connsiteX75" fmla="*/ 7524 w 4552297"/>
              <a:gd name="connsiteY75" fmla="*/ 5204597 h 5549975"/>
              <a:gd name="connsiteX76" fmla="*/ 6941 w 4552297"/>
              <a:gd name="connsiteY76" fmla="*/ 5201441 h 5549975"/>
              <a:gd name="connsiteX77" fmla="*/ 6311 w 4552297"/>
              <a:gd name="connsiteY77" fmla="*/ 5189632 h 5549975"/>
              <a:gd name="connsiteX78" fmla="*/ 5727 w 4552297"/>
              <a:gd name="connsiteY78" fmla="*/ 5186477 h 5549975"/>
              <a:gd name="connsiteX79" fmla="*/ 5995 w 4552297"/>
              <a:gd name="connsiteY79" fmla="*/ 5183728 h 5549975"/>
              <a:gd name="connsiteX80" fmla="*/ 4560 w 4552297"/>
              <a:gd name="connsiteY80" fmla="*/ 5180163 h 5549975"/>
              <a:gd name="connsiteX81" fmla="*/ 21055 w 4552297"/>
              <a:gd name="connsiteY81" fmla="*/ 5144275 h 5549975"/>
              <a:gd name="connsiteX82" fmla="*/ 42491 w 4552297"/>
              <a:gd name="connsiteY82" fmla="*/ 4747825 h 5549975"/>
              <a:gd name="connsiteX83" fmla="*/ 0 w 4552297"/>
              <a:gd name="connsiteY83" fmla="*/ 3811601 h 5549975"/>
              <a:gd name="connsiteX84" fmla="*/ 302276 w 4552297"/>
              <a:gd name="connsiteY84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17881 w 4549123"/>
              <a:gd name="connsiteY81" fmla="*/ 5144275 h 5549975"/>
              <a:gd name="connsiteX82" fmla="*/ 39317 w 4549123"/>
              <a:gd name="connsiteY82" fmla="*/ 4747825 h 5549975"/>
              <a:gd name="connsiteX83" fmla="*/ 218499 w 4549123"/>
              <a:gd name="connsiteY83" fmla="*/ 3822685 h 5549975"/>
              <a:gd name="connsiteX84" fmla="*/ 299102 w 4549123"/>
              <a:gd name="connsiteY84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17881 w 4549123"/>
              <a:gd name="connsiteY81" fmla="*/ 5144275 h 5549975"/>
              <a:gd name="connsiteX82" fmla="*/ 39317 w 4549123"/>
              <a:gd name="connsiteY82" fmla="*/ 4747825 h 5549975"/>
              <a:gd name="connsiteX83" fmla="*/ 74412 w 4549123"/>
              <a:gd name="connsiteY83" fmla="*/ 3839310 h 5549975"/>
              <a:gd name="connsiteX84" fmla="*/ 299102 w 4549123"/>
              <a:gd name="connsiteY84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17881 w 4549123"/>
              <a:gd name="connsiteY81" fmla="*/ 5144275 h 5549975"/>
              <a:gd name="connsiteX82" fmla="*/ 74412 w 4549123"/>
              <a:gd name="connsiteY82" fmla="*/ 3839310 h 5549975"/>
              <a:gd name="connsiteX83" fmla="*/ 299102 w 4549123"/>
              <a:gd name="connsiteY83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6798 w 4549123"/>
              <a:gd name="connsiteY81" fmla="*/ 5116566 h 5549975"/>
              <a:gd name="connsiteX82" fmla="*/ 74412 w 4549123"/>
              <a:gd name="connsiteY82" fmla="*/ 3839310 h 5549975"/>
              <a:gd name="connsiteX83" fmla="*/ 299102 w 4549123"/>
              <a:gd name="connsiteY83" fmla="*/ 0 h 5549975"/>
              <a:gd name="connsiteX0" fmla="*/ 304427 w 4554448"/>
              <a:gd name="connsiteY0" fmla="*/ 0 h 5549970"/>
              <a:gd name="connsiteX1" fmla="*/ 3306613 w 4554448"/>
              <a:gd name="connsiteY1" fmla="*/ 171842 h 5549970"/>
              <a:gd name="connsiteX2" fmla="*/ 4135424 w 4554448"/>
              <a:gd name="connsiteY2" fmla="*/ 226950 h 5549970"/>
              <a:gd name="connsiteX3" fmla="*/ 4508618 w 4554448"/>
              <a:gd name="connsiteY3" fmla="*/ 247374 h 5549970"/>
              <a:gd name="connsiteX4" fmla="*/ 4536497 w 4554448"/>
              <a:gd name="connsiteY4" fmla="*/ 269179 h 5549970"/>
              <a:gd name="connsiteX5" fmla="*/ 4534723 w 4554448"/>
              <a:gd name="connsiteY5" fmla="*/ 300930 h 5549970"/>
              <a:gd name="connsiteX6" fmla="*/ 4537645 w 4554448"/>
              <a:gd name="connsiteY6" fmla="*/ 302647 h 5549970"/>
              <a:gd name="connsiteX7" fmla="*/ 4554071 w 4554448"/>
              <a:gd name="connsiteY7" fmla="*/ 334222 h 5549970"/>
              <a:gd name="connsiteX8" fmla="*/ 4531810 w 4554448"/>
              <a:gd name="connsiteY8" fmla="*/ 391868 h 5549970"/>
              <a:gd name="connsiteX9" fmla="*/ 4528322 w 4554448"/>
              <a:gd name="connsiteY9" fmla="*/ 415489 h 5549970"/>
              <a:gd name="connsiteX10" fmla="*/ 4523217 w 4554448"/>
              <a:gd name="connsiteY10" fmla="*/ 506828 h 5549970"/>
              <a:gd name="connsiteX11" fmla="*/ 4522567 w 4554448"/>
              <a:gd name="connsiteY11" fmla="*/ 553245 h 5549970"/>
              <a:gd name="connsiteX12" fmla="*/ 4519468 w 4554448"/>
              <a:gd name="connsiteY12" fmla="*/ 581709 h 5549970"/>
              <a:gd name="connsiteX13" fmla="*/ 4518799 w 4554448"/>
              <a:gd name="connsiteY13" fmla="*/ 585890 h 5549970"/>
              <a:gd name="connsiteX14" fmla="*/ 4505862 w 4554448"/>
              <a:gd name="connsiteY14" fmla="*/ 817404 h 5549970"/>
              <a:gd name="connsiteX15" fmla="*/ 4507575 w 4554448"/>
              <a:gd name="connsiteY15" fmla="*/ 822238 h 5549970"/>
              <a:gd name="connsiteX16" fmla="*/ 4505424 w 4554448"/>
              <a:gd name="connsiteY16" fmla="*/ 846069 h 5549970"/>
              <a:gd name="connsiteX17" fmla="*/ 4503824 w 4554448"/>
              <a:gd name="connsiteY17" fmla="*/ 853854 h 5549970"/>
              <a:gd name="connsiteX18" fmla="*/ 4497586 w 4554448"/>
              <a:gd name="connsiteY18" fmla="*/ 965485 h 5549970"/>
              <a:gd name="connsiteX19" fmla="*/ 4499663 w 4554448"/>
              <a:gd name="connsiteY19" fmla="*/ 966385 h 5549970"/>
              <a:gd name="connsiteX20" fmla="*/ 4503782 w 4554448"/>
              <a:gd name="connsiteY20" fmla="*/ 1002567 h 5549970"/>
              <a:gd name="connsiteX21" fmla="*/ 4498984 w 4554448"/>
              <a:gd name="connsiteY21" fmla="*/ 1101094 h 5549970"/>
              <a:gd name="connsiteX22" fmla="*/ 4498879 w 4554448"/>
              <a:gd name="connsiteY22" fmla="*/ 1159389 h 5549970"/>
              <a:gd name="connsiteX23" fmla="*/ 4503182 w 4554448"/>
              <a:gd name="connsiteY23" fmla="*/ 1180505 h 5549970"/>
              <a:gd name="connsiteX24" fmla="*/ 4506272 w 4554448"/>
              <a:gd name="connsiteY24" fmla="*/ 1210687 h 5549970"/>
              <a:gd name="connsiteX25" fmla="*/ 4515089 w 4554448"/>
              <a:gd name="connsiteY25" fmla="*/ 1263157 h 5549970"/>
              <a:gd name="connsiteX26" fmla="*/ 4517366 w 4554448"/>
              <a:gd name="connsiteY26" fmla="*/ 1313374 h 5549970"/>
              <a:gd name="connsiteX27" fmla="*/ 4516486 w 4554448"/>
              <a:gd name="connsiteY27" fmla="*/ 1347004 h 5549970"/>
              <a:gd name="connsiteX28" fmla="*/ 4516023 w 4554448"/>
              <a:gd name="connsiteY28" fmla="*/ 1351864 h 5549970"/>
              <a:gd name="connsiteX29" fmla="*/ 4506904 w 4554448"/>
              <a:gd name="connsiteY29" fmla="*/ 1391762 h 5549970"/>
              <a:gd name="connsiteX30" fmla="*/ 4510168 w 4554448"/>
              <a:gd name="connsiteY30" fmla="*/ 1395707 h 5549970"/>
              <a:gd name="connsiteX31" fmla="*/ 4513010 w 4554448"/>
              <a:gd name="connsiteY31" fmla="*/ 1408524 h 5549970"/>
              <a:gd name="connsiteX32" fmla="*/ 4508269 w 4554448"/>
              <a:gd name="connsiteY32" fmla="*/ 1419109 h 5549970"/>
              <a:gd name="connsiteX33" fmla="*/ 4498085 w 4554448"/>
              <a:gd name="connsiteY33" fmla="*/ 1469337 h 5549970"/>
              <a:gd name="connsiteX34" fmla="*/ 4487188 w 4554448"/>
              <a:gd name="connsiteY34" fmla="*/ 1543038 h 5549970"/>
              <a:gd name="connsiteX35" fmla="*/ 4482307 w 4554448"/>
              <a:gd name="connsiteY35" fmla="*/ 1553997 h 5549970"/>
              <a:gd name="connsiteX36" fmla="*/ 4467879 w 4554448"/>
              <a:gd name="connsiteY36" fmla="*/ 1626071 h 5549970"/>
              <a:gd name="connsiteX37" fmla="*/ 4464164 w 4554448"/>
              <a:gd name="connsiteY37" fmla="*/ 1664103 h 5549970"/>
              <a:gd name="connsiteX38" fmla="*/ 4467824 w 4554448"/>
              <a:gd name="connsiteY38" fmla="*/ 1668558 h 5549970"/>
              <a:gd name="connsiteX39" fmla="*/ 4466174 w 4554448"/>
              <a:gd name="connsiteY39" fmla="*/ 1679756 h 5549970"/>
              <a:gd name="connsiteX40" fmla="*/ 4466586 w 4554448"/>
              <a:gd name="connsiteY40" fmla="*/ 1682815 h 5549970"/>
              <a:gd name="connsiteX41" fmla="*/ 4468097 w 4554448"/>
              <a:gd name="connsiteY41" fmla="*/ 1700268 h 5549970"/>
              <a:gd name="connsiteX42" fmla="*/ 4456627 w 4554448"/>
              <a:gd name="connsiteY42" fmla="*/ 1735163 h 5549970"/>
              <a:gd name="connsiteX43" fmla="*/ 4454567 w 4554448"/>
              <a:gd name="connsiteY43" fmla="*/ 1735289 h 5549970"/>
              <a:gd name="connsiteX44" fmla="*/ 4446069 w 4554448"/>
              <a:gd name="connsiteY44" fmla="*/ 1887374 h 5549970"/>
              <a:gd name="connsiteX45" fmla="*/ 4454760 w 4554448"/>
              <a:gd name="connsiteY45" fmla="*/ 1911536 h 5549970"/>
              <a:gd name="connsiteX46" fmla="*/ 4457038 w 4554448"/>
              <a:gd name="connsiteY46" fmla="*/ 1961755 h 5549970"/>
              <a:gd name="connsiteX47" fmla="*/ 4456157 w 4554448"/>
              <a:gd name="connsiteY47" fmla="*/ 1995384 h 5549970"/>
              <a:gd name="connsiteX48" fmla="*/ 4455695 w 4554448"/>
              <a:gd name="connsiteY48" fmla="*/ 2000244 h 5549970"/>
              <a:gd name="connsiteX49" fmla="*/ 4446575 w 4554448"/>
              <a:gd name="connsiteY49" fmla="*/ 2040142 h 5549970"/>
              <a:gd name="connsiteX50" fmla="*/ 4449840 w 4554448"/>
              <a:gd name="connsiteY50" fmla="*/ 2044087 h 5549970"/>
              <a:gd name="connsiteX51" fmla="*/ 4452681 w 4554448"/>
              <a:gd name="connsiteY51" fmla="*/ 2056904 h 5549970"/>
              <a:gd name="connsiteX52" fmla="*/ 4447940 w 4554448"/>
              <a:gd name="connsiteY52" fmla="*/ 2067489 h 5549970"/>
              <a:gd name="connsiteX53" fmla="*/ 4437756 w 4554448"/>
              <a:gd name="connsiteY53" fmla="*/ 2117719 h 5549970"/>
              <a:gd name="connsiteX54" fmla="*/ 4430425 w 4554448"/>
              <a:gd name="connsiteY54" fmla="*/ 2167300 h 5549970"/>
              <a:gd name="connsiteX55" fmla="*/ 4374342 w 4554448"/>
              <a:gd name="connsiteY55" fmla="*/ 3223633 h 5549970"/>
              <a:gd name="connsiteX56" fmla="*/ 4361556 w 4554448"/>
              <a:gd name="connsiteY56" fmla="*/ 3477281 h 5549970"/>
              <a:gd name="connsiteX57" fmla="*/ 4350471 w 4554448"/>
              <a:gd name="connsiteY57" fmla="*/ 3639984 h 5549970"/>
              <a:gd name="connsiteX58" fmla="*/ 4259710 w 4554448"/>
              <a:gd name="connsiteY58" fmla="*/ 5278921 h 5549970"/>
              <a:gd name="connsiteX59" fmla="*/ 4265008 w 4554448"/>
              <a:gd name="connsiteY59" fmla="*/ 5315626 h 5549970"/>
              <a:gd name="connsiteX60" fmla="*/ 4268542 w 4554448"/>
              <a:gd name="connsiteY60" fmla="*/ 5350090 h 5549970"/>
              <a:gd name="connsiteX61" fmla="*/ 4271374 w 4554448"/>
              <a:gd name="connsiteY61" fmla="*/ 5450399 h 5549970"/>
              <a:gd name="connsiteX62" fmla="*/ 4252817 w 4554448"/>
              <a:gd name="connsiteY62" fmla="*/ 5484804 h 5549970"/>
              <a:gd name="connsiteX63" fmla="*/ 4248165 w 4554448"/>
              <a:gd name="connsiteY63" fmla="*/ 5487504 h 5549970"/>
              <a:gd name="connsiteX64" fmla="*/ 4244708 w 4554448"/>
              <a:gd name="connsiteY64" fmla="*/ 5549951 h 5549970"/>
              <a:gd name="connsiteX65" fmla="*/ 0 w 4554448"/>
              <a:gd name="connsiteY65" fmla="*/ 5272016 h 5549970"/>
              <a:gd name="connsiteX66" fmla="*/ 17830 w 4554448"/>
              <a:gd name="connsiteY66" fmla="*/ 5243704 h 5549970"/>
              <a:gd name="connsiteX67" fmla="*/ 5325 w 4554448"/>
              <a:gd name="connsiteY67" fmla="*/ 5239903 h 5549970"/>
              <a:gd name="connsiteX68" fmla="*/ 9545 w 4554448"/>
              <a:gd name="connsiteY68" fmla="*/ 5233298 h 5549970"/>
              <a:gd name="connsiteX69" fmla="*/ 9814 w 4554448"/>
              <a:gd name="connsiteY69" fmla="*/ 5230552 h 5549970"/>
              <a:gd name="connsiteX70" fmla="*/ 10084 w 4554448"/>
              <a:gd name="connsiteY70" fmla="*/ 5227804 h 5549970"/>
              <a:gd name="connsiteX71" fmla="*/ 10621 w 4554448"/>
              <a:gd name="connsiteY71" fmla="*/ 5222308 h 5549970"/>
              <a:gd name="connsiteX72" fmla="*/ 10306 w 4554448"/>
              <a:gd name="connsiteY72" fmla="*/ 5216405 h 5549970"/>
              <a:gd name="connsiteX73" fmla="*/ 9722 w 4554448"/>
              <a:gd name="connsiteY73" fmla="*/ 5213249 h 5549970"/>
              <a:gd name="connsiteX74" fmla="*/ 9991 w 4554448"/>
              <a:gd name="connsiteY74" fmla="*/ 5210500 h 5549970"/>
              <a:gd name="connsiteX75" fmla="*/ 9675 w 4554448"/>
              <a:gd name="connsiteY75" fmla="*/ 5204597 h 5549970"/>
              <a:gd name="connsiteX76" fmla="*/ 9092 w 4554448"/>
              <a:gd name="connsiteY76" fmla="*/ 5201441 h 5549970"/>
              <a:gd name="connsiteX77" fmla="*/ 8462 w 4554448"/>
              <a:gd name="connsiteY77" fmla="*/ 5189632 h 5549970"/>
              <a:gd name="connsiteX78" fmla="*/ 7878 w 4554448"/>
              <a:gd name="connsiteY78" fmla="*/ 5186477 h 5549970"/>
              <a:gd name="connsiteX79" fmla="*/ 8146 w 4554448"/>
              <a:gd name="connsiteY79" fmla="*/ 5183728 h 5549970"/>
              <a:gd name="connsiteX80" fmla="*/ 6711 w 4554448"/>
              <a:gd name="connsiteY80" fmla="*/ 5180163 h 5549970"/>
              <a:gd name="connsiteX81" fmla="*/ 12123 w 4554448"/>
              <a:gd name="connsiteY81" fmla="*/ 5116566 h 5549970"/>
              <a:gd name="connsiteX82" fmla="*/ 79737 w 4554448"/>
              <a:gd name="connsiteY82" fmla="*/ 3839310 h 5549970"/>
              <a:gd name="connsiteX83" fmla="*/ 304427 w 4554448"/>
              <a:gd name="connsiteY83" fmla="*/ 0 h 5549970"/>
              <a:gd name="connsiteX0" fmla="*/ 338086 w 4588107"/>
              <a:gd name="connsiteY0" fmla="*/ 0 h 5549995"/>
              <a:gd name="connsiteX1" fmla="*/ 3340272 w 4588107"/>
              <a:gd name="connsiteY1" fmla="*/ 171842 h 5549995"/>
              <a:gd name="connsiteX2" fmla="*/ 4169083 w 4588107"/>
              <a:gd name="connsiteY2" fmla="*/ 226950 h 5549995"/>
              <a:gd name="connsiteX3" fmla="*/ 4542277 w 4588107"/>
              <a:gd name="connsiteY3" fmla="*/ 247374 h 5549995"/>
              <a:gd name="connsiteX4" fmla="*/ 4570156 w 4588107"/>
              <a:gd name="connsiteY4" fmla="*/ 269179 h 5549995"/>
              <a:gd name="connsiteX5" fmla="*/ 4568382 w 4588107"/>
              <a:gd name="connsiteY5" fmla="*/ 300930 h 5549995"/>
              <a:gd name="connsiteX6" fmla="*/ 4571304 w 4588107"/>
              <a:gd name="connsiteY6" fmla="*/ 302647 h 5549995"/>
              <a:gd name="connsiteX7" fmla="*/ 4587730 w 4588107"/>
              <a:gd name="connsiteY7" fmla="*/ 334222 h 5549995"/>
              <a:gd name="connsiteX8" fmla="*/ 4565469 w 4588107"/>
              <a:gd name="connsiteY8" fmla="*/ 391868 h 5549995"/>
              <a:gd name="connsiteX9" fmla="*/ 4561981 w 4588107"/>
              <a:gd name="connsiteY9" fmla="*/ 415489 h 5549995"/>
              <a:gd name="connsiteX10" fmla="*/ 4556876 w 4588107"/>
              <a:gd name="connsiteY10" fmla="*/ 506828 h 5549995"/>
              <a:gd name="connsiteX11" fmla="*/ 4556226 w 4588107"/>
              <a:gd name="connsiteY11" fmla="*/ 553245 h 5549995"/>
              <a:gd name="connsiteX12" fmla="*/ 4553127 w 4588107"/>
              <a:gd name="connsiteY12" fmla="*/ 581709 h 5549995"/>
              <a:gd name="connsiteX13" fmla="*/ 4552458 w 4588107"/>
              <a:gd name="connsiteY13" fmla="*/ 585890 h 5549995"/>
              <a:gd name="connsiteX14" fmla="*/ 4539521 w 4588107"/>
              <a:gd name="connsiteY14" fmla="*/ 817404 h 5549995"/>
              <a:gd name="connsiteX15" fmla="*/ 4541234 w 4588107"/>
              <a:gd name="connsiteY15" fmla="*/ 822238 h 5549995"/>
              <a:gd name="connsiteX16" fmla="*/ 4539083 w 4588107"/>
              <a:gd name="connsiteY16" fmla="*/ 846069 h 5549995"/>
              <a:gd name="connsiteX17" fmla="*/ 4537483 w 4588107"/>
              <a:gd name="connsiteY17" fmla="*/ 853854 h 5549995"/>
              <a:gd name="connsiteX18" fmla="*/ 4531245 w 4588107"/>
              <a:gd name="connsiteY18" fmla="*/ 965485 h 5549995"/>
              <a:gd name="connsiteX19" fmla="*/ 4533322 w 4588107"/>
              <a:gd name="connsiteY19" fmla="*/ 966385 h 5549995"/>
              <a:gd name="connsiteX20" fmla="*/ 4537441 w 4588107"/>
              <a:gd name="connsiteY20" fmla="*/ 1002567 h 5549995"/>
              <a:gd name="connsiteX21" fmla="*/ 4532643 w 4588107"/>
              <a:gd name="connsiteY21" fmla="*/ 1101094 h 5549995"/>
              <a:gd name="connsiteX22" fmla="*/ 4532538 w 4588107"/>
              <a:gd name="connsiteY22" fmla="*/ 1159389 h 5549995"/>
              <a:gd name="connsiteX23" fmla="*/ 4536841 w 4588107"/>
              <a:gd name="connsiteY23" fmla="*/ 1180505 h 5549995"/>
              <a:gd name="connsiteX24" fmla="*/ 4539931 w 4588107"/>
              <a:gd name="connsiteY24" fmla="*/ 1210687 h 5549995"/>
              <a:gd name="connsiteX25" fmla="*/ 4548748 w 4588107"/>
              <a:gd name="connsiteY25" fmla="*/ 1263157 h 5549995"/>
              <a:gd name="connsiteX26" fmla="*/ 4551025 w 4588107"/>
              <a:gd name="connsiteY26" fmla="*/ 1313374 h 5549995"/>
              <a:gd name="connsiteX27" fmla="*/ 4550145 w 4588107"/>
              <a:gd name="connsiteY27" fmla="*/ 1347004 h 5549995"/>
              <a:gd name="connsiteX28" fmla="*/ 4549682 w 4588107"/>
              <a:gd name="connsiteY28" fmla="*/ 1351864 h 5549995"/>
              <a:gd name="connsiteX29" fmla="*/ 4540563 w 4588107"/>
              <a:gd name="connsiteY29" fmla="*/ 1391762 h 5549995"/>
              <a:gd name="connsiteX30" fmla="*/ 4543827 w 4588107"/>
              <a:gd name="connsiteY30" fmla="*/ 1395707 h 5549995"/>
              <a:gd name="connsiteX31" fmla="*/ 4546669 w 4588107"/>
              <a:gd name="connsiteY31" fmla="*/ 1408524 h 5549995"/>
              <a:gd name="connsiteX32" fmla="*/ 4541928 w 4588107"/>
              <a:gd name="connsiteY32" fmla="*/ 1419109 h 5549995"/>
              <a:gd name="connsiteX33" fmla="*/ 4531744 w 4588107"/>
              <a:gd name="connsiteY33" fmla="*/ 1469337 h 5549995"/>
              <a:gd name="connsiteX34" fmla="*/ 4520847 w 4588107"/>
              <a:gd name="connsiteY34" fmla="*/ 1543038 h 5549995"/>
              <a:gd name="connsiteX35" fmla="*/ 4515966 w 4588107"/>
              <a:gd name="connsiteY35" fmla="*/ 1553997 h 5549995"/>
              <a:gd name="connsiteX36" fmla="*/ 4501538 w 4588107"/>
              <a:gd name="connsiteY36" fmla="*/ 1626071 h 5549995"/>
              <a:gd name="connsiteX37" fmla="*/ 4497823 w 4588107"/>
              <a:gd name="connsiteY37" fmla="*/ 1664103 h 5549995"/>
              <a:gd name="connsiteX38" fmla="*/ 4501483 w 4588107"/>
              <a:gd name="connsiteY38" fmla="*/ 1668558 h 5549995"/>
              <a:gd name="connsiteX39" fmla="*/ 4499833 w 4588107"/>
              <a:gd name="connsiteY39" fmla="*/ 1679756 h 5549995"/>
              <a:gd name="connsiteX40" fmla="*/ 4500245 w 4588107"/>
              <a:gd name="connsiteY40" fmla="*/ 1682815 h 5549995"/>
              <a:gd name="connsiteX41" fmla="*/ 4501756 w 4588107"/>
              <a:gd name="connsiteY41" fmla="*/ 1700268 h 5549995"/>
              <a:gd name="connsiteX42" fmla="*/ 4490286 w 4588107"/>
              <a:gd name="connsiteY42" fmla="*/ 1735163 h 5549995"/>
              <a:gd name="connsiteX43" fmla="*/ 4488226 w 4588107"/>
              <a:gd name="connsiteY43" fmla="*/ 1735289 h 5549995"/>
              <a:gd name="connsiteX44" fmla="*/ 4479728 w 4588107"/>
              <a:gd name="connsiteY44" fmla="*/ 1887374 h 5549995"/>
              <a:gd name="connsiteX45" fmla="*/ 4488419 w 4588107"/>
              <a:gd name="connsiteY45" fmla="*/ 1911536 h 5549995"/>
              <a:gd name="connsiteX46" fmla="*/ 4490697 w 4588107"/>
              <a:gd name="connsiteY46" fmla="*/ 1961755 h 5549995"/>
              <a:gd name="connsiteX47" fmla="*/ 4489816 w 4588107"/>
              <a:gd name="connsiteY47" fmla="*/ 1995384 h 5549995"/>
              <a:gd name="connsiteX48" fmla="*/ 4489354 w 4588107"/>
              <a:gd name="connsiteY48" fmla="*/ 2000244 h 5549995"/>
              <a:gd name="connsiteX49" fmla="*/ 4480234 w 4588107"/>
              <a:gd name="connsiteY49" fmla="*/ 2040142 h 5549995"/>
              <a:gd name="connsiteX50" fmla="*/ 4483499 w 4588107"/>
              <a:gd name="connsiteY50" fmla="*/ 2044087 h 5549995"/>
              <a:gd name="connsiteX51" fmla="*/ 4486340 w 4588107"/>
              <a:gd name="connsiteY51" fmla="*/ 2056904 h 5549995"/>
              <a:gd name="connsiteX52" fmla="*/ 4481599 w 4588107"/>
              <a:gd name="connsiteY52" fmla="*/ 2067489 h 5549995"/>
              <a:gd name="connsiteX53" fmla="*/ 4471415 w 4588107"/>
              <a:gd name="connsiteY53" fmla="*/ 2117719 h 5549995"/>
              <a:gd name="connsiteX54" fmla="*/ 4464084 w 4588107"/>
              <a:gd name="connsiteY54" fmla="*/ 2167300 h 5549995"/>
              <a:gd name="connsiteX55" fmla="*/ 4408001 w 4588107"/>
              <a:gd name="connsiteY55" fmla="*/ 3223633 h 5549995"/>
              <a:gd name="connsiteX56" fmla="*/ 4395215 w 4588107"/>
              <a:gd name="connsiteY56" fmla="*/ 3477281 h 5549995"/>
              <a:gd name="connsiteX57" fmla="*/ 4384130 w 4588107"/>
              <a:gd name="connsiteY57" fmla="*/ 3639984 h 5549995"/>
              <a:gd name="connsiteX58" fmla="*/ 4293369 w 4588107"/>
              <a:gd name="connsiteY58" fmla="*/ 5278921 h 5549995"/>
              <a:gd name="connsiteX59" fmla="*/ 4298667 w 4588107"/>
              <a:gd name="connsiteY59" fmla="*/ 5315626 h 5549995"/>
              <a:gd name="connsiteX60" fmla="*/ 4302201 w 4588107"/>
              <a:gd name="connsiteY60" fmla="*/ 5350090 h 5549995"/>
              <a:gd name="connsiteX61" fmla="*/ 4305033 w 4588107"/>
              <a:gd name="connsiteY61" fmla="*/ 5450399 h 5549995"/>
              <a:gd name="connsiteX62" fmla="*/ 4286476 w 4588107"/>
              <a:gd name="connsiteY62" fmla="*/ 5484804 h 5549995"/>
              <a:gd name="connsiteX63" fmla="*/ 4281824 w 4588107"/>
              <a:gd name="connsiteY63" fmla="*/ 5487504 h 5549995"/>
              <a:gd name="connsiteX64" fmla="*/ 4278367 w 4588107"/>
              <a:gd name="connsiteY64" fmla="*/ 5549951 h 5549995"/>
              <a:gd name="connsiteX65" fmla="*/ 0 w 4588107"/>
              <a:gd name="connsiteY65" fmla="*/ 5387017 h 5549995"/>
              <a:gd name="connsiteX66" fmla="*/ 51489 w 4588107"/>
              <a:gd name="connsiteY66" fmla="*/ 5243704 h 5549995"/>
              <a:gd name="connsiteX67" fmla="*/ 38984 w 4588107"/>
              <a:gd name="connsiteY67" fmla="*/ 5239903 h 5549995"/>
              <a:gd name="connsiteX68" fmla="*/ 43204 w 4588107"/>
              <a:gd name="connsiteY68" fmla="*/ 5233298 h 5549995"/>
              <a:gd name="connsiteX69" fmla="*/ 43473 w 4588107"/>
              <a:gd name="connsiteY69" fmla="*/ 5230552 h 5549995"/>
              <a:gd name="connsiteX70" fmla="*/ 43743 w 4588107"/>
              <a:gd name="connsiteY70" fmla="*/ 5227804 h 5549995"/>
              <a:gd name="connsiteX71" fmla="*/ 44280 w 4588107"/>
              <a:gd name="connsiteY71" fmla="*/ 5222308 h 5549995"/>
              <a:gd name="connsiteX72" fmla="*/ 43965 w 4588107"/>
              <a:gd name="connsiteY72" fmla="*/ 5216405 h 5549995"/>
              <a:gd name="connsiteX73" fmla="*/ 43381 w 4588107"/>
              <a:gd name="connsiteY73" fmla="*/ 5213249 h 5549995"/>
              <a:gd name="connsiteX74" fmla="*/ 43650 w 4588107"/>
              <a:gd name="connsiteY74" fmla="*/ 5210500 h 5549995"/>
              <a:gd name="connsiteX75" fmla="*/ 43334 w 4588107"/>
              <a:gd name="connsiteY75" fmla="*/ 5204597 h 5549995"/>
              <a:gd name="connsiteX76" fmla="*/ 42751 w 4588107"/>
              <a:gd name="connsiteY76" fmla="*/ 5201441 h 5549995"/>
              <a:gd name="connsiteX77" fmla="*/ 42121 w 4588107"/>
              <a:gd name="connsiteY77" fmla="*/ 5189632 h 5549995"/>
              <a:gd name="connsiteX78" fmla="*/ 41537 w 4588107"/>
              <a:gd name="connsiteY78" fmla="*/ 5186477 h 5549995"/>
              <a:gd name="connsiteX79" fmla="*/ 41805 w 4588107"/>
              <a:gd name="connsiteY79" fmla="*/ 5183728 h 5549995"/>
              <a:gd name="connsiteX80" fmla="*/ 40370 w 4588107"/>
              <a:gd name="connsiteY80" fmla="*/ 5180163 h 5549995"/>
              <a:gd name="connsiteX81" fmla="*/ 45782 w 4588107"/>
              <a:gd name="connsiteY81" fmla="*/ 5116566 h 5549995"/>
              <a:gd name="connsiteX82" fmla="*/ 113396 w 4588107"/>
              <a:gd name="connsiteY82" fmla="*/ 3839310 h 5549995"/>
              <a:gd name="connsiteX83" fmla="*/ 338086 w 4588107"/>
              <a:gd name="connsiteY83" fmla="*/ 0 h 5549995"/>
              <a:gd name="connsiteX0" fmla="*/ 299102 w 4549123"/>
              <a:gd name="connsiteY0" fmla="*/ 0 h 5549966"/>
              <a:gd name="connsiteX1" fmla="*/ 3301288 w 4549123"/>
              <a:gd name="connsiteY1" fmla="*/ 171842 h 5549966"/>
              <a:gd name="connsiteX2" fmla="*/ 4130099 w 4549123"/>
              <a:gd name="connsiteY2" fmla="*/ 226950 h 5549966"/>
              <a:gd name="connsiteX3" fmla="*/ 4503293 w 4549123"/>
              <a:gd name="connsiteY3" fmla="*/ 247374 h 5549966"/>
              <a:gd name="connsiteX4" fmla="*/ 4531172 w 4549123"/>
              <a:gd name="connsiteY4" fmla="*/ 269179 h 5549966"/>
              <a:gd name="connsiteX5" fmla="*/ 4529398 w 4549123"/>
              <a:gd name="connsiteY5" fmla="*/ 300930 h 5549966"/>
              <a:gd name="connsiteX6" fmla="*/ 4532320 w 4549123"/>
              <a:gd name="connsiteY6" fmla="*/ 302647 h 5549966"/>
              <a:gd name="connsiteX7" fmla="*/ 4548746 w 4549123"/>
              <a:gd name="connsiteY7" fmla="*/ 334222 h 5549966"/>
              <a:gd name="connsiteX8" fmla="*/ 4526485 w 4549123"/>
              <a:gd name="connsiteY8" fmla="*/ 391868 h 5549966"/>
              <a:gd name="connsiteX9" fmla="*/ 4522997 w 4549123"/>
              <a:gd name="connsiteY9" fmla="*/ 415489 h 5549966"/>
              <a:gd name="connsiteX10" fmla="*/ 4517892 w 4549123"/>
              <a:gd name="connsiteY10" fmla="*/ 506828 h 5549966"/>
              <a:gd name="connsiteX11" fmla="*/ 4517242 w 4549123"/>
              <a:gd name="connsiteY11" fmla="*/ 553245 h 5549966"/>
              <a:gd name="connsiteX12" fmla="*/ 4514143 w 4549123"/>
              <a:gd name="connsiteY12" fmla="*/ 581709 h 5549966"/>
              <a:gd name="connsiteX13" fmla="*/ 4513474 w 4549123"/>
              <a:gd name="connsiteY13" fmla="*/ 585890 h 5549966"/>
              <a:gd name="connsiteX14" fmla="*/ 4500537 w 4549123"/>
              <a:gd name="connsiteY14" fmla="*/ 817404 h 5549966"/>
              <a:gd name="connsiteX15" fmla="*/ 4502250 w 4549123"/>
              <a:gd name="connsiteY15" fmla="*/ 822238 h 5549966"/>
              <a:gd name="connsiteX16" fmla="*/ 4500099 w 4549123"/>
              <a:gd name="connsiteY16" fmla="*/ 846069 h 5549966"/>
              <a:gd name="connsiteX17" fmla="*/ 4498499 w 4549123"/>
              <a:gd name="connsiteY17" fmla="*/ 853854 h 5549966"/>
              <a:gd name="connsiteX18" fmla="*/ 4492261 w 4549123"/>
              <a:gd name="connsiteY18" fmla="*/ 965485 h 5549966"/>
              <a:gd name="connsiteX19" fmla="*/ 4494338 w 4549123"/>
              <a:gd name="connsiteY19" fmla="*/ 966385 h 5549966"/>
              <a:gd name="connsiteX20" fmla="*/ 4498457 w 4549123"/>
              <a:gd name="connsiteY20" fmla="*/ 1002567 h 5549966"/>
              <a:gd name="connsiteX21" fmla="*/ 4493659 w 4549123"/>
              <a:gd name="connsiteY21" fmla="*/ 1101094 h 5549966"/>
              <a:gd name="connsiteX22" fmla="*/ 4493554 w 4549123"/>
              <a:gd name="connsiteY22" fmla="*/ 1159389 h 5549966"/>
              <a:gd name="connsiteX23" fmla="*/ 4497857 w 4549123"/>
              <a:gd name="connsiteY23" fmla="*/ 1180505 h 5549966"/>
              <a:gd name="connsiteX24" fmla="*/ 4500947 w 4549123"/>
              <a:gd name="connsiteY24" fmla="*/ 1210687 h 5549966"/>
              <a:gd name="connsiteX25" fmla="*/ 4509764 w 4549123"/>
              <a:gd name="connsiteY25" fmla="*/ 1263157 h 5549966"/>
              <a:gd name="connsiteX26" fmla="*/ 4512041 w 4549123"/>
              <a:gd name="connsiteY26" fmla="*/ 1313374 h 5549966"/>
              <a:gd name="connsiteX27" fmla="*/ 4511161 w 4549123"/>
              <a:gd name="connsiteY27" fmla="*/ 1347004 h 5549966"/>
              <a:gd name="connsiteX28" fmla="*/ 4510698 w 4549123"/>
              <a:gd name="connsiteY28" fmla="*/ 1351864 h 5549966"/>
              <a:gd name="connsiteX29" fmla="*/ 4501579 w 4549123"/>
              <a:gd name="connsiteY29" fmla="*/ 1391762 h 5549966"/>
              <a:gd name="connsiteX30" fmla="*/ 4504843 w 4549123"/>
              <a:gd name="connsiteY30" fmla="*/ 1395707 h 5549966"/>
              <a:gd name="connsiteX31" fmla="*/ 4507685 w 4549123"/>
              <a:gd name="connsiteY31" fmla="*/ 1408524 h 5549966"/>
              <a:gd name="connsiteX32" fmla="*/ 4502944 w 4549123"/>
              <a:gd name="connsiteY32" fmla="*/ 1419109 h 5549966"/>
              <a:gd name="connsiteX33" fmla="*/ 4492760 w 4549123"/>
              <a:gd name="connsiteY33" fmla="*/ 1469337 h 5549966"/>
              <a:gd name="connsiteX34" fmla="*/ 4481863 w 4549123"/>
              <a:gd name="connsiteY34" fmla="*/ 1543038 h 5549966"/>
              <a:gd name="connsiteX35" fmla="*/ 4476982 w 4549123"/>
              <a:gd name="connsiteY35" fmla="*/ 1553997 h 5549966"/>
              <a:gd name="connsiteX36" fmla="*/ 4462554 w 4549123"/>
              <a:gd name="connsiteY36" fmla="*/ 1626071 h 5549966"/>
              <a:gd name="connsiteX37" fmla="*/ 4458839 w 4549123"/>
              <a:gd name="connsiteY37" fmla="*/ 1664103 h 5549966"/>
              <a:gd name="connsiteX38" fmla="*/ 4462499 w 4549123"/>
              <a:gd name="connsiteY38" fmla="*/ 1668558 h 5549966"/>
              <a:gd name="connsiteX39" fmla="*/ 4460849 w 4549123"/>
              <a:gd name="connsiteY39" fmla="*/ 1679756 h 5549966"/>
              <a:gd name="connsiteX40" fmla="*/ 4461261 w 4549123"/>
              <a:gd name="connsiteY40" fmla="*/ 1682815 h 5549966"/>
              <a:gd name="connsiteX41" fmla="*/ 4462772 w 4549123"/>
              <a:gd name="connsiteY41" fmla="*/ 1700268 h 5549966"/>
              <a:gd name="connsiteX42" fmla="*/ 4451302 w 4549123"/>
              <a:gd name="connsiteY42" fmla="*/ 1735163 h 5549966"/>
              <a:gd name="connsiteX43" fmla="*/ 4449242 w 4549123"/>
              <a:gd name="connsiteY43" fmla="*/ 1735289 h 5549966"/>
              <a:gd name="connsiteX44" fmla="*/ 4440744 w 4549123"/>
              <a:gd name="connsiteY44" fmla="*/ 1887374 h 5549966"/>
              <a:gd name="connsiteX45" fmla="*/ 4449435 w 4549123"/>
              <a:gd name="connsiteY45" fmla="*/ 1911536 h 5549966"/>
              <a:gd name="connsiteX46" fmla="*/ 4451713 w 4549123"/>
              <a:gd name="connsiteY46" fmla="*/ 1961755 h 5549966"/>
              <a:gd name="connsiteX47" fmla="*/ 4450832 w 4549123"/>
              <a:gd name="connsiteY47" fmla="*/ 1995384 h 5549966"/>
              <a:gd name="connsiteX48" fmla="*/ 4450370 w 4549123"/>
              <a:gd name="connsiteY48" fmla="*/ 2000244 h 5549966"/>
              <a:gd name="connsiteX49" fmla="*/ 4441250 w 4549123"/>
              <a:gd name="connsiteY49" fmla="*/ 2040142 h 5549966"/>
              <a:gd name="connsiteX50" fmla="*/ 4444515 w 4549123"/>
              <a:gd name="connsiteY50" fmla="*/ 2044087 h 5549966"/>
              <a:gd name="connsiteX51" fmla="*/ 4447356 w 4549123"/>
              <a:gd name="connsiteY51" fmla="*/ 2056904 h 5549966"/>
              <a:gd name="connsiteX52" fmla="*/ 4442615 w 4549123"/>
              <a:gd name="connsiteY52" fmla="*/ 2067489 h 5549966"/>
              <a:gd name="connsiteX53" fmla="*/ 4432431 w 4549123"/>
              <a:gd name="connsiteY53" fmla="*/ 2117719 h 5549966"/>
              <a:gd name="connsiteX54" fmla="*/ 4425100 w 4549123"/>
              <a:gd name="connsiteY54" fmla="*/ 2167300 h 5549966"/>
              <a:gd name="connsiteX55" fmla="*/ 4369017 w 4549123"/>
              <a:gd name="connsiteY55" fmla="*/ 3223633 h 5549966"/>
              <a:gd name="connsiteX56" fmla="*/ 4356231 w 4549123"/>
              <a:gd name="connsiteY56" fmla="*/ 3477281 h 5549966"/>
              <a:gd name="connsiteX57" fmla="*/ 4345146 w 4549123"/>
              <a:gd name="connsiteY57" fmla="*/ 3639984 h 5549966"/>
              <a:gd name="connsiteX58" fmla="*/ 4254385 w 4549123"/>
              <a:gd name="connsiteY58" fmla="*/ 5278921 h 5549966"/>
              <a:gd name="connsiteX59" fmla="*/ 4259683 w 4549123"/>
              <a:gd name="connsiteY59" fmla="*/ 5315626 h 5549966"/>
              <a:gd name="connsiteX60" fmla="*/ 4263217 w 4549123"/>
              <a:gd name="connsiteY60" fmla="*/ 5350090 h 5549966"/>
              <a:gd name="connsiteX61" fmla="*/ 4266049 w 4549123"/>
              <a:gd name="connsiteY61" fmla="*/ 5450399 h 5549966"/>
              <a:gd name="connsiteX62" fmla="*/ 4247492 w 4549123"/>
              <a:gd name="connsiteY62" fmla="*/ 5484804 h 5549966"/>
              <a:gd name="connsiteX63" fmla="*/ 4242840 w 4549123"/>
              <a:gd name="connsiteY63" fmla="*/ 5487504 h 5549966"/>
              <a:gd name="connsiteX64" fmla="*/ 4239383 w 4549123"/>
              <a:gd name="connsiteY64" fmla="*/ 5549951 h 5549966"/>
              <a:gd name="connsiteX65" fmla="*/ 266751 w 4549123"/>
              <a:gd name="connsiteY65" fmla="*/ 5218723 h 5549966"/>
              <a:gd name="connsiteX66" fmla="*/ 12505 w 4549123"/>
              <a:gd name="connsiteY66" fmla="*/ 5243704 h 5549966"/>
              <a:gd name="connsiteX67" fmla="*/ 0 w 4549123"/>
              <a:gd name="connsiteY67" fmla="*/ 5239903 h 5549966"/>
              <a:gd name="connsiteX68" fmla="*/ 4220 w 4549123"/>
              <a:gd name="connsiteY68" fmla="*/ 5233298 h 5549966"/>
              <a:gd name="connsiteX69" fmla="*/ 4489 w 4549123"/>
              <a:gd name="connsiteY69" fmla="*/ 5230552 h 5549966"/>
              <a:gd name="connsiteX70" fmla="*/ 4759 w 4549123"/>
              <a:gd name="connsiteY70" fmla="*/ 5227804 h 5549966"/>
              <a:gd name="connsiteX71" fmla="*/ 5296 w 4549123"/>
              <a:gd name="connsiteY71" fmla="*/ 5222308 h 5549966"/>
              <a:gd name="connsiteX72" fmla="*/ 4981 w 4549123"/>
              <a:gd name="connsiteY72" fmla="*/ 5216405 h 5549966"/>
              <a:gd name="connsiteX73" fmla="*/ 4397 w 4549123"/>
              <a:gd name="connsiteY73" fmla="*/ 5213249 h 5549966"/>
              <a:gd name="connsiteX74" fmla="*/ 4666 w 4549123"/>
              <a:gd name="connsiteY74" fmla="*/ 5210500 h 5549966"/>
              <a:gd name="connsiteX75" fmla="*/ 4350 w 4549123"/>
              <a:gd name="connsiteY75" fmla="*/ 5204597 h 5549966"/>
              <a:gd name="connsiteX76" fmla="*/ 3767 w 4549123"/>
              <a:gd name="connsiteY76" fmla="*/ 5201441 h 5549966"/>
              <a:gd name="connsiteX77" fmla="*/ 3137 w 4549123"/>
              <a:gd name="connsiteY77" fmla="*/ 5189632 h 5549966"/>
              <a:gd name="connsiteX78" fmla="*/ 2553 w 4549123"/>
              <a:gd name="connsiteY78" fmla="*/ 5186477 h 5549966"/>
              <a:gd name="connsiteX79" fmla="*/ 2821 w 4549123"/>
              <a:gd name="connsiteY79" fmla="*/ 5183728 h 5549966"/>
              <a:gd name="connsiteX80" fmla="*/ 1386 w 4549123"/>
              <a:gd name="connsiteY80" fmla="*/ 5180163 h 5549966"/>
              <a:gd name="connsiteX81" fmla="*/ 6798 w 4549123"/>
              <a:gd name="connsiteY81" fmla="*/ 5116566 h 5549966"/>
              <a:gd name="connsiteX82" fmla="*/ 74412 w 4549123"/>
              <a:gd name="connsiteY82" fmla="*/ 3839310 h 5549966"/>
              <a:gd name="connsiteX83" fmla="*/ 299102 w 4549123"/>
              <a:gd name="connsiteY83" fmla="*/ 0 h 5549966"/>
              <a:gd name="connsiteX0" fmla="*/ 303426 w 4553447"/>
              <a:gd name="connsiteY0" fmla="*/ 0 h 5549966"/>
              <a:gd name="connsiteX1" fmla="*/ 3305612 w 4553447"/>
              <a:gd name="connsiteY1" fmla="*/ 171842 h 5549966"/>
              <a:gd name="connsiteX2" fmla="*/ 4134423 w 4553447"/>
              <a:gd name="connsiteY2" fmla="*/ 226950 h 5549966"/>
              <a:gd name="connsiteX3" fmla="*/ 4507617 w 4553447"/>
              <a:gd name="connsiteY3" fmla="*/ 247374 h 5549966"/>
              <a:gd name="connsiteX4" fmla="*/ 4535496 w 4553447"/>
              <a:gd name="connsiteY4" fmla="*/ 269179 h 5549966"/>
              <a:gd name="connsiteX5" fmla="*/ 4533722 w 4553447"/>
              <a:gd name="connsiteY5" fmla="*/ 300930 h 5549966"/>
              <a:gd name="connsiteX6" fmla="*/ 4536644 w 4553447"/>
              <a:gd name="connsiteY6" fmla="*/ 302647 h 5549966"/>
              <a:gd name="connsiteX7" fmla="*/ 4553070 w 4553447"/>
              <a:gd name="connsiteY7" fmla="*/ 334222 h 5549966"/>
              <a:gd name="connsiteX8" fmla="*/ 4530809 w 4553447"/>
              <a:gd name="connsiteY8" fmla="*/ 391868 h 5549966"/>
              <a:gd name="connsiteX9" fmla="*/ 4527321 w 4553447"/>
              <a:gd name="connsiteY9" fmla="*/ 415489 h 5549966"/>
              <a:gd name="connsiteX10" fmla="*/ 4522216 w 4553447"/>
              <a:gd name="connsiteY10" fmla="*/ 506828 h 5549966"/>
              <a:gd name="connsiteX11" fmla="*/ 4521566 w 4553447"/>
              <a:gd name="connsiteY11" fmla="*/ 553245 h 5549966"/>
              <a:gd name="connsiteX12" fmla="*/ 4518467 w 4553447"/>
              <a:gd name="connsiteY12" fmla="*/ 581709 h 5549966"/>
              <a:gd name="connsiteX13" fmla="*/ 4517798 w 4553447"/>
              <a:gd name="connsiteY13" fmla="*/ 585890 h 5549966"/>
              <a:gd name="connsiteX14" fmla="*/ 4504861 w 4553447"/>
              <a:gd name="connsiteY14" fmla="*/ 817404 h 5549966"/>
              <a:gd name="connsiteX15" fmla="*/ 4506574 w 4553447"/>
              <a:gd name="connsiteY15" fmla="*/ 822238 h 5549966"/>
              <a:gd name="connsiteX16" fmla="*/ 4504423 w 4553447"/>
              <a:gd name="connsiteY16" fmla="*/ 846069 h 5549966"/>
              <a:gd name="connsiteX17" fmla="*/ 4502823 w 4553447"/>
              <a:gd name="connsiteY17" fmla="*/ 853854 h 5549966"/>
              <a:gd name="connsiteX18" fmla="*/ 4496585 w 4553447"/>
              <a:gd name="connsiteY18" fmla="*/ 965485 h 5549966"/>
              <a:gd name="connsiteX19" fmla="*/ 4498662 w 4553447"/>
              <a:gd name="connsiteY19" fmla="*/ 966385 h 5549966"/>
              <a:gd name="connsiteX20" fmla="*/ 4502781 w 4553447"/>
              <a:gd name="connsiteY20" fmla="*/ 1002567 h 5549966"/>
              <a:gd name="connsiteX21" fmla="*/ 4497983 w 4553447"/>
              <a:gd name="connsiteY21" fmla="*/ 1101094 h 5549966"/>
              <a:gd name="connsiteX22" fmla="*/ 4497878 w 4553447"/>
              <a:gd name="connsiteY22" fmla="*/ 1159389 h 5549966"/>
              <a:gd name="connsiteX23" fmla="*/ 4502181 w 4553447"/>
              <a:gd name="connsiteY23" fmla="*/ 1180505 h 5549966"/>
              <a:gd name="connsiteX24" fmla="*/ 4505271 w 4553447"/>
              <a:gd name="connsiteY24" fmla="*/ 1210687 h 5549966"/>
              <a:gd name="connsiteX25" fmla="*/ 4514088 w 4553447"/>
              <a:gd name="connsiteY25" fmla="*/ 1263157 h 5549966"/>
              <a:gd name="connsiteX26" fmla="*/ 4516365 w 4553447"/>
              <a:gd name="connsiteY26" fmla="*/ 1313374 h 5549966"/>
              <a:gd name="connsiteX27" fmla="*/ 4515485 w 4553447"/>
              <a:gd name="connsiteY27" fmla="*/ 1347004 h 5549966"/>
              <a:gd name="connsiteX28" fmla="*/ 4515022 w 4553447"/>
              <a:gd name="connsiteY28" fmla="*/ 1351864 h 5549966"/>
              <a:gd name="connsiteX29" fmla="*/ 4505903 w 4553447"/>
              <a:gd name="connsiteY29" fmla="*/ 1391762 h 5549966"/>
              <a:gd name="connsiteX30" fmla="*/ 4509167 w 4553447"/>
              <a:gd name="connsiteY30" fmla="*/ 1395707 h 5549966"/>
              <a:gd name="connsiteX31" fmla="*/ 4512009 w 4553447"/>
              <a:gd name="connsiteY31" fmla="*/ 1408524 h 5549966"/>
              <a:gd name="connsiteX32" fmla="*/ 4507268 w 4553447"/>
              <a:gd name="connsiteY32" fmla="*/ 1419109 h 5549966"/>
              <a:gd name="connsiteX33" fmla="*/ 4497084 w 4553447"/>
              <a:gd name="connsiteY33" fmla="*/ 1469337 h 5549966"/>
              <a:gd name="connsiteX34" fmla="*/ 4486187 w 4553447"/>
              <a:gd name="connsiteY34" fmla="*/ 1543038 h 5549966"/>
              <a:gd name="connsiteX35" fmla="*/ 4481306 w 4553447"/>
              <a:gd name="connsiteY35" fmla="*/ 1553997 h 5549966"/>
              <a:gd name="connsiteX36" fmla="*/ 4466878 w 4553447"/>
              <a:gd name="connsiteY36" fmla="*/ 1626071 h 5549966"/>
              <a:gd name="connsiteX37" fmla="*/ 4463163 w 4553447"/>
              <a:gd name="connsiteY37" fmla="*/ 1664103 h 5549966"/>
              <a:gd name="connsiteX38" fmla="*/ 4466823 w 4553447"/>
              <a:gd name="connsiteY38" fmla="*/ 1668558 h 5549966"/>
              <a:gd name="connsiteX39" fmla="*/ 4465173 w 4553447"/>
              <a:gd name="connsiteY39" fmla="*/ 1679756 h 5549966"/>
              <a:gd name="connsiteX40" fmla="*/ 4465585 w 4553447"/>
              <a:gd name="connsiteY40" fmla="*/ 1682815 h 5549966"/>
              <a:gd name="connsiteX41" fmla="*/ 4467096 w 4553447"/>
              <a:gd name="connsiteY41" fmla="*/ 1700268 h 5549966"/>
              <a:gd name="connsiteX42" fmla="*/ 4455626 w 4553447"/>
              <a:gd name="connsiteY42" fmla="*/ 1735163 h 5549966"/>
              <a:gd name="connsiteX43" fmla="*/ 4453566 w 4553447"/>
              <a:gd name="connsiteY43" fmla="*/ 1735289 h 5549966"/>
              <a:gd name="connsiteX44" fmla="*/ 4445068 w 4553447"/>
              <a:gd name="connsiteY44" fmla="*/ 1887374 h 5549966"/>
              <a:gd name="connsiteX45" fmla="*/ 4453759 w 4553447"/>
              <a:gd name="connsiteY45" fmla="*/ 1911536 h 5549966"/>
              <a:gd name="connsiteX46" fmla="*/ 4456037 w 4553447"/>
              <a:gd name="connsiteY46" fmla="*/ 1961755 h 5549966"/>
              <a:gd name="connsiteX47" fmla="*/ 4455156 w 4553447"/>
              <a:gd name="connsiteY47" fmla="*/ 1995384 h 5549966"/>
              <a:gd name="connsiteX48" fmla="*/ 4454694 w 4553447"/>
              <a:gd name="connsiteY48" fmla="*/ 2000244 h 5549966"/>
              <a:gd name="connsiteX49" fmla="*/ 4445574 w 4553447"/>
              <a:gd name="connsiteY49" fmla="*/ 2040142 h 5549966"/>
              <a:gd name="connsiteX50" fmla="*/ 4448839 w 4553447"/>
              <a:gd name="connsiteY50" fmla="*/ 2044087 h 5549966"/>
              <a:gd name="connsiteX51" fmla="*/ 4451680 w 4553447"/>
              <a:gd name="connsiteY51" fmla="*/ 2056904 h 5549966"/>
              <a:gd name="connsiteX52" fmla="*/ 4446939 w 4553447"/>
              <a:gd name="connsiteY52" fmla="*/ 2067489 h 5549966"/>
              <a:gd name="connsiteX53" fmla="*/ 4436755 w 4553447"/>
              <a:gd name="connsiteY53" fmla="*/ 2117719 h 5549966"/>
              <a:gd name="connsiteX54" fmla="*/ 4429424 w 4553447"/>
              <a:gd name="connsiteY54" fmla="*/ 2167300 h 5549966"/>
              <a:gd name="connsiteX55" fmla="*/ 4373341 w 4553447"/>
              <a:gd name="connsiteY55" fmla="*/ 3223633 h 5549966"/>
              <a:gd name="connsiteX56" fmla="*/ 4360555 w 4553447"/>
              <a:gd name="connsiteY56" fmla="*/ 3477281 h 5549966"/>
              <a:gd name="connsiteX57" fmla="*/ 4349470 w 4553447"/>
              <a:gd name="connsiteY57" fmla="*/ 3639984 h 5549966"/>
              <a:gd name="connsiteX58" fmla="*/ 4258709 w 4553447"/>
              <a:gd name="connsiteY58" fmla="*/ 5278921 h 5549966"/>
              <a:gd name="connsiteX59" fmla="*/ 4264007 w 4553447"/>
              <a:gd name="connsiteY59" fmla="*/ 5315626 h 5549966"/>
              <a:gd name="connsiteX60" fmla="*/ 4267541 w 4553447"/>
              <a:gd name="connsiteY60" fmla="*/ 5350090 h 5549966"/>
              <a:gd name="connsiteX61" fmla="*/ 4270373 w 4553447"/>
              <a:gd name="connsiteY61" fmla="*/ 5450399 h 5549966"/>
              <a:gd name="connsiteX62" fmla="*/ 4251816 w 4553447"/>
              <a:gd name="connsiteY62" fmla="*/ 5484804 h 5549966"/>
              <a:gd name="connsiteX63" fmla="*/ 4247164 w 4553447"/>
              <a:gd name="connsiteY63" fmla="*/ 5487504 h 5549966"/>
              <a:gd name="connsiteX64" fmla="*/ 4243707 w 4553447"/>
              <a:gd name="connsiteY64" fmla="*/ 5549951 h 5549966"/>
              <a:gd name="connsiteX65" fmla="*/ 271075 w 4553447"/>
              <a:gd name="connsiteY65" fmla="*/ 5218723 h 5549966"/>
              <a:gd name="connsiteX66" fmla="*/ 0 w 4553447"/>
              <a:gd name="connsiteY66" fmla="*/ 5280167 h 5549966"/>
              <a:gd name="connsiteX67" fmla="*/ 4324 w 4553447"/>
              <a:gd name="connsiteY67" fmla="*/ 5239903 h 5549966"/>
              <a:gd name="connsiteX68" fmla="*/ 8544 w 4553447"/>
              <a:gd name="connsiteY68" fmla="*/ 5233298 h 5549966"/>
              <a:gd name="connsiteX69" fmla="*/ 8813 w 4553447"/>
              <a:gd name="connsiteY69" fmla="*/ 5230552 h 5549966"/>
              <a:gd name="connsiteX70" fmla="*/ 9083 w 4553447"/>
              <a:gd name="connsiteY70" fmla="*/ 5227804 h 5549966"/>
              <a:gd name="connsiteX71" fmla="*/ 9620 w 4553447"/>
              <a:gd name="connsiteY71" fmla="*/ 5222308 h 5549966"/>
              <a:gd name="connsiteX72" fmla="*/ 9305 w 4553447"/>
              <a:gd name="connsiteY72" fmla="*/ 5216405 h 5549966"/>
              <a:gd name="connsiteX73" fmla="*/ 8721 w 4553447"/>
              <a:gd name="connsiteY73" fmla="*/ 5213249 h 5549966"/>
              <a:gd name="connsiteX74" fmla="*/ 8990 w 4553447"/>
              <a:gd name="connsiteY74" fmla="*/ 5210500 h 5549966"/>
              <a:gd name="connsiteX75" fmla="*/ 8674 w 4553447"/>
              <a:gd name="connsiteY75" fmla="*/ 5204597 h 5549966"/>
              <a:gd name="connsiteX76" fmla="*/ 8091 w 4553447"/>
              <a:gd name="connsiteY76" fmla="*/ 5201441 h 5549966"/>
              <a:gd name="connsiteX77" fmla="*/ 7461 w 4553447"/>
              <a:gd name="connsiteY77" fmla="*/ 5189632 h 5549966"/>
              <a:gd name="connsiteX78" fmla="*/ 6877 w 4553447"/>
              <a:gd name="connsiteY78" fmla="*/ 5186477 h 5549966"/>
              <a:gd name="connsiteX79" fmla="*/ 7145 w 4553447"/>
              <a:gd name="connsiteY79" fmla="*/ 5183728 h 5549966"/>
              <a:gd name="connsiteX80" fmla="*/ 5710 w 4553447"/>
              <a:gd name="connsiteY80" fmla="*/ 5180163 h 5549966"/>
              <a:gd name="connsiteX81" fmla="*/ 11122 w 4553447"/>
              <a:gd name="connsiteY81" fmla="*/ 5116566 h 5549966"/>
              <a:gd name="connsiteX82" fmla="*/ 78736 w 4553447"/>
              <a:gd name="connsiteY82" fmla="*/ 3839310 h 5549966"/>
              <a:gd name="connsiteX83" fmla="*/ 303426 w 4553447"/>
              <a:gd name="connsiteY83" fmla="*/ 0 h 5549966"/>
              <a:gd name="connsiteX0" fmla="*/ 303426 w 4553447"/>
              <a:gd name="connsiteY0" fmla="*/ 0 h 5549973"/>
              <a:gd name="connsiteX1" fmla="*/ 3305612 w 4553447"/>
              <a:gd name="connsiteY1" fmla="*/ 171842 h 5549973"/>
              <a:gd name="connsiteX2" fmla="*/ 4134423 w 4553447"/>
              <a:gd name="connsiteY2" fmla="*/ 226950 h 5549973"/>
              <a:gd name="connsiteX3" fmla="*/ 4507617 w 4553447"/>
              <a:gd name="connsiteY3" fmla="*/ 247374 h 5549973"/>
              <a:gd name="connsiteX4" fmla="*/ 4535496 w 4553447"/>
              <a:gd name="connsiteY4" fmla="*/ 269179 h 5549973"/>
              <a:gd name="connsiteX5" fmla="*/ 4533722 w 4553447"/>
              <a:gd name="connsiteY5" fmla="*/ 300930 h 5549973"/>
              <a:gd name="connsiteX6" fmla="*/ 4536644 w 4553447"/>
              <a:gd name="connsiteY6" fmla="*/ 302647 h 5549973"/>
              <a:gd name="connsiteX7" fmla="*/ 4553070 w 4553447"/>
              <a:gd name="connsiteY7" fmla="*/ 334222 h 5549973"/>
              <a:gd name="connsiteX8" fmla="*/ 4530809 w 4553447"/>
              <a:gd name="connsiteY8" fmla="*/ 391868 h 5549973"/>
              <a:gd name="connsiteX9" fmla="*/ 4527321 w 4553447"/>
              <a:gd name="connsiteY9" fmla="*/ 415489 h 5549973"/>
              <a:gd name="connsiteX10" fmla="*/ 4522216 w 4553447"/>
              <a:gd name="connsiteY10" fmla="*/ 506828 h 5549973"/>
              <a:gd name="connsiteX11" fmla="*/ 4521566 w 4553447"/>
              <a:gd name="connsiteY11" fmla="*/ 553245 h 5549973"/>
              <a:gd name="connsiteX12" fmla="*/ 4518467 w 4553447"/>
              <a:gd name="connsiteY12" fmla="*/ 581709 h 5549973"/>
              <a:gd name="connsiteX13" fmla="*/ 4517798 w 4553447"/>
              <a:gd name="connsiteY13" fmla="*/ 585890 h 5549973"/>
              <a:gd name="connsiteX14" fmla="*/ 4504861 w 4553447"/>
              <a:gd name="connsiteY14" fmla="*/ 817404 h 5549973"/>
              <a:gd name="connsiteX15" fmla="*/ 4506574 w 4553447"/>
              <a:gd name="connsiteY15" fmla="*/ 822238 h 5549973"/>
              <a:gd name="connsiteX16" fmla="*/ 4504423 w 4553447"/>
              <a:gd name="connsiteY16" fmla="*/ 846069 h 5549973"/>
              <a:gd name="connsiteX17" fmla="*/ 4502823 w 4553447"/>
              <a:gd name="connsiteY17" fmla="*/ 853854 h 5549973"/>
              <a:gd name="connsiteX18" fmla="*/ 4496585 w 4553447"/>
              <a:gd name="connsiteY18" fmla="*/ 965485 h 5549973"/>
              <a:gd name="connsiteX19" fmla="*/ 4498662 w 4553447"/>
              <a:gd name="connsiteY19" fmla="*/ 966385 h 5549973"/>
              <a:gd name="connsiteX20" fmla="*/ 4502781 w 4553447"/>
              <a:gd name="connsiteY20" fmla="*/ 1002567 h 5549973"/>
              <a:gd name="connsiteX21" fmla="*/ 4497983 w 4553447"/>
              <a:gd name="connsiteY21" fmla="*/ 1101094 h 5549973"/>
              <a:gd name="connsiteX22" fmla="*/ 4497878 w 4553447"/>
              <a:gd name="connsiteY22" fmla="*/ 1159389 h 5549973"/>
              <a:gd name="connsiteX23" fmla="*/ 4502181 w 4553447"/>
              <a:gd name="connsiteY23" fmla="*/ 1180505 h 5549973"/>
              <a:gd name="connsiteX24" fmla="*/ 4505271 w 4553447"/>
              <a:gd name="connsiteY24" fmla="*/ 1210687 h 5549973"/>
              <a:gd name="connsiteX25" fmla="*/ 4514088 w 4553447"/>
              <a:gd name="connsiteY25" fmla="*/ 1263157 h 5549973"/>
              <a:gd name="connsiteX26" fmla="*/ 4516365 w 4553447"/>
              <a:gd name="connsiteY26" fmla="*/ 1313374 h 5549973"/>
              <a:gd name="connsiteX27" fmla="*/ 4515485 w 4553447"/>
              <a:gd name="connsiteY27" fmla="*/ 1347004 h 5549973"/>
              <a:gd name="connsiteX28" fmla="*/ 4515022 w 4553447"/>
              <a:gd name="connsiteY28" fmla="*/ 1351864 h 5549973"/>
              <a:gd name="connsiteX29" fmla="*/ 4505903 w 4553447"/>
              <a:gd name="connsiteY29" fmla="*/ 1391762 h 5549973"/>
              <a:gd name="connsiteX30" fmla="*/ 4509167 w 4553447"/>
              <a:gd name="connsiteY30" fmla="*/ 1395707 h 5549973"/>
              <a:gd name="connsiteX31" fmla="*/ 4512009 w 4553447"/>
              <a:gd name="connsiteY31" fmla="*/ 1408524 h 5549973"/>
              <a:gd name="connsiteX32" fmla="*/ 4507268 w 4553447"/>
              <a:gd name="connsiteY32" fmla="*/ 1419109 h 5549973"/>
              <a:gd name="connsiteX33" fmla="*/ 4497084 w 4553447"/>
              <a:gd name="connsiteY33" fmla="*/ 1469337 h 5549973"/>
              <a:gd name="connsiteX34" fmla="*/ 4486187 w 4553447"/>
              <a:gd name="connsiteY34" fmla="*/ 1543038 h 5549973"/>
              <a:gd name="connsiteX35" fmla="*/ 4481306 w 4553447"/>
              <a:gd name="connsiteY35" fmla="*/ 1553997 h 5549973"/>
              <a:gd name="connsiteX36" fmla="*/ 4466878 w 4553447"/>
              <a:gd name="connsiteY36" fmla="*/ 1626071 h 5549973"/>
              <a:gd name="connsiteX37" fmla="*/ 4463163 w 4553447"/>
              <a:gd name="connsiteY37" fmla="*/ 1664103 h 5549973"/>
              <a:gd name="connsiteX38" fmla="*/ 4466823 w 4553447"/>
              <a:gd name="connsiteY38" fmla="*/ 1668558 h 5549973"/>
              <a:gd name="connsiteX39" fmla="*/ 4465173 w 4553447"/>
              <a:gd name="connsiteY39" fmla="*/ 1679756 h 5549973"/>
              <a:gd name="connsiteX40" fmla="*/ 4465585 w 4553447"/>
              <a:gd name="connsiteY40" fmla="*/ 1682815 h 5549973"/>
              <a:gd name="connsiteX41" fmla="*/ 4467096 w 4553447"/>
              <a:gd name="connsiteY41" fmla="*/ 1700268 h 5549973"/>
              <a:gd name="connsiteX42" fmla="*/ 4455626 w 4553447"/>
              <a:gd name="connsiteY42" fmla="*/ 1735163 h 5549973"/>
              <a:gd name="connsiteX43" fmla="*/ 4453566 w 4553447"/>
              <a:gd name="connsiteY43" fmla="*/ 1735289 h 5549973"/>
              <a:gd name="connsiteX44" fmla="*/ 4445068 w 4553447"/>
              <a:gd name="connsiteY44" fmla="*/ 1887374 h 5549973"/>
              <a:gd name="connsiteX45" fmla="*/ 4453759 w 4553447"/>
              <a:gd name="connsiteY45" fmla="*/ 1911536 h 5549973"/>
              <a:gd name="connsiteX46" fmla="*/ 4456037 w 4553447"/>
              <a:gd name="connsiteY46" fmla="*/ 1961755 h 5549973"/>
              <a:gd name="connsiteX47" fmla="*/ 4455156 w 4553447"/>
              <a:gd name="connsiteY47" fmla="*/ 1995384 h 5549973"/>
              <a:gd name="connsiteX48" fmla="*/ 4454694 w 4553447"/>
              <a:gd name="connsiteY48" fmla="*/ 2000244 h 5549973"/>
              <a:gd name="connsiteX49" fmla="*/ 4445574 w 4553447"/>
              <a:gd name="connsiteY49" fmla="*/ 2040142 h 5549973"/>
              <a:gd name="connsiteX50" fmla="*/ 4448839 w 4553447"/>
              <a:gd name="connsiteY50" fmla="*/ 2044087 h 5549973"/>
              <a:gd name="connsiteX51" fmla="*/ 4451680 w 4553447"/>
              <a:gd name="connsiteY51" fmla="*/ 2056904 h 5549973"/>
              <a:gd name="connsiteX52" fmla="*/ 4446939 w 4553447"/>
              <a:gd name="connsiteY52" fmla="*/ 2067489 h 5549973"/>
              <a:gd name="connsiteX53" fmla="*/ 4436755 w 4553447"/>
              <a:gd name="connsiteY53" fmla="*/ 2117719 h 5549973"/>
              <a:gd name="connsiteX54" fmla="*/ 4429424 w 4553447"/>
              <a:gd name="connsiteY54" fmla="*/ 2167300 h 5549973"/>
              <a:gd name="connsiteX55" fmla="*/ 4373341 w 4553447"/>
              <a:gd name="connsiteY55" fmla="*/ 3223633 h 5549973"/>
              <a:gd name="connsiteX56" fmla="*/ 4360555 w 4553447"/>
              <a:gd name="connsiteY56" fmla="*/ 3477281 h 5549973"/>
              <a:gd name="connsiteX57" fmla="*/ 4349470 w 4553447"/>
              <a:gd name="connsiteY57" fmla="*/ 3639984 h 5549973"/>
              <a:gd name="connsiteX58" fmla="*/ 4258709 w 4553447"/>
              <a:gd name="connsiteY58" fmla="*/ 5278921 h 5549973"/>
              <a:gd name="connsiteX59" fmla="*/ 4264007 w 4553447"/>
              <a:gd name="connsiteY59" fmla="*/ 5315626 h 5549973"/>
              <a:gd name="connsiteX60" fmla="*/ 4267541 w 4553447"/>
              <a:gd name="connsiteY60" fmla="*/ 5350090 h 5549973"/>
              <a:gd name="connsiteX61" fmla="*/ 4270373 w 4553447"/>
              <a:gd name="connsiteY61" fmla="*/ 5450399 h 5549973"/>
              <a:gd name="connsiteX62" fmla="*/ 4251816 w 4553447"/>
              <a:gd name="connsiteY62" fmla="*/ 5484804 h 5549973"/>
              <a:gd name="connsiteX63" fmla="*/ 4247164 w 4553447"/>
              <a:gd name="connsiteY63" fmla="*/ 5487504 h 5549973"/>
              <a:gd name="connsiteX64" fmla="*/ 4243707 w 4553447"/>
              <a:gd name="connsiteY64" fmla="*/ 5549951 h 5549973"/>
              <a:gd name="connsiteX65" fmla="*/ 310344 w 4553447"/>
              <a:gd name="connsiteY65" fmla="*/ 5297261 h 5549973"/>
              <a:gd name="connsiteX66" fmla="*/ 0 w 4553447"/>
              <a:gd name="connsiteY66" fmla="*/ 5280167 h 5549973"/>
              <a:gd name="connsiteX67" fmla="*/ 4324 w 4553447"/>
              <a:gd name="connsiteY67" fmla="*/ 5239903 h 5549973"/>
              <a:gd name="connsiteX68" fmla="*/ 8544 w 4553447"/>
              <a:gd name="connsiteY68" fmla="*/ 5233298 h 5549973"/>
              <a:gd name="connsiteX69" fmla="*/ 8813 w 4553447"/>
              <a:gd name="connsiteY69" fmla="*/ 5230552 h 5549973"/>
              <a:gd name="connsiteX70" fmla="*/ 9083 w 4553447"/>
              <a:gd name="connsiteY70" fmla="*/ 5227804 h 5549973"/>
              <a:gd name="connsiteX71" fmla="*/ 9620 w 4553447"/>
              <a:gd name="connsiteY71" fmla="*/ 5222308 h 5549973"/>
              <a:gd name="connsiteX72" fmla="*/ 9305 w 4553447"/>
              <a:gd name="connsiteY72" fmla="*/ 5216405 h 5549973"/>
              <a:gd name="connsiteX73" fmla="*/ 8721 w 4553447"/>
              <a:gd name="connsiteY73" fmla="*/ 5213249 h 5549973"/>
              <a:gd name="connsiteX74" fmla="*/ 8990 w 4553447"/>
              <a:gd name="connsiteY74" fmla="*/ 5210500 h 5549973"/>
              <a:gd name="connsiteX75" fmla="*/ 8674 w 4553447"/>
              <a:gd name="connsiteY75" fmla="*/ 5204597 h 5549973"/>
              <a:gd name="connsiteX76" fmla="*/ 8091 w 4553447"/>
              <a:gd name="connsiteY76" fmla="*/ 5201441 h 5549973"/>
              <a:gd name="connsiteX77" fmla="*/ 7461 w 4553447"/>
              <a:gd name="connsiteY77" fmla="*/ 5189632 h 5549973"/>
              <a:gd name="connsiteX78" fmla="*/ 6877 w 4553447"/>
              <a:gd name="connsiteY78" fmla="*/ 5186477 h 5549973"/>
              <a:gd name="connsiteX79" fmla="*/ 7145 w 4553447"/>
              <a:gd name="connsiteY79" fmla="*/ 5183728 h 5549973"/>
              <a:gd name="connsiteX80" fmla="*/ 5710 w 4553447"/>
              <a:gd name="connsiteY80" fmla="*/ 5180163 h 5549973"/>
              <a:gd name="connsiteX81" fmla="*/ 11122 w 4553447"/>
              <a:gd name="connsiteY81" fmla="*/ 5116566 h 5549973"/>
              <a:gd name="connsiteX82" fmla="*/ 78736 w 4553447"/>
              <a:gd name="connsiteY82" fmla="*/ 3839310 h 5549973"/>
              <a:gd name="connsiteX83" fmla="*/ 303426 w 4553447"/>
              <a:gd name="connsiteY83" fmla="*/ 0 h 5549973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9305 w 4553447"/>
              <a:gd name="connsiteY72" fmla="*/ 5216405 h 5549974"/>
              <a:gd name="connsiteX73" fmla="*/ 8721 w 4553447"/>
              <a:gd name="connsiteY73" fmla="*/ 5213249 h 5549974"/>
              <a:gd name="connsiteX74" fmla="*/ 8990 w 4553447"/>
              <a:gd name="connsiteY74" fmla="*/ 5210500 h 5549974"/>
              <a:gd name="connsiteX75" fmla="*/ 8674 w 4553447"/>
              <a:gd name="connsiteY75" fmla="*/ 5204597 h 5549974"/>
              <a:gd name="connsiteX76" fmla="*/ 8091 w 4553447"/>
              <a:gd name="connsiteY76" fmla="*/ 5201441 h 5549974"/>
              <a:gd name="connsiteX77" fmla="*/ 7461 w 4553447"/>
              <a:gd name="connsiteY77" fmla="*/ 5189632 h 5549974"/>
              <a:gd name="connsiteX78" fmla="*/ 6877 w 4553447"/>
              <a:gd name="connsiteY78" fmla="*/ 5186477 h 5549974"/>
              <a:gd name="connsiteX79" fmla="*/ 7145 w 4553447"/>
              <a:gd name="connsiteY79" fmla="*/ 5183728 h 5549974"/>
              <a:gd name="connsiteX80" fmla="*/ 5710 w 4553447"/>
              <a:gd name="connsiteY80" fmla="*/ 5180163 h 5549974"/>
              <a:gd name="connsiteX81" fmla="*/ 11122 w 4553447"/>
              <a:gd name="connsiteY81" fmla="*/ 5116566 h 5549974"/>
              <a:gd name="connsiteX82" fmla="*/ 78736 w 4553447"/>
              <a:gd name="connsiteY82" fmla="*/ 3839310 h 5549974"/>
              <a:gd name="connsiteX83" fmla="*/ 303426 w 4553447"/>
              <a:gd name="connsiteY83" fmla="*/ 0 h 5549974"/>
              <a:gd name="connsiteX0" fmla="*/ 303343 w 4553364"/>
              <a:gd name="connsiteY0" fmla="*/ 0 h 5549974"/>
              <a:gd name="connsiteX1" fmla="*/ 3305529 w 4553364"/>
              <a:gd name="connsiteY1" fmla="*/ 171842 h 5549974"/>
              <a:gd name="connsiteX2" fmla="*/ 4134340 w 4553364"/>
              <a:gd name="connsiteY2" fmla="*/ 226950 h 5549974"/>
              <a:gd name="connsiteX3" fmla="*/ 4507534 w 4553364"/>
              <a:gd name="connsiteY3" fmla="*/ 247374 h 5549974"/>
              <a:gd name="connsiteX4" fmla="*/ 4535413 w 4553364"/>
              <a:gd name="connsiteY4" fmla="*/ 269179 h 5549974"/>
              <a:gd name="connsiteX5" fmla="*/ 4533639 w 4553364"/>
              <a:gd name="connsiteY5" fmla="*/ 300930 h 5549974"/>
              <a:gd name="connsiteX6" fmla="*/ 4536561 w 4553364"/>
              <a:gd name="connsiteY6" fmla="*/ 302647 h 5549974"/>
              <a:gd name="connsiteX7" fmla="*/ 4552987 w 4553364"/>
              <a:gd name="connsiteY7" fmla="*/ 334222 h 5549974"/>
              <a:gd name="connsiteX8" fmla="*/ 4530726 w 4553364"/>
              <a:gd name="connsiteY8" fmla="*/ 391868 h 5549974"/>
              <a:gd name="connsiteX9" fmla="*/ 4527238 w 4553364"/>
              <a:gd name="connsiteY9" fmla="*/ 415489 h 5549974"/>
              <a:gd name="connsiteX10" fmla="*/ 4522133 w 4553364"/>
              <a:gd name="connsiteY10" fmla="*/ 506828 h 5549974"/>
              <a:gd name="connsiteX11" fmla="*/ 4521483 w 4553364"/>
              <a:gd name="connsiteY11" fmla="*/ 553245 h 5549974"/>
              <a:gd name="connsiteX12" fmla="*/ 4518384 w 4553364"/>
              <a:gd name="connsiteY12" fmla="*/ 581709 h 5549974"/>
              <a:gd name="connsiteX13" fmla="*/ 4517715 w 4553364"/>
              <a:gd name="connsiteY13" fmla="*/ 585890 h 5549974"/>
              <a:gd name="connsiteX14" fmla="*/ 4504778 w 4553364"/>
              <a:gd name="connsiteY14" fmla="*/ 817404 h 5549974"/>
              <a:gd name="connsiteX15" fmla="*/ 4506491 w 4553364"/>
              <a:gd name="connsiteY15" fmla="*/ 822238 h 5549974"/>
              <a:gd name="connsiteX16" fmla="*/ 4504340 w 4553364"/>
              <a:gd name="connsiteY16" fmla="*/ 846069 h 5549974"/>
              <a:gd name="connsiteX17" fmla="*/ 4502740 w 4553364"/>
              <a:gd name="connsiteY17" fmla="*/ 853854 h 5549974"/>
              <a:gd name="connsiteX18" fmla="*/ 4496502 w 4553364"/>
              <a:gd name="connsiteY18" fmla="*/ 965485 h 5549974"/>
              <a:gd name="connsiteX19" fmla="*/ 4498579 w 4553364"/>
              <a:gd name="connsiteY19" fmla="*/ 966385 h 5549974"/>
              <a:gd name="connsiteX20" fmla="*/ 4502698 w 4553364"/>
              <a:gd name="connsiteY20" fmla="*/ 1002567 h 5549974"/>
              <a:gd name="connsiteX21" fmla="*/ 4497900 w 4553364"/>
              <a:gd name="connsiteY21" fmla="*/ 1101094 h 5549974"/>
              <a:gd name="connsiteX22" fmla="*/ 4497795 w 4553364"/>
              <a:gd name="connsiteY22" fmla="*/ 1159389 h 5549974"/>
              <a:gd name="connsiteX23" fmla="*/ 4502098 w 4553364"/>
              <a:gd name="connsiteY23" fmla="*/ 1180505 h 5549974"/>
              <a:gd name="connsiteX24" fmla="*/ 4505188 w 4553364"/>
              <a:gd name="connsiteY24" fmla="*/ 1210687 h 5549974"/>
              <a:gd name="connsiteX25" fmla="*/ 4514005 w 4553364"/>
              <a:gd name="connsiteY25" fmla="*/ 1263157 h 5549974"/>
              <a:gd name="connsiteX26" fmla="*/ 4516282 w 4553364"/>
              <a:gd name="connsiteY26" fmla="*/ 1313374 h 5549974"/>
              <a:gd name="connsiteX27" fmla="*/ 4515402 w 4553364"/>
              <a:gd name="connsiteY27" fmla="*/ 1347004 h 5549974"/>
              <a:gd name="connsiteX28" fmla="*/ 4514939 w 4553364"/>
              <a:gd name="connsiteY28" fmla="*/ 1351864 h 5549974"/>
              <a:gd name="connsiteX29" fmla="*/ 4505820 w 4553364"/>
              <a:gd name="connsiteY29" fmla="*/ 1391762 h 5549974"/>
              <a:gd name="connsiteX30" fmla="*/ 4509084 w 4553364"/>
              <a:gd name="connsiteY30" fmla="*/ 1395707 h 5549974"/>
              <a:gd name="connsiteX31" fmla="*/ 4511926 w 4553364"/>
              <a:gd name="connsiteY31" fmla="*/ 1408524 h 5549974"/>
              <a:gd name="connsiteX32" fmla="*/ 4507185 w 4553364"/>
              <a:gd name="connsiteY32" fmla="*/ 1419109 h 5549974"/>
              <a:gd name="connsiteX33" fmla="*/ 4497001 w 4553364"/>
              <a:gd name="connsiteY33" fmla="*/ 1469337 h 5549974"/>
              <a:gd name="connsiteX34" fmla="*/ 4486104 w 4553364"/>
              <a:gd name="connsiteY34" fmla="*/ 1543038 h 5549974"/>
              <a:gd name="connsiteX35" fmla="*/ 4481223 w 4553364"/>
              <a:gd name="connsiteY35" fmla="*/ 1553997 h 5549974"/>
              <a:gd name="connsiteX36" fmla="*/ 4466795 w 4553364"/>
              <a:gd name="connsiteY36" fmla="*/ 1626071 h 5549974"/>
              <a:gd name="connsiteX37" fmla="*/ 4463080 w 4553364"/>
              <a:gd name="connsiteY37" fmla="*/ 1664103 h 5549974"/>
              <a:gd name="connsiteX38" fmla="*/ 4466740 w 4553364"/>
              <a:gd name="connsiteY38" fmla="*/ 1668558 h 5549974"/>
              <a:gd name="connsiteX39" fmla="*/ 4465090 w 4553364"/>
              <a:gd name="connsiteY39" fmla="*/ 1679756 h 5549974"/>
              <a:gd name="connsiteX40" fmla="*/ 4465502 w 4553364"/>
              <a:gd name="connsiteY40" fmla="*/ 1682815 h 5549974"/>
              <a:gd name="connsiteX41" fmla="*/ 4467013 w 4553364"/>
              <a:gd name="connsiteY41" fmla="*/ 1700268 h 5549974"/>
              <a:gd name="connsiteX42" fmla="*/ 4455543 w 4553364"/>
              <a:gd name="connsiteY42" fmla="*/ 1735163 h 5549974"/>
              <a:gd name="connsiteX43" fmla="*/ 4453483 w 4553364"/>
              <a:gd name="connsiteY43" fmla="*/ 1735289 h 5549974"/>
              <a:gd name="connsiteX44" fmla="*/ 4444985 w 4553364"/>
              <a:gd name="connsiteY44" fmla="*/ 1887374 h 5549974"/>
              <a:gd name="connsiteX45" fmla="*/ 4453676 w 4553364"/>
              <a:gd name="connsiteY45" fmla="*/ 1911536 h 5549974"/>
              <a:gd name="connsiteX46" fmla="*/ 4455954 w 4553364"/>
              <a:gd name="connsiteY46" fmla="*/ 1961755 h 5549974"/>
              <a:gd name="connsiteX47" fmla="*/ 4455073 w 4553364"/>
              <a:gd name="connsiteY47" fmla="*/ 1995384 h 5549974"/>
              <a:gd name="connsiteX48" fmla="*/ 4454611 w 4553364"/>
              <a:gd name="connsiteY48" fmla="*/ 2000244 h 5549974"/>
              <a:gd name="connsiteX49" fmla="*/ 4445491 w 4553364"/>
              <a:gd name="connsiteY49" fmla="*/ 2040142 h 5549974"/>
              <a:gd name="connsiteX50" fmla="*/ 4448756 w 4553364"/>
              <a:gd name="connsiteY50" fmla="*/ 2044087 h 5549974"/>
              <a:gd name="connsiteX51" fmla="*/ 4451597 w 4553364"/>
              <a:gd name="connsiteY51" fmla="*/ 2056904 h 5549974"/>
              <a:gd name="connsiteX52" fmla="*/ 4446856 w 4553364"/>
              <a:gd name="connsiteY52" fmla="*/ 2067489 h 5549974"/>
              <a:gd name="connsiteX53" fmla="*/ 4436672 w 4553364"/>
              <a:gd name="connsiteY53" fmla="*/ 2117719 h 5549974"/>
              <a:gd name="connsiteX54" fmla="*/ 4429341 w 4553364"/>
              <a:gd name="connsiteY54" fmla="*/ 2167300 h 5549974"/>
              <a:gd name="connsiteX55" fmla="*/ 4373258 w 4553364"/>
              <a:gd name="connsiteY55" fmla="*/ 3223633 h 5549974"/>
              <a:gd name="connsiteX56" fmla="*/ 4360472 w 4553364"/>
              <a:gd name="connsiteY56" fmla="*/ 3477281 h 5549974"/>
              <a:gd name="connsiteX57" fmla="*/ 4349387 w 4553364"/>
              <a:gd name="connsiteY57" fmla="*/ 3639984 h 5549974"/>
              <a:gd name="connsiteX58" fmla="*/ 4258626 w 4553364"/>
              <a:gd name="connsiteY58" fmla="*/ 5278921 h 5549974"/>
              <a:gd name="connsiteX59" fmla="*/ 4263924 w 4553364"/>
              <a:gd name="connsiteY59" fmla="*/ 5315626 h 5549974"/>
              <a:gd name="connsiteX60" fmla="*/ 4267458 w 4553364"/>
              <a:gd name="connsiteY60" fmla="*/ 5350090 h 5549974"/>
              <a:gd name="connsiteX61" fmla="*/ 4270290 w 4553364"/>
              <a:gd name="connsiteY61" fmla="*/ 5450399 h 5549974"/>
              <a:gd name="connsiteX62" fmla="*/ 4251733 w 4553364"/>
              <a:gd name="connsiteY62" fmla="*/ 5484804 h 5549974"/>
              <a:gd name="connsiteX63" fmla="*/ 4247081 w 4553364"/>
              <a:gd name="connsiteY63" fmla="*/ 5487504 h 5549974"/>
              <a:gd name="connsiteX64" fmla="*/ 4243624 w 4553364"/>
              <a:gd name="connsiteY64" fmla="*/ 5549951 h 5549974"/>
              <a:gd name="connsiteX65" fmla="*/ 310261 w 4553364"/>
              <a:gd name="connsiteY65" fmla="*/ 5297261 h 5549974"/>
              <a:gd name="connsiteX66" fmla="*/ 0 w 4553364"/>
              <a:gd name="connsiteY66" fmla="*/ 5293146 h 5549974"/>
              <a:gd name="connsiteX67" fmla="*/ 4241 w 4553364"/>
              <a:gd name="connsiteY67" fmla="*/ 5239903 h 5549974"/>
              <a:gd name="connsiteX68" fmla="*/ 8461 w 4553364"/>
              <a:gd name="connsiteY68" fmla="*/ 5233298 h 5549974"/>
              <a:gd name="connsiteX69" fmla="*/ 8730 w 4553364"/>
              <a:gd name="connsiteY69" fmla="*/ 5230552 h 5549974"/>
              <a:gd name="connsiteX70" fmla="*/ 9000 w 4553364"/>
              <a:gd name="connsiteY70" fmla="*/ 5227804 h 5549974"/>
              <a:gd name="connsiteX71" fmla="*/ 9537 w 4553364"/>
              <a:gd name="connsiteY71" fmla="*/ 5222308 h 5549974"/>
              <a:gd name="connsiteX72" fmla="*/ 9222 w 4553364"/>
              <a:gd name="connsiteY72" fmla="*/ 5216405 h 5549974"/>
              <a:gd name="connsiteX73" fmla="*/ 8638 w 4553364"/>
              <a:gd name="connsiteY73" fmla="*/ 5213249 h 5549974"/>
              <a:gd name="connsiteX74" fmla="*/ 8907 w 4553364"/>
              <a:gd name="connsiteY74" fmla="*/ 5210500 h 5549974"/>
              <a:gd name="connsiteX75" fmla="*/ 8591 w 4553364"/>
              <a:gd name="connsiteY75" fmla="*/ 5204597 h 5549974"/>
              <a:gd name="connsiteX76" fmla="*/ 8008 w 4553364"/>
              <a:gd name="connsiteY76" fmla="*/ 5201441 h 5549974"/>
              <a:gd name="connsiteX77" fmla="*/ 7378 w 4553364"/>
              <a:gd name="connsiteY77" fmla="*/ 5189632 h 5549974"/>
              <a:gd name="connsiteX78" fmla="*/ 6794 w 4553364"/>
              <a:gd name="connsiteY78" fmla="*/ 5186477 h 5549974"/>
              <a:gd name="connsiteX79" fmla="*/ 7062 w 4553364"/>
              <a:gd name="connsiteY79" fmla="*/ 5183728 h 5549974"/>
              <a:gd name="connsiteX80" fmla="*/ 5627 w 4553364"/>
              <a:gd name="connsiteY80" fmla="*/ 5180163 h 5549974"/>
              <a:gd name="connsiteX81" fmla="*/ 11039 w 4553364"/>
              <a:gd name="connsiteY81" fmla="*/ 5116566 h 5549974"/>
              <a:gd name="connsiteX82" fmla="*/ 78653 w 4553364"/>
              <a:gd name="connsiteY82" fmla="*/ 3839310 h 5549974"/>
              <a:gd name="connsiteX83" fmla="*/ 303343 w 4553364"/>
              <a:gd name="connsiteY83" fmla="*/ 0 h 5549974"/>
              <a:gd name="connsiteX0" fmla="*/ 303343 w 4553364"/>
              <a:gd name="connsiteY0" fmla="*/ 0 h 5549951"/>
              <a:gd name="connsiteX1" fmla="*/ 3305529 w 4553364"/>
              <a:gd name="connsiteY1" fmla="*/ 171842 h 5549951"/>
              <a:gd name="connsiteX2" fmla="*/ 4134340 w 4553364"/>
              <a:gd name="connsiteY2" fmla="*/ 226950 h 5549951"/>
              <a:gd name="connsiteX3" fmla="*/ 4507534 w 4553364"/>
              <a:gd name="connsiteY3" fmla="*/ 247374 h 5549951"/>
              <a:gd name="connsiteX4" fmla="*/ 4535413 w 4553364"/>
              <a:gd name="connsiteY4" fmla="*/ 269179 h 5549951"/>
              <a:gd name="connsiteX5" fmla="*/ 4533639 w 4553364"/>
              <a:gd name="connsiteY5" fmla="*/ 300930 h 5549951"/>
              <a:gd name="connsiteX6" fmla="*/ 4536561 w 4553364"/>
              <a:gd name="connsiteY6" fmla="*/ 302647 h 5549951"/>
              <a:gd name="connsiteX7" fmla="*/ 4552987 w 4553364"/>
              <a:gd name="connsiteY7" fmla="*/ 334222 h 5549951"/>
              <a:gd name="connsiteX8" fmla="*/ 4530726 w 4553364"/>
              <a:gd name="connsiteY8" fmla="*/ 391868 h 5549951"/>
              <a:gd name="connsiteX9" fmla="*/ 4527238 w 4553364"/>
              <a:gd name="connsiteY9" fmla="*/ 415489 h 5549951"/>
              <a:gd name="connsiteX10" fmla="*/ 4522133 w 4553364"/>
              <a:gd name="connsiteY10" fmla="*/ 506828 h 5549951"/>
              <a:gd name="connsiteX11" fmla="*/ 4521483 w 4553364"/>
              <a:gd name="connsiteY11" fmla="*/ 553245 h 5549951"/>
              <a:gd name="connsiteX12" fmla="*/ 4518384 w 4553364"/>
              <a:gd name="connsiteY12" fmla="*/ 581709 h 5549951"/>
              <a:gd name="connsiteX13" fmla="*/ 4517715 w 4553364"/>
              <a:gd name="connsiteY13" fmla="*/ 585890 h 5549951"/>
              <a:gd name="connsiteX14" fmla="*/ 4504778 w 4553364"/>
              <a:gd name="connsiteY14" fmla="*/ 817404 h 5549951"/>
              <a:gd name="connsiteX15" fmla="*/ 4506491 w 4553364"/>
              <a:gd name="connsiteY15" fmla="*/ 822238 h 5549951"/>
              <a:gd name="connsiteX16" fmla="*/ 4504340 w 4553364"/>
              <a:gd name="connsiteY16" fmla="*/ 846069 h 5549951"/>
              <a:gd name="connsiteX17" fmla="*/ 4502740 w 4553364"/>
              <a:gd name="connsiteY17" fmla="*/ 853854 h 5549951"/>
              <a:gd name="connsiteX18" fmla="*/ 4496502 w 4553364"/>
              <a:gd name="connsiteY18" fmla="*/ 965485 h 5549951"/>
              <a:gd name="connsiteX19" fmla="*/ 4498579 w 4553364"/>
              <a:gd name="connsiteY19" fmla="*/ 966385 h 5549951"/>
              <a:gd name="connsiteX20" fmla="*/ 4502698 w 4553364"/>
              <a:gd name="connsiteY20" fmla="*/ 1002567 h 5549951"/>
              <a:gd name="connsiteX21" fmla="*/ 4497900 w 4553364"/>
              <a:gd name="connsiteY21" fmla="*/ 1101094 h 5549951"/>
              <a:gd name="connsiteX22" fmla="*/ 4497795 w 4553364"/>
              <a:gd name="connsiteY22" fmla="*/ 1159389 h 5549951"/>
              <a:gd name="connsiteX23" fmla="*/ 4502098 w 4553364"/>
              <a:gd name="connsiteY23" fmla="*/ 1180505 h 5549951"/>
              <a:gd name="connsiteX24" fmla="*/ 4505188 w 4553364"/>
              <a:gd name="connsiteY24" fmla="*/ 1210687 h 5549951"/>
              <a:gd name="connsiteX25" fmla="*/ 4514005 w 4553364"/>
              <a:gd name="connsiteY25" fmla="*/ 1263157 h 5549951"/>
              <a:gd name="connsiteX26" fmla="*/ 4516282 w 4553364"/>
              <a:gd name="connsiteY26" fmla="*/ 1313374 h 5549951"/>
              <a:gd name="connsiteX27" fmla="*/ 4515402 w 4553364"/>
              <a:gd name="connsiteY27" fmla="*/ 1347004 h 5549951"/>
              <a:gd name="connsiteX28" fmla="*/ 4514939 w 4553364"/>
              <a:gd name="connsiteY28" fmla="*/ 1351864 h 5549951"/>
              <a:gd name="connsiteX29" fmla="*/ 4505820 w 4553364"/>
              <a:gd name="connsiteY29" fmla="*/ 1391762 h 5549951"/>
              <a:gd name="connsiteX30" fmla="*/ 4509084 w 4553364"/>
              <a:gd name="connsiteY30" fmla="*/ 1395707 h 5549951"/>
              <a:gd name="connsiteX31" fmla="*/ 4511926 w 4553364"/>
              <a:gd name="connsiteY31" fmla="*/ 1408524 h 5549951"/>
              <a:gd name="connsiteX32" fmla="*/ 4507185 w 4553364"/>
              <a:gd name="connsiteY32" fmla="*/ 1419109 h 5549951"/>
              <a:gd name="connsiteX33" fmla="*/ 4497001 w 4553364"/>
              <a:gd name="connsiteY33" fmla="*/ 1469337 h 5549951"/>
              <a:gd name="connsiteX34" fmla="*/ 4486104 w 4553364"/>
              <a:gd name="connsiteY34" fmla="*/ 1543038 h 5549951"/>
              <a:gd name="connsiteX35" fmla="*/ 4481223 w 4553364"/>
              <a:gd name="connsiteY35" fmla="*/ 1553997 h 5549951"/>
              <a:gd name="connsiteX36" fmla="*/ 4466795 w 4553364"/>
              <a:gd name="connsiteY36" fmla="*/ 1626071 h 5549951"/>
              <a:gd name="connsiteX37" fmla="*/ 4463080 w 4553364"/>
              <a:gd name="connsiteY37" fmla="*/ 1664103 h 5549951"/>
              <a:gd name="connsiteX38" fmla="*/ 4466740 w 4553364"/>
              <a:gd name="connsiteY38" fmla="*/ 1668558 h 5549951"/>
              <a:gd name="connsiteX39" fmla="*/ 4465090 w 4553364"/>
              <a:gd name="connsiteY39" fmla="*/ 1679756 h 5549951"/>
              <a:gd name="connsiteX40" fmla="*/ 4465502 w 4553364"/>
              <a:gd name="connsiteY40" fmla="*/ 1682815 h 5549951"/>
              <a:gd name="connsiteX41" fmla="*/ 4467013 w 4553364"/>
              <a:gd name="connsiteY41" fmla="*/ 1700268 h 5549951"/>
              <a:gd name="connsiteX42" fmla="*/ 4455543 w 4553364"/>
              <a:gd name="connsiteY42" fmla="*/ 1735163 h 5549951"/>
              <a:gd name="connsiteX43" fmla="*/ 4453483 w 4553364"/>
              <a:gd name="connsiteY43" fmla="*/ 1735289 h 5549951"/>
              <a:gd name="connsiteX44" fmla="*/ 4444985 w 4553364"/>
              <a:gd name="connsiteY44" fmla="*/ 1887374 h 5549951"/>
              <a:gd name="connsiteX45" fmla="*/ 4453676 w 4553364"/>
              <a:gd name="connsiteY45" fmla="*/ 1911536 h 5549951"/>
              <a:gd name="connsiteX46" fmla="*/ 4455954 w 4553364"/>
              <a:gd name="connsiteY46" fmla="*/ 1961755 h 5549951"/>
              <a:gd name="connsiteX47" fmla="*/ 4455073 w 4553364"/>
              <a:gd name="connsiteY47" fmla="*/ 1995384 h 5549951"/>
              <a:gd name="connsiteX48" fmla="*/ 4454611 w 4553364"/>
              <a:gd name="connsiteY48" fmla="*/ 2000244 h 5549951"/>
              <a:gd name="connsiteX49" fmla="*/ 4445491 w 4553364"/>
              <a:gd name="connsiteY49" fmla="*/ 2040142 h 5549951"/>
              <a:gd name="connsiteX50" fmla="*/ 4448756 w 4553364"/>
              <a:gd name="connsiteY50" fmla="*/ 2044087 h 5549951"/>
              <a:gd name="connsiteX51" fmla="*/ 4451597 w 4553364"/>
              <a:gd name="connsiteY51" fmla="*/ 2056904 h 5549951"/>
              <a:gd name="connsiteX52" fmla="*/ 4446856 w 4553364"/>
              <a:gd name="connsiteY52" fmla="*/ 2067489 h 5549951"/>
              <a:gd name="connsiteX53" fmla="*/ 4436672 w 4553364"/>
              <a:gd name="connsiteY53" fmla="*/ 2117719 h 5549951"/>
              <a:gd name="connsiteX54" fmla="*/ 4429341 w 4553364"/>
              <a:gd name="connsiteY54" fmla="*/ 2167300 h 5549951"/>
              <a:gd name="connsiteX55" fmla="*/ 4373258 w 4553364"/>
              <a:gd name="connsiteY55" fmla="*/ 3223633 h 5549951"/>
              <a:gd name="connsiteX56" fmla="*/ 4360472 w 4553364"/>
              <a:gd name="connsiteY56" fmla="*/ 3477281 h 5549951"/>
              <a:gd name="connsiteX57" fmla="*/ 4349387 w 4553364"/>
              <a:gd name="connsiteY57" fmla="*/ 3639984 h 5549951"/>
              <a:gd name="connsiteX58" fmla="*/ 4258626 w 4553364"/>
              <a:gd name="connsiteY58" fmla="*/ 5278921 h 5549951"/>
              <a:gd name="connsiteX59" fmla="*/ 4263924 w 4553364"/>
              <a:gd name="connsiteY59" fmla="*/ 5315626 h 5549951"/>
              <a:gd name="connsiteX60" fmla="*/ 4267458 w 4553364"/>
              <a:gd name="connsiteY60" fmla="*/ 5350090 h 5549951"/>
              <a:gd name="connsiteX61" fmla="*/ 4270290 w 4553364"/>
              <a:gd name="connsiteY61" fmla="*/ 5450399 h 5549951"/>
              <a:gd name="connsiteX62" fmla="*/ 4251733 w 4553364"/>
              <a:gd name="connsiteY62" fmla="*/ 5484804 h 5549951"/>
              <a:gd name="connsiteX63" fmla="*/ 4247081 w 4553364"/>
              <a:gd name="connsiteY63" fmla="*/ 5487504 h 5549951"/>
              <a:gd name="connsiteX64" fmla="*/ 4243624 w 4553364"/>
              <a:gd name="connsiteY64" fmla="*/ 5549951 h 5549951"/>
              <a:gd name="connsiteX65" fmla="*/ 0 w 4553364"/>
              <a:gd name="connsiteY65" fmla="*/ 5293146 h 5549951"/>
              <a:gd name="connsiteX66" fmla="*/ 4241 w 4553364"/>
              <a:gd name="connsiteY66" fmla="*/ 5239903 h 5549951"/>
              <a:gd name="connsiteX67" fmla="*/ 8461 w 4553364"/>
              <a:gd name="connsiteY67" fmla="*/ 5233298 h 5549951"/>
              <a:gd name="connsiteX68" fmla="*/ 8730 w 4553364"/>
              <a:gd name="connsiteY68" fmla="*/ 5230552 h 5549951"/>
              <a:gd name="connsiteX69" fmla="*/ 9000 w 4553364"/>
              <a:gd name="connsiteY69" fmla="*/ 5227804 h 5549951"/>
              <a:gd name="connsiteX70" fmla="*/ 9537 w 4553364"/>
              <a:gd name="connsiteY70" fmla="*/ 5222308 h 5549951"/>
              <a:gd name="connsiteX71" fmla="*/ 9222 w 4553364"/>
              <a:gd name="connsiteY71" fmla="*/ 5216405 h 5549951"/>
              <a:gd name="connsiteX72" fmla="*/ 8638 w 4553364"/>
              <a:gd name="connsiteY72" fmla="*/ 5213249 h 5549951"/>
              <a:gd name="connsiteX73" fmla="*/ 8907 w 4553364"/>
              <a:gd name="connsiteY73" fmla="*/ 5210500 h 5549951"/>
              <a:gd name="connsiteX74" fmla="*/ 8591 w 4553364"/>
              <a:gd name="connsiteY74" fmla="*/ 5204597 h 5549951"/>
              <a:gd name="connsiteX75" fmla="*/ 8008 w 4553364"/>
              <a:gd name="connsiteY75" fmla="*/ 5201441 h 5549951"/>
              <a:gd name="connsiteX76" fmla="*/ 7378 w 4553364"/>
              <a:gd name="connsiteY76" fmla="*/ 5189632 h 5549951"/>
              <a:gd name="connsiteX77" fmla="*/ 6794 w 4553364"/>
              <a:gd name="connsiteY77" fmla="*/ 5186477 h 5549951"/>
              <a:gd name="connsiteX78" fmla="*/ 7062 w 4553364"/>
              <a:gd name="connsiteY78" fmla="*/ 5183728 h 5549951"/>
              <a:gd name="connsiteX79" fmla="*/ 5627 w 4553364"/>
              <a:gd name="connsiteY79" fmla="*/ 5180163 h 5549951"/>
              <a:gd name="connsiteX80" fmla="*/ 11039 w 4553364"/>
              <a:gd name="connsiteY80" fmla="*/ 5116566 h 5549951"/>
              <a:gd name="connsiteX81" fmla="*/ 78653 w 4553364"/>
              <a:gd name="connsiteY81" fmla="*/ 3839310 h 5549951"/>
              <a:gd name="connsiteX82" fmla="*/ 303343 w 4553364"/>
              <a:gd name="connsiteY82" fmla="*/ 0 h 5549951"/>
              <a:gd name="connsiteX0" fmla="*/ 303549 w 4553570"/>
              <a:gd name="connsiteY0" fmla="*/ 0 h 5549951"/>
              <a:gd name="connsiteX1" fmla="*/ 3305735 w 4553570"/>
              <a:gd name="connsiteY1" fmla="*/ 171842 h 5549951"/>
              <a:gd name="connsiteX2" fmla="*/ 4134546 w 4553570"/>
              <a:gd name="connsiteY2" fmla="*/ 226950 h 5549951"/>
              <a:gd name="connsiteX3" fmla="*/ 4507740 w 4553570"/>
              <a:gd name="connsiteY3" fmla="*/ 247374 h 5549951"/>
              <a:gd name="connsiteX4" fmla="*/ 4535619 w 4553570"/>
              <a:gd name="connsiteY4" fmla="*/ 269179 h 5549951"/>
              <a:gd name="connsiteX5" fmla="*/ 4533845 w 4553570"/>
              <a:gd name="connsiteY5" fmla="*/ 300930 h 5549951"/>
              <a:gd name="connsiteX6" fmla="*/ 4536767 w 4553570"/>
              <a:gd name="connsiteY6" fmla="*/ 302647 h 5549951"/>
              <a:gd name="connsiteX7" fmla="*/ 4553193 w 4553570"/>
              <a:gd name="connsiteY7" fmla="*/ 334222 h 5549951"/>
              <a:gd name="connsiteX8" fmla="*/ 4530932 w 4553570"/>
              <a:gd name="connsiteY8" fmla="*/ 391868 h 5549951"/>
              <a:gd name="connsiteX9" fmla="*/ 4527444 w 4553570"/>
              <a:gd name="connsiteY9" fmla="*/ 415489 h 5549951"/>
              <a:gd name="connsiteX10" fmla="*/ 4522339 w 4553570"/>
              <a:gd name="connsiteY10" fmla="*/ 506828 h 5549951"/>
              <a:gd name="connsiteX11" fmla="*/ 4521689 w 4553570"/>
              <a:gd name="connsiteY11" fmla="*/ 553245 h 5549951"/>
              <a:gd name="connsiteX12" fmla="*/ 4518590 w 4553570"/>
              <a:gd name="connsiteY12" fmla="*/ 581709 h 5549951"/>
              <a:gd name="connsiteX13" fmla="*/ 4517921 w 4553570"/>
              <a:gd name="connsiteY13" fmla="*/ 585890 h 5549951"/>
              <a:gd name="connsiteX14" fmla="*/ 4504984 w 4553570"/>
              <a:gd name="connsiteY14" fmla="*/ 817404 h 5549951"/>
              <a:gd name="connsiteX15" fmla="*/ 4506697 w 4553570"/>
              <a:gd name="connsiteY15" fmla="*/ 822238 h 5549951"/>
              <a:gd name="connsiteX16" fmla="*/ 4504546 w 4553570"/>
              <a:gd name="connsiteY16" fmla="*/ 846069 h 5549951"/>
              <a:gd name="connsiteX17" fmla="*/ 4502946 w 4553570"/>
              <a:gd name="connsiteY17" fmla="*/ 853854 h 5549951"/>
              <a:gd name="connsiteX18" fmla="*/ 4496708 w 4553570"/>
              <a:gd name="connsiteY18" fmla="*/ 965485 h 5549951"/>
              <a:gd name="connsiteX19" fmla="*/ 4498785 w 4553570"/>
              <a:gd name="connsiteY19" fmla="*/ 966385 h 5549951"/>
              <a:gd name="connsiteX20" fmla="*/ 4502904 w 4553570"/>
              <a:gd name="connsiteY20" fmla="*/ 1002567 h 5549951"/>
              <a:gd name="connsiteX21" fmla="*/ 4498106 w 4553570"/>
              <a:gd name="connsiteY21" fmla="*/ 1101094 h 5549951"/>
              <a:gd name="connsiteX22" fmla="*/ 4498001 w 4553570"/>
              <a:gd name="connsiteY22" fmla="*/ 1159389 h 5549951"/>
              <a:gd name="connsiteX23" fmla="*/ 4502304 w 4553570"/>
              <a:gd name="connsiteY23" fmla="*/ 1180505 h 5549951"/>
              <a:gd name="connsiteX24" fmla="*/ 4505394 w 4553570"/>
              <a:gd name="connsiteY24" fmla="*/ 1210687 h 5549951"/>
              <a:gd name="connsiteX25" fmla="*/ 4514211 w 4553570"/>
              <a:gd name="connsiteY25" fmla="*/ 1263157 h 5549951"/>
              <a:gd name="connsiteX26" fmla="*/ 4516488 w 4553570"/>
              <a:gd name="connsiteY26" fmla="*/ 1313374 h 5549951"/>
              <a:gd name="connsiteX27" fmla="*/ 4515608 w 4553570"/>
              <a:gd name="connsiteY27" fmla="*/ 1347004 h 5549951"/>
              <a:gd name="connsiteX28" fmla="*/ 4515145 w 4553570"/>
              <a:gd name="connsiteY28" fmla="*/ 1351864 h 5549951"/>
              <a:gd name="connsiteX29" fmla="*/ 4506026 w 4553570"/>
              <a:gd name="connsiteY29" fmla="*/ 1391762 h 5549951"/>
              <a:gd name="connsiteX30" fmla="*/ 4509290 w 4553570"/>
              <a:gd name="connsiteY30" fmla="*/ 1395707 h 5549951"/>
              <a:gd name="connsiteX31" fmla="*/ 4512132 w 4553570"/>
              <a:gd name="connsiteY31" fmla="*/ 1408524 h 5549951"/>
              <a:gd name="connsiteX32" fmla="*/ 4507391 w 4553570"/>
              <a:gd name="connsiteY32" fmla="*/ 1419109 h 5549951"/>
              <a:gd name="connsiteX33" fmla="*/ 4497207 w 4553570"/>
              <a:gd name="connsiteY33" fmla="*/ 1469337 h 5549951"/>
              <a:gd name="connsiteX34" fmla="*/ 4486310 w 4553570"/>
              <a:gd name="connsiteY34" fmla="*/ 1543038 h 5549951"/>
              <a:gd name="connsiteX35" fmla="*/ 4481429 w 4553570"/>
              <a:gd name="connsiteY35" fmla="*/ 1553997 h 5549951"/>
              <a:gd name="connsiteX36" fmla="*/ 4467001 w 4553570"/>
              <a:gd name="connsiteY36" fmla="*/ 1626071 h 5549951"/>
              <a:gd name="connsiteX37" fmla="*/ 4463286 w 4553570"/>
              <a:gd name="connsiteY37" fmla="*/ 1664103 h 5549951"/>
              <a:gd name="connsiteX38" fmla="*/ 4466946 w 4553570"/>
              <a:gd name="connsiteY38" fmla="*/ 1668558 h 5549951"/>
              <a:gd name="connsiteX39" fmla="*/ 4465296 w 4553570"/>
              <a:gd name="connsiteY39" fmla="*/ 1679756 h 5549951"/>
              <a:gd name="connsiteX40" fmla="*/ 4465708 w 4553570"/>
              <a:gd name="connsiteY40" fmla="*/ 1682815 h 5549951"/>
              <a:gd name="connsiteX41" fmla="*/ 4467219 w 4553570"/>
              <a:gd name="connsiteY41" fmla="*/ 1700268 h 5549951"/>
              <a:gd name="connsiteX42" fmla="*/ 4455749 w 4553570"/>
              <a:gd name="connsiteY42" fmla="*/ 1735163 h 5549951"/>
              <a:gd name="connsiteX43" fmla="*/ 4453689 w 4553570"/>
              <a:gd name="connsiteY43" fmla="*/ 1735289 h 5549951"/>
              <a:gd name="connsiteX44" fmla="*/ 4445191 w 4553570"/>
              <a:gd name="connsiteY44" fmla="*/ 1887374 h 5549951"/>
              <a:gd name="connsiteX45" fmla="*/ 4453882 w 4553570"/>
              <a:gd name="connsiteY45" fmla="*/ 1911536 h 5549951"/>
              <a:gd name="connsiteX46" fmla="*/ 4456160 w 4553570"/>
              <a:gd name="connsiteY46" fmla="*/ 1961755 h 5549951"/>
              <a:gd name="connsiteX47" fmla="*/ 4455279 w 4553570"/>
              <a:gd name="connsiteY47" fmla="*/ 1995384 h 5549951"/>
              <a:gd name="connsiteX48" fmla="*/ 4454817 w 4553570"/>
              <a:gd name="connsiteY48" fmla="*/ 2000244 h 5549951"/>
              <a:gd name="connsiteX49" fmla="*/ 4445697 w 4553570"/>
              <a:gd name="connsiteY49" fmla="*/ 2040142 h 5549951"/>
              <a:gd name="connsiteX50" fmla="*/ 4448962 w 4553570"/>
              <a:gd name="connsiteY50" fmla="*/ 2044087 h 5549951"/>
              <a:gd name="connsiteX51" fmla="*/ 4451803 w 4553570"/>
              <a:gd name="connsiteY51" fmla="*/ 2056904 h 5549951"/>
              <a:gd name="connsiteX52" fmla="*/ 4447062 w 4553570"/>
              <a:gd name="connsiteY52" fmla="*/ 2067489 h 5549951"/>
              <a:gd name="connsiteX53" fmla="*/ 4436878 w 4553570"/>
              <a:gd name="connsiteY53" fmla="*/ 2117719 h 5549951"/>
              <a:gd name="connsiteX54" fmla="*/ 4429547 w 4553570"/>
              <a:gd name="connsiteY54" fmla="*/ 2167300 h 5549951"/>
              <a:gd name="connsiteX55" fmla="*/ 4373464 w 4553570"/>
              <a:gd name="connsiteY55" fmla="*/ 3223633 h 5549951"/>
              <a:gd name="connsiteX56" fmla="*/ 4360678 w 4553570"/>
              <a:gd name="connsiteY56" fmla="*/ 3477281 h 5549951"/>
              <a:gd name="connsiteX57" fmla="*/ 4349593 w 4553570"/>
              <a:gd name="connsiteY57" fmla="*/ 3639984 h 5549951"/>
              <a:gd name="connsiteX58" fmla="*/ 4258832 w 4553570"/>
              <a:gd name="connsiteY58" fmla="*/ 5278921 h 5549951"/>
              <a:gd name="connsiteX59" fmla="*/ 4264130 w 4553570"/>
              <a:gd name="connsiteY59" fmla="*/ 5315626 h 5549951"/>
              <a:gd name="connsiteX60" fmla="*/ 4267664 w 4553570"/>
              <a:gd name="connsiteY60" fmla="*/ 5350090 h 5549951"/>
              <a:gd name="connsiteX61" fmla="*/ 4270496 w 4553570"/>
              <a:gd name="connsiteY61" fmla="*/ 5450399 h 5549951"/>
              <a:gd name="connsiteX62" fmla="*/ 4251939 w 4553570"/>
              <a:gd name="connsiteY62" fmla="*/ 5484804 h 5549951"/>
              <a:gd name="connsiteX63" fmla="*/ 4247287 w 4553570"/>
              <a:gd name="connsiteY63" fmla="*/ 5487504 h 5549951"/>
              <a:gd name="connsiteX64" fmla="*/ 4243830 w 4553570"/>
              <a:gd name="connsiteY64" fmla="*/ 5549951 h 5549951"/>
              <a:gd name="connsiteX65" fmla="*/ 0 w 4553570"/>
              <a:gd name="connsiteY65" fmla="*/ 5309929 h 5549951"/>
              <a:gd name="connsiteX66" fmla="*/ 4447 w 4553570"/>
              <a:gd name="connsiteY66" fmla="*/ 5239903 h 5549951"/>
              <a:gd name="connsiteX67" fmla="*/ 8667 w 4553570"/>
              <a:gd name="connsiteY67" fmla="*/ 5233298 h 5549951"/>
              <a:gd name="connsiteX68" fmla="*/ 8936 w 4553570"/>
              <a:gd name="connsiteY68" fmla="*/ 5230552 h 5549951"/>
              <a:gd name="connsiteX69" fmla="*/ 9206 w 4553570"/>
              <a:gd name="connsiteY69" fmla="*/ 5227804 h 5549951"/>
              <a:gd name="connsiteX70" fmla="*/ 9743 w 4553570"/>
              <a:gd name="connsiteY70" fmla="*/ 5222308 h 5549951"/>
              <a:gd name="connsiteX71" fmla="*/ 9428 w 4553570"/>
              <a:gd name="connsiteY71" fmla="*/ 5216405 h 5549951"/>
              <a:gd name="connsiteX72" fmla="*/ 8844 w 4553570"/>
              <a:gd name="connsiteY72" fmla="*/ 5213249 h 5549951"/>
              <a:gd name="connsiteX73" fmla="*/ 9113 w 4553570"/>
              <a:gd name="connsiteY73" fmla="*/ 5210500 h 5549951"/>
              <a:gd name="connsiteX74" fmla="*/ 8797 w 4553570"/>
              <a:gd name="connsiteY74" fmla="*/ 5204597 h 5549951"/>
              <a:gd name="connsiteX75" fmla="*/ 8214 w 4553570"/>
              <a:gd name="connsiteY75" fmla="*/ 5201441 h 5549951"/>
              <a:gd name="connsiteX76" fmla="*/ 7584 w 4553570"/>
              <a:gd name="connsiteY76" fmla="*/ 5189632 h 5549951"/>
              <a:gd name="connsiteX77" fmla="*/ 7000 w 4553570"/>
              <a:gd name="connsiteY77" fmla="*/ 5186477 h 5549951"/>
              <a:gd name="connsiteX78" fmla="*/ 7268 w 4553570"/>
              <a:gd name="connsiteY78" fmla="*/ 5183728 h 5549951"/>
              <a:gd name="connsiteX79" fmla="*/ 5833 w 4553570"/>
              <a:gd name="connsiteY79" fmla="*/ 5180163 h 5549951"/>
              <a:gd name="connsiteX80" fmla="*/ 11245 w 4553570"/>
              <a:gd name="connsiteY80" fmla="*/ 5116566 h 5549951"/>
              <a:gd name="connsiteX81" fmla="*/ 78859 w 4553570"/>
              <a:gd name="connsiteY81" fmla="*/ 3839310 h 5549951"/>
              <a:gd name="connsiteX82" fmla="*/ 303549 w 4553570"/>
              <a:gd name="connsiteY82" fmla="*/ 0 h 5549951"/>
              <a:gd name="connsiteX0" fmla="*/ 303617 w 4553638"/>
              <a:gd name="connsiteY0" fmla="*/ 0 h 5549951"/>
              <a:gd name="connsiteX1" fmla="*/ 3305803 w 4553638"/>
              <a:gd name="connsiteY1" fmla="*/ 171842 h 5549951"/>
              <a:gd name="connsiteX2" fmla="*/ 4134614 w 4553638"/>
              <a:gd name="connsiteY2" fmla="*/ 226950 h 5549951"/>
              <a:gd name="connsiteX3" fmla="*/ 4507808 w 4553638"/>
              <a:gd name="connsiteY3" fmla="*/ 247374 h 5549951"/>
              <a:gd name="connsiteX4" fmla="*/ 4535687 w 4553638"/>
              <a:gd name="connsiteY4" fmla="*/ 269179 h 5549951"/>
              <a:gd name="connsiteX5" fmla="*/ 4533913 w 4553638"/>
              <a:gd name="connsiteY5" fmla="*/ 300930 h 5549951"/>
              <a:gd name="connsiteX6" fmla="*/ 4536835 w 4553638"/>
              <a:gd name="connsiteY6" fmla="*/ 302647 h 5549951"/>
              <a:gd name="connsiteX7" fmla="*/ 4553261 w 4553638"/>
              <a:gd name="connsiteY7" fmla="*/ 334222 h 5549951"/>
              <a:gd name="connsiteX8" fmla="*/ 4531000 w 4553638"/>
              <a:gd name="connsiteY8" fmla="*/ 391868 h 5549951"/>
              <a:gd name="connsiteX9" fmla="*/ 4527512 w 4553638"/>
              <a:gd name="connsiteY9" fmla="*/ 415489 h 5549951"/>
              <a:gd name="connsiteX10" fmla="*/ 4522407 w 4553638"/>
              <a:gd name="connsiteY10" fmla="*/ 506828 h 5549951"/>
              <a:gd name="connsiteX11" fmla="*/ 4521757 w 4553638"/>
              <a:gd name="connsiteY11" fmla="*/ 553245 h 5549951"/>
              <a:gd name="connsiteX12" fmla="*/ 4518658 w 4553638"/>
              <a:gd name="connsiteY12" fmla="*/ 581709 h 5549951"/>
              <a:gd name="connsiteX13" fmla="*/ 4517989 w 4553638"/>
              <a:gd name="connsiteY13" fmla="*/ 585890 h 5549951"/>
              <a:gd name="connsiteX14" fmla="*/ 4505052 w 4553638"/>
              <a:gd name="connsiteY14" fmla="*/ 817404 h 5549951"/>
              <a:gd name="connsiteX15" fmla="*/ 4506765 w 4553638"/>
              <a:gd name="connsiteY15" fmla="*/ 822238 h 5549951"/>
              <a:gd name="connsiteX16" fmla="*/ 4504614 w 4553638"/>
              <a:gd name="connsiteY16" fmla="*/ 846069 h 5549951"/>
              <a:gd name="connsiteX17" fmla="*/ 4503014 w 4553638"/>
              <a:gd name="connsiteY17" fmla="*/ 853854 h 5549951"/>
              <a:gd name="connsiteX18" fmla="*/ 4496776 w 4553638"/>
              <a:gd name="connsiteY18" fmla="*/ 965485 h 5549951"/>
              <a:gd name="connsiteX19" fmla="*/ 4498853 w 4553638"/>
              <a:gd name="connsiteY19" fmla="*/ 966385 h 5549951"/>
              <a:gd name="connsiteX20" fmla="*/ 4502972 w 4553638"/>
              <a:gd name="connsiteY20" fmla="*/ 1002567 h 5549951"/>
              <a:gd name="connsiteX21" fmla="*/ 4498174 w 4553638"/>
              <a:gd name="connsiteY21" fmla="*/ 1101094 h 5549951"/>
              <a:gd name="connsiteX22" fmla="*/ 4498069 w 4553638"/>
              <a:gd name="connsiteY22" fmla="*/ 1159389 h 5549951"/>
              <a:gd name="connsiteX23" fmla="*/ 4502372 w 4553638"/>
              <a:gd name="connsiteY23" fmla="*/ 1180505 h 5549951"/>
              <a:gd name="connsiteX24" fmla="*/ 4505462 w 4553638"/>
              <a:gd name="connsiteY24" fmla="*/ 1210687 h 5549951"/>
              <a:gd name="connsiteX25" fmla="*/ 4514279 w 4553638"/>
              <a:gd name="connsiteY25" fmla="*/ 1263157 h 5549951"/>
              <a:gd name="connsiteX26" fmla="*/ 4516556 w 4553638"/>
              <a:gd name="connsiteY26" fmla="*/ 1313374 h 5549951"/>
              <a:gd name="connsiteX27" fmla="*/ 4515676 w 4553638"/>
              <a:gd name="connsiteY27" fmla="*/ 1347004 h 5549951"/>
              <a:gd name="connsiteX28" fmla="*/ 4515213 w 4553638"/>
              <a:gd name="connsiteY28" fmla="*/ 1351864 h 5549951"/>
              <a:gd name="connsiteX29" fmla="*/ 4506094 w 4553638"/>
              <a:gd name="connsiteY29" fmla="*/ 1391762 h 5549951"/>
              <a:gd name="connsiteX30" fmla="*/ 4509358 w 4553638"/>
              <a:gd name="connsiteY30" fmla="*/ 1395707 h 5549951"/>
              <a:gd name="connsiteX31" fmla="*/ 4512200 w 4553638"/>
              <a:gd name="connsiteY31" fmla="*/ 1408524 h 5549951"/>
              <a:gd name="connsiteX32" fmla="*/ 4507459 w 4553638"/>
              <a:gd name="connsiteY32" fmla="*/ 1419109 h 5549951"/>
              <a:gd name="connsiteX33" fmla="*/ 4497275 w 4553638"/>
              <a:gd name="connsiteY33" fmla="*/ 1469337 h 5549951"/>
              <a:gd name="connsiteX34" fmla="*/ 4486378 w 4553638"/>
              <a:gd name="connsiteY34" fmla="*/ 1543038 h 5549951"/>
              <a:gd name="connsiteX35" fmla="*/ 4481497 w 4553638"/>
              <a:gd name="connsiteY35" fmla="*/ 1553997 h 5549951"/>
              <a:gd name="connsiteX36" fmla="*/ 4467069 w 4553638"/>
              <a:gd name="connsiteY36" fmla="*/ 1626071 h 5549951"/>
              <a:gd name="connsiteX37" fmla="*/ 4463354 w 4553638"/>
              <a:gd name="connsiteY37" fmla="*/ 1664103 h 5549951"/>
              <a:gd name="connsiteX38" fmla="*/ 4467014 w 4553638"/>
              <a:gd name="connsiteY38" fmla="*/ 1668558 h 5549951"/>
              <a:gd name="connsiteX39" fmla="*/ 4465364 w 4553638"/>
              <a:gd name="connsiteY39" fmla="*/ 1679756 h 5549951"/>
              <a:gd name="connsiteX40" fmla="*/ 4465776 w 4553638"/>
              <a:gd name="connsiteY40" fmla="*/ 1682815 h 5549951"/>
              <a:gd name="connsiteX41" fmla="*/ 4467287 w 4553638"/>
              <a:gd name="connsiteY41" fmla="*/ 1700268 h 5549951"/>
              <a:gd name="connsiteX42" fmla="*/ 4455817 w 4553638"/>
              <a:gd name="connsiteY42" fmla="*/ 1735163 h 5549951"/>
              <a:gd name="connsiteX43" fmla="*/ 4453757 w 4553638"/>
              <a:gd name="connsiteY43" fmla="*/ 1735289 h 5549951"/>
              <a:gd name="connsiteX44" fmla="*/ 4445259 w 4553638"/>
              <a:gd name="connsiteY44" fmla="*/ 1887374 h 5549951"/>
              <a:gd name="connsiteX45" fmla="*/ 4453950 w 4553638"/>
              <a:gd name="connsiteY45" fmla="*/ 1911536 h 5549951"/>
              <a:gd name="connsiteX46" fmla="*/ 4456228 w 4553638"/>
              <a:gd name="connsiteY46" fmla="*/ 1961755 h 5549951"/>
              <a:gd name="connsiteX47" fmla="*/ 4455347 w 4553638"/>
              <a:gd name="connsiteY47" fmla="*/ 1995384 h 5549951"/>
              <a:gd name="connsiteX48" fmla="*/ 4454885 w 4553638"/>
              <a:gd name="connsiteY48" fmla="*/ 2000244 h 5549951"/>
              <a:gd name="connsiteX49" fmla="*/ 4445765 w 4553638"/>
              <a:gd name="connsiteY49" fmla="*/ 2040142 h 5549951"/>
              <a:gd name="connsiteX50" fmla="*/ 4449030 w 4553638"/>
              <a:gd name="connsiteY50" fmla="*/ 2044087 h 5549951"/>
              <a:gd name="connsiteX51" fmla="*/ 4451871 w 4553638"/>
              <a:gd name="connsiteY51" fmla="*/ 2056904 h 5549951"/>
              <a:gd name="connsiteX52" fmla="*/ 4447130 w 4553638"/>
              <a:gd name="connsiteY52" fmla="*/ 2067489 h 5549951"/>
              <a:gd name="connsiteX53" fmla="*/ 4436946 w 4553638"/>
              <a:gd name="connsiteY53" fmla="*/ 2117719 h 5549951"/>
              <a:gd name="connsiteX54" fmla="*/ 4429615 w 4553638"/>
              <a:gd name="connsiteY54" fmla="*/ 2167300 h 5549951"/>
              <a:gd name="connsiteX55" fmla="*/ 4373532 w 4553638"/>
              <a:gd name="connsiteY55" fmla="*/ 3223633 h 5549951"/>
              <a:gd name="connsiteX56" fmla="*/ 4360746 w 4553638"/>
              <a:gd name="connsiteY56" fmla="*/ 3477281 h 5549951"/>
              <a:gd name="connsiteX57" fmla="*/ 4349661 w 4553638"/>
              <a:gd name="connsiteY57" fmla="*/ 3639984 h 5549951"/>
              <a:gd name="connsiteX58" fmla="*/ 4258900 w 4553638"/>
              <a:gd name="connsiteY58" fmla="*/ 5278921 h 5549951"/>
              <a:gd name="connsiteX59" fmla="*/ 4264198 w 4553638"/>
              <a:gd name="connsiteY59" fmla="*/ 5315626 h 5549951"/>
              <a:gd name="connsiteX60" fmla="*/ 4267732 w 4553638"/>
              <a:gd name="connsiteY60" fmla="*/ 5350090 h 5549951"/>
              <a:gd name="connsiteX61" fmla="*/ 4270564 w 4553638"/>
              <a:gd name="connsiteY61" fmla="*/ 5450399 h 5549951"/>
              <a:gd name="connsiteX62" fmla="*/ 4252007 w 4553638"/>
              <a:gd name="connsiteY62" fmla="*/ 5484804 h 5549951"/>
              <a:gd name="connsiteX63" fmla="*/ 4247355 w 4553638"/>
              <a:gd name="connsiteY63" fmla="*/ 5487504 h 5549951"/>
              <a:gd name="connsiteX64" fmla="*/ 4243898 w 4553638"/>
              <a:gd name="connsiteY64" fmla="*/ 5549951 h 5549951"/>
              <a:gd name="connsiteX65" fmla="*/ 0 w 4553638"/>
              <a:gd name="connsiteY65" fmla="*/ 5315524 h 5549951"/>
              <a:gd name="connsiteX66" fmla="*/ 4515 w 4553638"/>
              <a:gd name="connsiteY66" fmla="*/ 5239903 h 5549951"/>
              <a:gd name="connsiteX67" fmla="*/ 8735 w 4553638"/>
              <a:gd name="connsiteY67" fmla="*/ 5233298 h 5549951"/>
              <a:gd name="connsiteX68" fmla="*/ 9004 w 4553638"/>
              <a:gd name="connsiteY68" fmla="*/ 5230552 h 5549951"/>
              <a:gd name="connsiteX69" fmla="*/ 9274 w 4553638"/>
              <a:gd name="connsiteY69" fmla="*/ 5227804 h 5549951"/>
              <a:gd name="connsiteX70" fmla="*/ 9811 w 4553638"/>
              <a:gd name="connsiteY70" fmla="*/ 5222308 h 5549951"/>
              <a:gd name="connsiteX71" fmla="*/ 9496 w 4553638"/>
              <a:gd name="connsiteY71" fmla="*/ 5216405 h 5549951"/>
              <a:gd name="connsiteX72" fmla="*/ 8912 w 4553638"/>
              <a:gd name="connsiteY72" fmla="*/ 5213249 h 5549951"/>
              <a:gd name="connsiteX73" fmla="*/ 9181 w 4553638"/>
              <a:gd name="connsiteY73" fmla="*/ 5210500 h 5549951"/>
              <a:gd name="connsiteX74" fmla="*/ 8865 w 4553638"/>
              <a:gd name="connsiteY74" fmla="*/ 5204597 h 5549951"/>
              <a:gd name="connsiteX75" fmla="*/ 8282 w 4553638"/>
              <a:gd name="connsiteY75" fmla="*/ 5201441 h 5549951"/>
              <a:gd name="connsiteX76" fmla="*/ 7652 w 4553638"/>
              <a:gd name="connsiteY76" fmla="*/ 5189632 h 5549951"/>
              <a:gd name="connsiteX77" fmla="*/ 7068 w 4553638"/>
              <a:gd name="connsiteY77" fmla="*/ 5186477 h 5549951"/>
              <a:gd name="connsiteX78" fmla="*/ 7336 w 4553638"/>
              <a:gd name="connsiteY78" fmla="*/ 5183728 h 5549951"/>
              <a:gd name="connsiteX79" fmla="*/ 5901 w 4553638"/>
              <a:gd name="connsiteY79" fmla="*/ 5180163 h 5549951"/>
              <a:gd name="connsiteX80" fmla="*/ 11313 w 4553638"/>
              <a:gd name="connsiteY80" fmla="*/ 5116566 h 5549951"/>
              <a:gd name="connsiteX81" fmla="*/ 78927 w 4553638"/>
              <a:gd name="connsiteY81" fmla="*/ 3839310 h 5549951"/>
              <a:gd name="connsiteX82" fmla="*/ 303617 w 4553638"/>
              <a:gd name="connsiteY82" fmla="*/ 0 h 554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4553638" h="5549951">
                <a:moveTo>
                  <a:pt x="303617" y="0"/>
                </a:moveTo>
                <a:cubicBezTo>
                  <a:pt x="628364" y="31218"/>
                  <a:pt x="2667304" y="134017"/>
                  <a:pt x="3305803" y="171842"/>
                </a:cubicBezTo>
                <a:lnTo>
                  <a:pt x="4134614" y="226950"/>
                </a:lnTo>
                <a:lnTo>
                  <a:pt x="4507808" y="247374"/>
                </a:lnTo>
                <a:lnTo>
                  <a:pt x="4535687" y="269179"/>
                </a:lnTo>
                <a:cubicBezTo>
                  <a:pt x="4535096" y="279763"/>
                  <a:pt x="4534504" y="290346"/>
                  <a:pt x="4533913" y="300930"/>
                </a:cubicBezTo>
                <a:lnTo>
                  <a:pt x="4536835" y="302647"/>
                </a:lnTo>
                <a:cubicBezTo>
                  <a:pt x="4546433" y="304354"/>
                  <a:pt x="4555631" y="291327"/>
                  <a:pt x="4553261" y="334222"/>
                </a:cubicBezTo>
                <a:cubicBezTo>
                  <a:pt x="4542620" y="354710"/>
                  <a:pt x="4535606" y="373686"/>
                  <a:pt x="4531000" y="391868"/>
                </a:cubicBezTo>
                <a:lnTo>
                  <a:pt x="4527512" y="415489"/>
                </a:lnTo>
                <a:lnTo>
                  <a:pt x="4522407" y="506828"/>
                </a:lnTo>
                <a:cubicBezTo>
                  <a:pt x="4522190" y="522300"/>
                  <a:pt x="4521974" y="537773"/>
                  <a:pt x="4521757" y="553245"/>
                </a:cubicBezTo>
                <a:cubicBezTo>
                  <a:pt x="4521486" y="558170"/>
                  <a:pt x="4520392" y="568699"/>
                  <a:pt x="4518658" y="581709"/>
                </a:cubicBezTo>
                <a:lnTo>
                  <a:pt x="4517989" y="585890"/>
                </a:lnTo>
                <a:lnTo>
                  <a:pt x="4505052" y="817404"/>
                </a:lnTo>
                <a:lnTo>
                  <a:pt x="4506765" y="822238"/>
                </a:lnTo>
                <a:cubicBezTo>
                  <a:pt x="4507267" y="829783"/>
                  <a:pt x="4506186" y="837845"/>
                  <a:pt x="4504614" y="846069"/>
                </a:cubicBezTo>
                <a:lnTo>
                  <a:pt x="4503014" y="853854"/>
                </a:lnTo>
                <a:lnTo>
                  <a:pt x="4496776" y="965485"/>
                </a:lnTo>
                <a:lnTo>
                  <a:pt x="4498853" y="966385"/>
                </a:lnTo>
                <a:cubicBezTo>
                  <a:pt x="4500294" y="972743"/>
                  <a:pt x="4503085" y="980116"/>
                  <a:pt x="4502972" y="1002567"/>
                </a:cubicBezTo>
                <a:cubicBezTo>
                  <a:pt x="4492134" y="1029868"/>
                  <a:pt x="4512590" y="1067217"/>
                  <a:pt x="4498174" y="1101094"/>
                </a:cubicBezTo>
                <a:cubicBezTo>
                  <a:pt x="4494447" y="1113552"/>
                  <a:pt x="4492555" y="1152106"/>
                  <a:pt x="4498069" y="1159389"/>
                </a:cubicBezTo>
                <a:cubicBezTo>
                  <a:pt x="4498884" y="1167426"/>
                  <a:pt x="4496227" y="1176807"/>
                  <a:pt x="4502372" y="1180505"/>
                </a:cubicBezTo>
                <a:cubicBezTo>
                  <a:pt x="4509671" y="1186625"/>
                  <a:pt x="4496190" y="1214705"/>
                  <a:pt x="4505462" y="1210687"/>
                </a:cubicBezTo>
                <a:cubicBezTo>
                  <a:pt x="4496186" y="1230628"/>
                  <a:pt x="4511297" y="1246424"/>
                  <a:pt x="4514279" y="1263157"/>
                </a:cubicBezTo>
                <a:lnTo>
                  <a:pt x="4516556" y="1313374"/>
                </a:lnTo>
                <a:cubicBezTo>
                  <a:pt x="4516263" y="1324584"/>
                  <a:pt x="4515969" y="1335794"/>
                  <a:pt x="4515676" y="1347004"/>
                </a:cubicBezTo>
                <a:cubicBezTo>
                  <a:pt x="4515522" y="1348624"/>
                  <a:pt x="4515367" y="1350244"/>
                  <a:pt x="4515213" y="1351864"/>
                </a:cubicBezTo>
                <a:lnTo>
                  <a:pt x="4506094" y="1391762"/>
                </a:lnTo>
                <a:cubicBezTo>
                  <a:pt x="4507300" y="1392770"/>
                  <a:pt x="4508402" y="1394098"/>
                  <a:pt x="4509358" y="1395707"/>
                </a:cubicBezTo>
                <a:lnTo>
                  <a:pt x="4512200" y="1408524"/>
                </a:lnTo>
                <a:lnTo>
                  <a:pt x="4507459" y="1419109"/>
                </a:lnTo>
                <a:lnTo>
                  <a:pt x="4497275" y="1469337"/>
                </a:lnTo>
                <a:lnTo>
                  <a:pt x="4486378" y="1543038"/>
                </a:lnTo>
                <a:lnTo>
                  <a:pt x="4481497" y="1553997"/>
                </a:lnTo>
                <a:cubicBezTo>
                  <a:pt x="4475406" y="1579288"/>
                  <a:pt x="4478554" y="1610368"/>
                  <a:pt x="4467069" y="1626071"/>
                </a:cubicBezTo>
                <a:lnTo>
                  <a:pt x="4463354" y="1664103"/>
                </a:lnTo>
                <a:lnTo>
                  <a:pt x="4467014" y="1668558"/>
                </a:lnTo>
                <a:lnTo>
                  <a:pt x="4465364" y="1679756"/>
                </a:lnTo>
                <a:cubicBezTo>
                  <a:pt x="4465501" y="1680776"/>
                  <a:pt x="4465639" y="1681795"/>
                  <a:pt x="4465776" y="1682815"/>
                </a:cubicBezTo>
                <a:cubicBezTo>
                  <a:pt x="4466583" y="1688654"/>
                  <a:pt x="4467240" y="1694439"/>
                  <a:pt x="4467287" y="1700268"/>
                </a:cubicBezTo>
                <a:cubicBezTo>
                  <a:pt x="4452715" y="1697000"/>
                  <a:pt x="4458424" y="1726126"/>
                  <a:pt x="4455817" y="1735163"/>
                </a:cubicBezTo>
                <a:lnTo>
                  <a:pt x="4453757" y="1735289"/>
                </a:lnTo>
                <a:lnTo>
                  <a:pt x="4445259" y="1887374"/>
                </a:lnTo>
                <a:lnTo>
                  <a:pt x="4453950" y="1911536"/>
                </a:lnTo>
                <a:cubicBezTo>
                  <a:pt x="4454709" y="1928276"/>
                  <a:pt x="4455469" y="1945015"/>
                  <a:pt x="4456228" y="1961755"/>
                </a:cubicBezTo>
                <a:cubicBezTo>
                  <a:pt x="4455934" y="1972965"/>
                  <a:pt x="4455641" y="1984174"/>
                  <a:pt x="4455347" y="1995384"/>
                </a:cubicBezTo>
                <a:lnTo>
                  <a:pt x="4454885" y="2000244"/>
                </a:lnTo>
                <a:lnTo>
                  <a:pt x="4445765" y="2040142"/>
                </a:lnTo>
                <a:cubicBezTo>
                  <a:pt x="4446972" y="2041150"/>
                  <a:pt x="4448073" y="2042479"/>
                  <a:pt x="4449030" y="2044087"/>
                </a:cubicBezTo>
                <a:lnTo>
                  <a:pt x="4451871" y="2056904"/>
                </a:lnTo>
                <a:lnTo>
                  <a:pt x="4447130" y="2067489"/>
                </a:lnTo>
                <a:lnTo>
                  <a:pt x="4436946" y="2117719"/>
                </a:lnTo>
                <a:lnTo>
                  <a:pt x="4429615" y="2167300"/>
                </a:lnTo>
                <a:cubicBezTo>
                  <a:pt x="4410921" y="2519411"/>
                  <a:pt x="4377147" y="2876607"/>
                  <a:pt x="4373532" y="3223633"/>
                </a:cubicBezTo>
                <a:cubicBezTo>
                  <a:pt x="4370580" y="3302336"/>
                  <a:pt x="4363697" y="3398578"/>
                  <a:pt x="4360746" y="3477281"/>
                </a:cubicBezTo>
                <a:cubicBezTo>
                  <a:pt x="4367353" y="3471365"/>
                  <a:pt x="4356962" y="3621544"/>
                  <a:pt x="4349661" y="3639984"/>
                </a:cubicBezTo>
                <a:lnTo>
                  <a:pt x="4258900" y="5278921"/>
                </a:lnTo>
                <a:lnTo>
                  <a:pt x="4264198" y="5315626"/>
                </a:lnTo>
                <a:cubicBezTo>
                  <a:pt x="4269986" y="5323538"/>
                  <a:pt x="4266671" y="5327627"/>
                  <a:pt x="4267732" y="5350090"/>
                </a:cubicBezTo>
                <a:cubicBezTo>
                  <a:pt x="4268793" y="5372551"/>
                  <a:pt x="4252068" y="5406222"/>
                  <a:pt x="4270564" y="5450399"/>
                </a:cubicBezTo>
                <a:cubicBezTo>
                  <a:pt x="4270146" y="5457964"/>
                  <a:pt x="4260467" y="5476308"/>
                  <a:pt x="4252007" y="5484804"/>
                </a:cubicBezTo>
                <a:lnTo>
                  <a:pt x="4247355" y="5487504"/>
                </a:lnTo>
                <a:cubicBezTo>
                  <a:pt x="4246203" y="5508319"/>
                  <a:pt x="4248163" y="5526348"/>
                  <a:pt x="4243898" y="5549951"/>
                </a:cubicBezTo>
                <a:lnTo>
                  <a:pt x="0" y="5315524"/>
                </a:lnTo>
                <a:lnTo>
                  <a:pt x="4515" y="5239903"/>
                </a:lnTo>
                <a:lnTo>
                  <a:pt x="8735" y="5233298"/>
                </a:lnTo>
                <a:cubicBezTo>
                  <a:pt x="9265" y="5232196"/>
                  <a:pt x="8913" y="5231467"/>
                  <a:pt x="9004" y="5230552"/>
                </a:cubicBezTo>
                <a:lnTo>
                  <a:pt x="9274" y="5227804"/>
                </a:lnTo>
                <a:cubicBezTo>
                  <a:pt x="9452" y="5225973"/>
                  <a:pt x="9819" y="5223940"/>
                  <a:pt x="9811" y="5222308"/>
                </a:cubicBezTo>
                <a:cubicBezTo>
                  <a:pt x="9755" y="5211840"/>
                  <a:pt x="8673" y="5224803"/>
                  <a:pt x="9496" y="5216405"/>
                </a:cubicBezTo>
                <a:cubicBezTo>
                  <a:pt x="9302" y="5215352"/>
                  <a:pt x="8977" y="5214469"/>
                  <a:pt x="8912" y="5213249"/>
                </a:cubicBezTo>
                <a:cubicBezTo>
                  <a:pt x="8870" y="5212477"/>
                  <a:pt x="9221" y="5211272"/>
                  <a:pt x="9181" y="5210500"/>
                </a:cubicBezTo>
                <a:cubicBezTo>
                  <a:pt x="8800" y="5203355"/>
                  <a:pt x="8248" y="5210896"/>
                  <a:pt x="8865" y="5204597"/>
                </a:cubicBezTo>
                <a:lnTo>
                  <a:pt x="8282" y="5201441"/>
                </a:lnTo>
                <a:cubicBezTo>
                  <a:pt x="6867" y="5193798"/>
                  <a:pt x="6830" y="5198023"/>
                  <a:pt x="7652" y="5189632"/>
                </a:cubicBezTo>
                <a:cubicBezTo>
                  <a:pt x="7457" y="5188581"/>
                  <a:pt x="7134" y="5187696"/>
                  <a:pt x="7068" y="5186477"/>
                </a:cubicBezTo>
                <a:cubicBezTo>
                  <a:pt x="7026" y="5185706"/>
                  <a:pt x="7459" y="5184394"/>
                  <a:pt x="7336" y="5183728"/>
                </a:cubicBezTo>
                <a:cubicBezTo>
                  <a:pt x="7062" y="5182241"/>
                  <a:pt x="4888" y="5182665"/>
                  <a:pt x="5901" y="5180163"/>
                </a:cubicBezTo>
                <a:lnTo>
                  <a:pt x="11313" y="5116566"/>
                </a:lnTo>
                <a:lnTo>
                  <a:pt x="78927" y="3839310"/>
                </a:lnTo>
                <a:lnTo>
                  <a:pt x="30361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Canvas - eLearning | UAB">
            <a:extLst>
              <a:ext uri="{FF2B5EF4-FFF2-40B4-BE49-F238E27FC236}">
                <a16:creationId xmlns:a16="http://schemas.microsoft.com/office/drawing/2014/main" id="{3AD00AAE-3D18-460B-A7B1-A18523C48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771272">
            <a:off x="7684579" y="1636936"/>
            <a:ext cx="3582518" cy="358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A02066EC-92CE-4F17-AB46-346119D15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48E4F93A-024D-4896-B535-C700CC6F2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303ABF7D-0FD3-47CF-BF62-C8D9561F03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5656E970-02E8-4F91-8392-EC89484E44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3E8469CB-65C4-40BA-B613-75617EFBD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5EC04BFF-C178-43B0-9567-EEA423F5C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652714">
            <a:off x="10760953" y="5365243"/>
            <a:ext cx="444795" cy="186838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093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39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43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Oval 41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62" name="Rectangle 45">
            <a:extLst>
              <a:ext uri="{FF2B5EF4-FFF2-40B4-BE49-F238E27FC236}">
                <a16:creationId xmlns:a16="http://schemas.microsoft.com/office/drawing/2014/main" id="{ECB86E21-E2BD-408E-8E61-D30AB8715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47">
            <a:extLst>
              <a:ext uri="{FF2B5EF4-FFF2-40B4-BE49-F238E27FC236}">
                <a16:creationId xmlns:a16="http://schemas.microsoft.com/office/drawing/2014/main" id="{029B38C0-3CC6-4B41-93F3-C479D22DD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984" y="510362"/>
            <a:ext cx="11174866" cy="542688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49">
            <a:extLst>
              <a:ext uri="{FF2B5EF4-FFF2-40B4-BE49-F238E27FC236}">
                <a16:creationId xmlns:a16="http://schemas.microsoft.com/office/drawing/2014/main" id="{69A070B3-8EC2-413C-B782-253BA2546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73638" y="-2246659"/>
            <a:ext cx="5200368" cy="10916487"/>
          </a:xfrm>
          <a:custGeom>
            <a:avLst/>
            <a:gdLst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6 w 4123786"/>
              <a:gd name="connsiteY30" fmla="*/ 7596066 h 10695515"/>
              <a:gd name="connsiteX31" fmla="*/ 4123785 w 4123786"/>
              <a:gd name="connsiteY31" fmla="*/ 7596068 h 10695515"/>
              <a:gd name="connsiteX32" fmla="*/ 4123785 w 4123786"/>
              <a:gd name="connsiteY32" fmla="*/ 7916119 h 10695515"/>
              <a:gd name="connsiteX33" fmla="*/ 4123785 w 4123786"/>
              <a:gd name="connsiteY33" fmla="*/ 10239915 h 10695515"/>
              <a:gd name="connsiteX34" fmla="*/ 4123785 w 4123786"/>
              <a:gd name="connsiteY34" fmla="*/ 10662081 h 10695515"/>
              <a:gd name="connsiteX35" fmla="*/ 4090258 w 4123786"/>
              <a:gd name="connsiteY35" fmla="*/ 10695514 h 10695515"/>
              <a:gd name="connsiteX36" fmla="*/ 4072751 w 4123786"/>
              <a:gd name="connsiteY36" fmla="*/ 10695514 h 10695515"/>
              <a:gd name="connsiteX37" fmla="*/ 4072751 w 4123786"/>
              <a:gd name="connsiteY37" fmla="*/ 10695515 h 10695515"/>
              <a:gd name="connsiteX38" fmla="*/ 3145747 w 4123786"/>
              <a:gd name="connsiteY38" fmla="*/ 10695515 h 10695515"/>
              <a:gd name="connsiteX39" fmla="*/ 2810340 w 4123786"/>
              <a:gd name="connsiteY39" fmla="*/ 10695515 h 10695515"/>
              <a:gd name="connsiteX40" fmla="*/ 68003 w 4123786"/>
              <a:gd name="connsiteY40" fmla="*/ 10695515 h 10695515"/>
              <a:gd name="connsiteX41" fmla="*/ 30530 w 4123786"/>
              <a:gd name="connsiteY41" fmla="*/ 10659953 h 10695515"/>
              <a:gd name="connsiteX42" fmla="*/ 30530 w 4123786"/>
              <a:gd name="connsiteY42" fmla="*/ 9043781 h 10695515"/>
              <a:gd name="connsiteX43" fmla="*/ 19986 w 4123786"/>
              <a:gd name="connsiteY43" fmla="*/ 8991028 h 10695515"/>
              <a:gd name="connsiteX44" fmla="*/ 30530 w 4123786"/>
              <a:gd name="connsiteY44" fmla="*/ 8936768 h 10695515"/>
              <a:gd name="connsiteX45" fmla="*/ 30530 w 4123786"/>
              <a:gd name="connsiteY45" fmla="*/ 8213677 h 10695515"/>
              <a:gd name="connsiteX46" fmla="*/ 30530 w 4123786"/>
              <a:gd name="connsiteY46" fmla="*/ 8117697 h 10695515"/>
              <a:gd name="connsiteX47" fmla="*/ 19292 w 4123786"/>
              <a:gd name="connsiteY47" fmla="*/ 8064088 h 10695515"/>
              <a:gd name="connsiteX48" fmla="*/ 6414 w 4123786"/>
              <a:gd name="connsiteY48" fmla="*/ 8009276 h 10695515"/>
              <a:gd name="connsiteX49" fmla="*/ 862 w 4123786"/>
              <a:gd name="connsiteY49" fmla="*/ 7956458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6 w 4123786"/>
              <a:gd name="connsiteY30" fmla="*/ 7596066 h 10695515"/>
              <a:gd name="connsiteX31" fmla="*/ 4123785 w 4123786"/>
              <a:gd name="connsiteY31" fmla="*/ 7596068 h 10695515"/>
              <a:gd name="connsiteX32" fmla="*/ 4123785 w 4123786"/>
              <a:gd name="connsiteY32" fmla="*/ 7916119 h 10695515"/>
              <a:gd name="connsiteX33" fmla="*/ 4123785 w 4123786"/>
              <a:gd name="connsiteY33" fmla="*/ 10239915 h 10695515"/>
              <a:gd name="connsiteX34" fmla="*/ 4123785 w 4123786"/>
              <a:gd name="connsiteY34" fmla="*/ 10662081 h 10695515"/>
              <a:gd name="connsiteX35" fmla="*/ 4090258 w 4123786"/>
              <a:gd name="connsiteY35" fmla="*/ 10695514 h 10695515"/>
              <a:gd name="connsiteX36" fmla="*/ 4072751 w 4123786"/>
              <a:gd name="connsiteY36" fmla="*/ 10695514 h 10695515"/>
              <a:gd name="connsiteX37" fmla="*/ 4072751 w 4123786"/>
              <a:gd name="connsiteY37" fmla="*/ 10695515 h 10695515"/>
              <a:gd name="connsiteX38" fmla="*/ 3145747 w 4123786"/>
              <a:gd name="connsiteY38" fmla="*/ 10695515 h 10695515"/>
              <a:gd name="connsiteX39" fmla="*/ 68003 w 4123786"/>
              <a:gd name="connsiteY39" fmla="*/ 10695515 h 10695515"/>
              <a:gd name="connsiteX40" fmla="*/ 30530 w 4123786"/>
              <a:gd name="connsiteY40" fmla="*/ 10659953 h 10695515"/>
              <a:gd name="connsiteX41" fmla="*/ 30530 w 4123786"/>
              <a:gd name="connsiteY41" fmla="*/ 9043781 h 10695515"/>
              <a:gd name="connsiteX42" fmla="*/ 19986 w 4123786"/>
              <a:gd name="connsiteY42" fmla="*/ 8991028 h 10695515"/>
              <a:gd name="connsiteX43" fmla="*/ 30530 w 4123786"/>
              <a:gd name="connsiteY43" fmla="*/ 8936768 h 10695515"/>
              <a:gd name="connsiteX44" fmla="*/ 30530 w 4123786"/>
              <a:gd name="connsiteY44" fmla="*/ 8213677 h 10695515"/>
              <a:gd name="connsiteX45" fmla="*/ 30530 w 4123786"/>
              <a:gd name="connsiteY45" fmla="*/ 8117697 h 10695515"/>
              <a:gd name="connsiteX46" fmla="*/ 19292 w 4123786"/>
              <a:gd name="connsiteY46" fmla="*/ 8064088 h 10695515"/>
              <a:gd name="connsiteX47" fmla="*/ 6414 w 4123786"/>
              <a:gd name="connsiteY47" fmla="*/ 8009276 h 10695515"/>
              <a:gd name="connsiteX48" fmla="*/ 862 w 4123786"/>
              <a:gd name="connsiteY48" fmla="*/ 7956458 h 10695515"/>
              <a:gd name="connsiteX49" fmla="*/ 0 w 4123786"/>
              <a:gd name="connsiteY49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6 w 4123786"/>
              <a:gd name="connsiteY30" fmla="*/ 7596066 h 10695515"/>
              <a:gd name="connsiteX31" fmla="*/ 4123785 w 4123786"/>
              <a:gd name="connsiteY31" fmla="*/ 7916119 h 10695515"/>
              <a:gd name="connsiteX32" fmla="*/ 4123785 w 4123786"/>
              <a:gd name="connsiteY32" fmla="*/ 10239915 h 10695515"/>
              <a:gd name="connsiteX33" fmla="*/ 4123785 w 4123786"/>
              <a:gd name="connsiteY33" fmla="*/ 10662081 h 10695515"/>
              <a:gd name="connsiteX34" fmla="*/ 4090258 w 4123786"/>
              <a:gd name="connsiteY34" fmla="*/ 10695514 h 10695515"/>
              <a:gd name="connsiteX35" fmla="*/ 4072751 w 4123786"/>
              <a:gd name="connsiteY35" fmla="*/ 10695514 h 10695515"/>
              <a:gd name="connsiteX36" fmla="*/ 4072751 w 4123786"/>
              <a:gd name="connsiteY36" fmla="*/ 10695515 h 10695515"/>
              <a:gd name="connsiteX37" fmla="*/ 3145747 w 4123786"/>
              <a:gd name="connsiteY37" fmla="*/ 10695515 h 10695515"/>
              <a:gd name="connsiteX38" fmla="*/ 68003 w 4123786"/>
              <a:gd name="connsiteY38" fmla="*/ 10695515 h 10695515"/>
              <a:gd name="connsiteX39" fmla="*/ 30530 w 4123786"/>
              <a:gd name="connsiteY39" fmla="*/ 10659953 h 10695515"/>
              <a:gd name="connsiteX40" fmla="*/ 30530 w 4123786"/>
              <a:gd name="connsiteY40" fmla="*/ 9043781 h 10695515"/>
              <a:gd name="connsiteX41" fmla="*/ 19986 w 4123786"/>
              <a:gd name="connsiteY41" fmla="*/ 8991028 h 10695515"/>
              <a:gd name="connsiteX42" fmla="*/ 30530 w 4123786"/>
              <a:gd name="connsiteY42" fmla="*/ 8936768 h 10695515"/>
              <a:gd name="connsiteX43" fmla="*/ 30530 w 4123786"/>
              <a:gd name="connsiteY43" fmla="*/ 8213677 h 10695515"/>
              <a:gd name="connsiteX44" fmla="*/ 30530 w 4123786"/>
              <a:gd name="connsiteY44" fmla="*/ 8117697 h 10695515"/>
              <a:gd name="connsiteX45" fmla="*/ 19292 w 4123786"/>
              <a:gd name="connsiteY45" fmla="*/ 8064088 h 10695515"/>
              <a:gd name="connsiteX46" fmla="*/ 6414 w 4123786"/>
              <a:gd name="connsiteY46" fmla="*/ 8009276 h 10695515"/>
              <a:gd name="connsiteX47" fmla="*/ 862 w 4123786"/>
              <a:gd name="connsiteY47" fmla="*/ 7956458 h 10695515"/>
              <a:gd name="connsiteX48" fmla="*/ 0 w 4123786"/>
              <a:gd name="connsiteY48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5 w 4123786"/>
              <a:gd name="connsiteY30" fmla="*/ 7916119 h 10695515"/>
              <a:gd name="connsiteX31" fmla="*/ 4123785 w 4123786"/>
              <a:gd name="connsiteY31" fmla="*/ 10239915 h 10695515"/>
              <a:gd name="connsiteX32" fmla="*/ 4123785 w 4123786"/>
              <a:gd name="connsiteY32" fmla="*/ 10662081 h 10695515"/>
              <a:gd name="connsiteX33" fmla="*/ 4090258 w 4123786"/>
              <a:gd name="connsiteY33" fmla="*/ 10695514 h 10695515"/>
              <a:gd name="connsiteX34" fmla="*/ 4072751 w 4123786"/>
              <a:gd name="connsiteY34" fmla="*/ 10695514 h 10695515"/>
              <a:gd name="connsiteX35" fmla="*/ 4072751 w 4123786"/>
              <a:gd name="connsiteY35" fmla="*/ 10695515 h 10695515"/>
              <a:gd name="connsiteX36" fmla="*/ 3145747 w 4123786"/>
              <a:gd name="connsiteY36" fmla="*/ 10695515 h 10695515"/>
              <a:gd name="connsiteX37" fmla="*/ 68003 w 4123786"/>
              <a:gd name="connsiteY37" fmla="*/ 10695515 h 10695515"/>
              <a:gd name="connsiteX38" fmla="*/ 30530 w 4123786"/>
              <a:gd name="connsiteY38" fmla="*/ 10659953 h 10695515"/>
              <a:gd name="connsiteX39" fmla="*/ 30530 w 4123786"/>
              <a:gd name="connsiteY39" fmla="*/ 9043781 h 10695515"/>
              <a:gd name="connsiteX40" fmla="*/ 19986 w 4123786"/>
              <a:gd name="connsiteY40" fmla="*/ 8991028 h 10695515"/>
              <a:gd name="connsiteX41" fmla="*/ 30530 w 4123786"/>
              <a:gd name="connsiteY41" fmla="*/ 8936768 h 10695515"/>
              <a:gd name="connsiteX42" fmla="*/ 30530 w 4123786"/>
              <a:gd name="connsiteY42" fmla="*/ 8213677 h 10695515"/>
              <a:gd name="connsiteX43" fmla="*/ 30530 w 4123786"/>
              <a:gd name="connsiteY43" fmla="*/ 8117697 h 10695515"/>
              <a:gd name="connsiteX44" fmla="*/ 19292 w 4123786"/>
              <a:gd name="connsiteY44" fmla="*/ 8064088 h 10695515"/>
              <a:gd name="connsiteX45" fmla="*/ 6414 w 4123786"/>
              <a:gd name="connsiteY45" fmla="*/ 8009276 h 10695515"/>
              <a:gd name="connsiteX46" fmla="*/ 862 w 4123786"/>
              <a:gd name="connsiteY46" fmla="*/ 7956458 h 10695515"/>
              <a:gd name="connsiteX47" fmla="*/ 0 w 4123786"/>
              <a:gd name="connsiteY47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5 w 4123786"/>
              <a:gd name="connsiteY30" fmla="*/ 10239915 h 10695515"/>
              <a:gd name="connsiteX31" fmla="*/ 4123785 w 4123786"/>
              <a:gd name="connsiteY31" fmla="*/ 10662081 h 10695515"/>
              <a:gd name="connsiteX32" fmla="*/ 4090258 w 4123786"/>
              <a:gd name="connsiteY32" fmla="*/ 10695514 h 10695515"/>
              <a:gd name="connsiteX33" fmla="*/ 4072751 w 4123786"/>
              <a:gd name="connsiteY33" fmla="*/ 10695514 h 10695515"/>
              <a:gd name="connsiteX34" fmla="*/ 4072751 w 4123786"/>
              <a:gd name="connsiteY34" fmla="*/ 10695515 h 10695515"/>
              <a:gd name="connsiteX35" fmla="*/ 3145747 w 4123786"/>
              <a:gd name="connsiteY35" fmla="*/ 10695515 h 10695515"/>
              <a:gd name="connsiteX36" fmla="*/ 68003 w 4123786"/>
              <a:gd name="connsiteY36" fmla="*/ 10695515 h 10695515"/>
              <a:gd name="connsiteX37" fmla="*/ 30530 w 4123786"/>
              <a:gd name="connsiteY37" fmla="*/ 10659953 h 10695515"/>
              <a:gd name="connsiteX38" fmla="*/ 30530 w 4123786"/>
              <a:gd name="connsiteY38" fmla="*/ 9043781 h 10695515"/>
              <a:gd name="connsiteX39" fmla="*/ 19986 w 4123786"/>
              <a:gd name="connsiteY39" fmla="*/ 8991028 h 10695515"/>
              <a:gd name="connsiteX40" fmla="*/ 30530 w 4123786"/>
              <a:gd name="connsiteY40" fmla="*/ 8936768 h 10695515"/>
              <a:gd name="connsiteX41" fmla="*/ 30530 w 4123786"/>
              <a:gd name="connsiteY41" fmla="*/ 8213677 h 10695515"/>
              <a:gd name="connsiteX42" fmla="*/ 30530 w 4123786"/>
              <a:gd name="connsiteY42" fmla="*/ 8117697 h 10695515"/>
              <a:gd name="connsiteX43" fmla="*/ 19292 w 4123786"/>
              <a:gd name="connsiteY43" fmla="*/ 8064088 h 10695515"/>
              <a:gd name="connsiteX44" fmla="*/ 6414 w 4123786"/>
              <a:gd name="connsiteY44" fmla="*/ 8009276 h 10695515"/>
              <a:gd name="connsiteX45" fmla="*/ 862 w 4123786"/>
              <a:gd name="connsiteY45" fmla="*/ 7956458 h 10695515"/>
              <a:gd name="connsiteX46" fmla="*/ 0 w 4123786"/>
              <a:gd name="connsiteY46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5 w 4123786"/>
              <a:gd name="connsiteY29" fmla="*/ 10239915 h 10695515"/>
              <a:gd name="connsiteX30" fmla="*/ 4123785 w 4123786"/>
              <a:gd name="connsiteY30" fmla="*/ 10662081 h 10695515"/>
              <a:gd name="connsiteX31" fmla="*/ 4090258 w 4123786"/>
              <a:gd name="connsiteY31" fmla="*/ 10695514 h 10695515"/>
              <a:gd name="connsiteX32" fmla="*/ 4072751 w 4123786"/>
              <a:gd name="connsiteY32" fmla="*/ 10695514 h 10695515"/>
              <a:gd name="connsiteX33" fmla="*/ 4072751 w 4123786"/>
              <a:gd name="connsiteY33" fmla="*/ 10695515 h 10695515"/>
              <a:gd name="connsiteX34" fmla="*/ 3145747 w 4123786"/>
              <a:gd name="connsiteY34" fmla="*/ 10695515 h 10695515"/>
              <a:gd name="connsiteX35" fmla="*/ 68003 w 4123786"/>
              <a:gd name="connsiteY35" fmla="*/ 10695515 h 10695515"/>
              <a:gd name="connsiteX36" fmla="*/ 30530 w 4123786"/>
              <a:gd name="connsiteY36" fmla="*/ 10659953 h 10695515"/>
              <a:gd name="connsiteX37" fmla="*/ 30530 w 4123786"/>
              <a:gd name="connsiteY37" fmla="*/ 9043781 h 10695515"/>
              <a:gd name="connsiteX38" fmla="*/ 19986 w 4123786"/>
              <a:gd name="connsiteY38" fmla="*/ 8991028 h 10695515"/>
              <a:gd name="connsiteX39" fmla="*/ 30530 w 4123786"/>
              <a:gd name="connsiteY39" fmla="*/ 8936768 h 10695515"/>
              <a:gd name="connsiteX40" fmla="*/ 30530 w 4123786"/>
              <a:gd name="connsiteY40" fmla="*/ 8213677 h 10695515"/>
              <a:gd name="connsiteX41" fmla="*/ 30530 w 4123786"/>
              <a:gd name="connsiteY41" fmla="*/ 8117697 h 10695515"/>
              <a:gd name="connsiteX42" fmla="*/ 19292 w 4123786"/>
              <a:gd name="connsiteY42" fmla="*/ 8064088 h 10695515"/>
              <a:gd name="connsiteX43" fmla="*/ 6414 w 4123786"/>
              <a:gd name="connsiteY43" fmla="*/ 8009276 h 10695515"/>
              <a:gd name="connsiteX44" fmla="*/ 862 w 4123786"/>
              <a:gd name="connsiteY44" fmla="*/ 7956458 h 10695515"/>
              <a:gd name="connsiteX45" fmla="*/ 0 w 4123786"/>
              <a:gd name="connsiteY45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5 w 4123786"/>
              <a:gd name="connsiteY29" fmla="*/ 10239915 h 10695515"/>
              <a:gd name="connsiteX30" fmla="*/ 4123785 w 4123786"/>
              <a:gd name="connsiteY30" fmla="*/ 10662081 h 10695515"/>
              <a:gd name="connsiteX31" fmla="*/ 4090258 w 4123786"/>
              <a:gd name="connsiteY31" fmla="*/ 10695514 h 10695515"/>
              <a:gd name="connsiteX32" fmla="*/ 4072751 w 4123786"/>
              <a:gd name="connsiteY32" fmla="*/ 10695514 h 10695515"/>
              <a:gd name="connsiteX33" fmla="*/ 4072751 w 4123786"/>
              <a:gd name="connsiteY33" fmla="*/ 10695515 h 10695515"/>
              <a:gd name="connsiteX34" fmla="*/ 68003 w 4123786"/>
              <a:gd name="connsiteY34" fmla="*/ 10695515 h 10695515"/>
              <a:gd name="connsiteX35" fmla="*/ 30530 w 4123786"/>
              <a:gd name="connsiteY35" fmla="*/ 10659953 h 10695515"/>
              <a:gd name="connsiteX36" fmla="*/ 30530 w 4123786"/>
              <a:gd name="connsiteY36" fmla="*/ 9043781 h 10695515"/>
              <a:gd name="connsiteX37" fmla="*/ 19986 w 4123786"/>
              <a:gd name="connsiteY37" fmla="*/ 8991028 h 10695515"/>
              <a:gd name="connsiteX38" fmla="*/ 30530 w 4123786"/>
              <a:gd name="connsiteY38" fmla="*/ 8936768 h 10695515"/>
              <a:gd name="connsiteX39" fmla="*/ 30530 w 4123786"/>
              <a:gd name="connsiteY39" fmla="*/ 8213677 h 10695515"/>
              <a:gd name="connsiteX40" fmla="*/ 30530 w 4123786"/>
              <a:gd name="connsiteY40" fmla="*/ 8117697 h 10695515"/>
              <a:gd name="connsiteX41" fmla="*/ 19292 w 4123786"/>
              <a:gd name="connsiteY41" fmla="*/ 8064088 h 10695515"/>
              <a:gd name="connsiteX42" fmla="*/ 6414 w 4123786"/>
              <a:gd name="connsiteY42" fmla="*/ 8009276 h 10695515"/>
              <a:gd name="connsiteX43" fmla="*/ 862 w 4123786"/>
              <a:gd name="connsiteY43" fmla="*/ 7956458 h 10695515"/>
              <a:gd name="connsiteX44" fmla="*/ 0 w 4123786"/>
              <a:gd name="connsiteY44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5 w 4123786"/>
              <a:gd name="connsiteY29" fmla="*/ 10662081 h 10695515"/>
              <a:gd name="connsiteX30" fmla="*/ 4090258 w 4123786"/>
              <a:gd name="connsiteY30" fmla="*/ 10695514 h 10695515"/>
              <a:gd name="connsiteX31" fmla="*/ 4072751 w 4123786"/>
              <a:gd name="connsiteY31" fmla="*/ 10695514 h 10695515"/>
              <a:gd name="connsiteX32" fmla="*/ 4072751 w 4123786"/>
              <a:gd name="connsiteY32" fmla="*/ 10695515 h 10695515"/>
              <a:gd name="connsiteX33" fmla="*/ 68003 w 4123786"/>
              <a:gd name="connsiteY33" fmla="*/ 10695515 h 10695515"/>
              <a:gd name="connsiteX34" fmla="*/ 30530 w 4123786"/>
              <a:gd name="connsiteY34" fmla="*/ 10659953 h 10695515"/>
              <a:gd name="connsiteX35" fmla="*/ 30530 w 4123786"/>
              <a:gd name="connsiteY35" fmla="*/ 9043781 h 10695515"/>
              <a:gd name="connsiteX36" fmla="*/ 19986 w 4123786"/>
              <a:gd name="connsiteY36" fmla="*/ 8991028 h 10695515"/>
              <a:gd name="connsiteX37" fmla="*/ 30530 w 4123786"/>
              <a:gd name="connsiteY37" fmla="*/ 8936768 h 10695515"/>
              <a:gd name="connsiteX38" fmla="*/ 30530 w 4123786"/>
              <a:gd name="connsiteY38" fmla="*/ 8213677 h 10695515"/>
              <a:gd name="connsiteX39" fmla="*/ 30530 w 4123786"/>
              <a:gd name="connsiteY39" fmla="*/ 8117697 h 10695515"/>
              <a:gd name="connsiteX40" fmla="*/ 19292 w 4123786"/>
              <a:gd name="connsiteY40" fmla="*/ 8064088 h 10695515"/>
              <a:gd name="connsiteX41" fmla="*/ 6414 w 4123786"/>
              <a:gd name="connsiteY41" fmla="*/ 8009276 h 10695515"/>
              <a:gd name="connsiteX42" fmla="*/ 862 w 4123786"/>
              <a:gd name="connsiteY42" fmla="*/ 7956458 h 10695515"/>
              <a:gd name="connsiteX43" fmla="*/ 0 w 4123786"/>
              <a:gd name="connsiteY43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090259 w 4123786"/>
              <a:gd name="connsiteY22" fmla="*/ 0 h 10695515"/>
              <a:gd name="connsiteX23" fmla="*/ 4123786 w 4123786"/>
              <a:gd name="connsiteY23" fmla="*/ 33528 h 10695515"/>
              <a:gd name="connsiteX24" fmla="*/ 4123786 w 4123786"/>
              <a:gd name="connsiteY24" fmla="*/ 2779490 h 10695515"/>
              <a:gd name="connsiteX25" fmla="*/ 4123785 w 4123786"/>
              <a:gd name="connsiteY25" fmla="*/ 2779492 h 10695515"/>
              <a:gd name="connsiteX26" fmla="*/ 4123785 w 4123786"/>
              <a:gd name="connsiteY26" fmla="*/ 3099544 h 10695515"/>
              <a:gd name="connsiteX27" fmla="*/ 4123785 w 4123786"/>
              <a:gd name="connsiteY27" fmla="*/ 4850102 h 10695515"/>
              <a:gd name="connsiteX28" fmla="*/ 4123785 w 4123786"/>
              <a:gd name="connsiteY28" fmla="*/ 10662081 h 10695515"/>
              <a:gd name="connsiteX29" fmla="*/ 4090258 w 4123786"/>
              <a:gd name="connsiteY29" fmla="*/ 10695514 h 10695515"/>
              <a:gd name="connsiteX30" fmla="*/ 4072751 w 4123786"/>
              <a:gd name="connsiteY30" fmla="*/ 10695514 h 10695515"/>
              <a:gd name="connsiteX31" fmla="*/ 4072751 w 4123786"/>
              <a:gd name="connsiteY31" fmla="*/ 10695515 h 10695515"/>
              <a:gd name="connsiteX32" fmla="*/ 68003 w 4123786"/>
              <a:gd name="connsiteY32" fmla="*/ 10695515 h 10695515"/>
              <a:gd name="connsiteX33" fmla="*/ 30530 w 4123786"/>
              <a:gd name="connsiteY33" fmla="*/ 10659953 h 10695515"/>
              <a:gd name="connsiteX34" fmla="*/ 30530 w 4123786"/>
              <a:gd name="connsiteY34" fmla="*/ 9043781 h 10695515"/>
              <a:gd name="connsiteX35" fmla="*/ 19986 w 4123786"/>
              <a:gd name="connsiteY35" fmla="*/ 8991028 h 10695515"/>
              <a:gd name="connsiteX36" fmla="*/ 30530 w 4123786"/>
              <a:gd name="connsiteY36" fmla="*/ 8936768 h 10695515"/>
              <a:gd name="connsiteX37" fmla="*/ 30530 w 4123786"/>
              <a:gd name="connsiteY37" fmla="*/ 8213677 h 10695515"/>
              <a:gd name="connsiteX38" fmla="*/ 30530 w 4123786"/>
              <a:gd name="connsiteY38" fmla="*/ 8117697 h 10695515"/>
              <a:gd name="connsiteX39" fmla="*/ 19292 w 4123786"/>
              <a:gd name="connsiteY39" fmla="*/ 8064088 h 10695515"/>
              <a:gd name="connsiteX40" fmla="*/ 6414 w 4123786"/>
              <a:gd name="connsiteY40" fmla="*/ 8009276 h 10695515"/>
              <a:gd name="connsiteX41" fmla="*/ 862 w 4123786"/>
              <a:gd name="connsiteY41" fmla="*/ 7956458 h 10695515"/>
              <a:gd name="connsiteX42" fmla="*/ 0 w 4123786"/>
              <a:gd name="connsiteY42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090259 w 4123786"/>
              <a:gd name="connsiteY21" fmla="*/ 0 h 10695515"/>
              <a:gd name="connsiteX22" fmla="*/ 4123786 w 4123786"/>
              <a:gd name="connsiteY22" fmla="*/ 33528 h 10695515"/>
              <a:gd name="connsiteX23" fmla="*/ 4123786 w 4123786"/>
              <a:gd name="connsiteY23" fmla="*/ 2779490 h 10695515"/>
              <a:gd name="connsiteX24" fmla="*/ 4123785 w 4123786"/>
              <a:gd name="connsiteY24" fmla="*/ 2779492 h 10695515"/>
              <a:gd name="connsiteX25" fmla="*/ 4123785 w 4123786"/>
              <a:gd name="connsiteY25" fmla="*/ 3099544 h 10695515"/>
              <a:gd name="connsiteX26" fmla="*/ 4123785 w 4123786"/>
              <a:gd name="connsiteY26" fmla="*/ 4850102 h 10695515"/>
              <a:gd name="connsiteX27" fmla="*/ 4123785 w 4123786"/>
              <a:gd name="connsiteY27" fmla="*/ 10662081 h 10695515"/>
              <a:gd name="connsiteX28" fmla="*/ 4090258 w 4123786"/>
              <a:gd name="connsiteY28" fmla="*/ 10695514 h 10695515"/>
              <a:gd name="connsiteX29" fmla="*/ 4072751 w 4123786"/>
              <a:gd name="connsiteY29" fmla="*/ 10695514 h 10695515"/>
              <a:gd name="connsiteX30" fmla="*/ 4072751 w 4123786"/>
              <a:gd name="connsiteY30" fmla="*/ 10695515 h 10695515"/>
              <a:gd name="connsiteX31" fmla="*/ 68003 w 4123786"/>
              <a:gd name="connsiteY31" fmla="*/ 10695515 h 10695515"/>
              <a:gd name="connsiteX32" fmla="*/ 30530 w 4123786"/>
              <a:gd name="connsiteY32" fmla="*/ 10659953 h 10695515"/>
              <a:gd name="connsiteX33" fmla="*/ 30530 w 4123786"/>
              <a:gd name="connsiteY33" fmla="*/ 9043781 h 10695515"/>
              <a:gd name="connsiteX34" fmla="*/ 19986 w 4123786"/>
              <a:gd name="connsiteY34" fmla="*/ 8991028 h 10695515"/>
              <a:gd name="connsiteX35" fmla="*/ 30530 w 4123786"/>
              <a:gd name="connsiteY35" fmla="*/ 8936768 h 10695515"/>
              <a:gd name="connsiteX36" fmla="*/ 30530 w 4123786"/>
              <a:gd name="connsiteY36" fmla="*/ 8213677 h 10695515"/>
              <a:gd name="connsiteX37" fmla="*/ 30530 w 4123786"/>
              <a:gd name="connsiteY37" fmla="*/ 8117697 h 10695515"/>
              <a:gd name="connsiteX38" fmla="*/ 19292 w 4123786"/>
              <a:gd name="connsiteY38" fmla="*/ 8064088 h 10695515"/>
              <a:gd name="connsiteX39" fmla="*/ 6414 w 4123786"/>
              <a:gd name="connsiteY39" fmla="*/ 8009276 h 10695515"/>
              <a:gd name="connsiteX40" fmla="*/ 862 w 4123786"/>
              <a:gd name="connsiteY40" fmla="*/ 7956458 h 10695515"/>
              <a:gd name="connsiteX41" fmla="*/ 0 w 4123786"/>
              <a:gd name="connsiteY41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090259 w 4123786"/>
              <a:gd name="connsiteY20" fmla="*/ 0 h 10695515"/>
              <a:gd name="connsiteX21" fmla="*/ 4123786 w 4123786"/>
              <a:gd name="connsiteY21" fmla="*/ 33528 h 10695515"/>
              <a:gd name="connsiteX22" fmla="*/ 4123786 w 4123786"/>
              <a:gd name="connsiteY22" fmla="*/ 2779490 h 10695515"/>
              <a:gd name="connsiteX23" fmla="*/ 4123785 w 4123786"/>
              <a:gd name="connsiteY23" fmla="*/ 2779492 h 10695515"/>
              <a:gd name="connsiteX24" fmla="*/ 4123785 w 4123786"/>
              <a:gd name="connsiteY24" fmla="*/ 3099544 h 10695515"/>
              <a:gd name="connsiteX25" fmla="*/ 4123785 w 4123786"/>
              <a:gd name="connsiteY25" fmla="*/ 4850102 h 10695515"/>
              <a:gd name="connsiteX26" fmla="*/ 4123785 w 4123786"/>
              <a:gd name="connsiteY26" fmla="*/ 10662081 h 10695515"/>
              <a:gd name="connsiteX27" fmla="*/ 4090258 w 4123786"/>
              <a:gd name="connsiteY27" fmla="*/ 10695514 h 10695515"/>
              <a:gd name="connsiteX28" fmla="*/ 4072751 w 4123786"/>
              <a:gd name="connsiteY28" fmla="*/ 10695514 h 10695515"/>
              <a:gd name="connsiteX29" fmla="*/ 4072751 w 4123786"/>
              <a:gd name="connsiteY29" fmla="*/ 10695515 h 10695515"/>
              <a:gd name="connsiteX30" fmla="*/ 68003 w 4123786"/>
              <a:gd name="connsiteY30" fmla="*/ 10695515 h 10695515"/>
              <a:gd name="connsiteX31" fmla="*/ 30530 w 4123786"/>
              <a:gd name="connsiteY31" fmla="*/ 10659953 h 10695515"/>
              <a:gd name="connsiteX32" fmla="*/ 30530 w 4123786"/>
              <a:gd name="connsiteY32" fmla="*/ 9043781 h 10695515"/>
              <a:gd name="connsiteX33" fmla="*/ 19986 w 4123786"/>
              <a:gd name="connsiteY33" fmla="*/ 8991028 h 10695515"/>
              <a:gd name="connsiteX34" fmla="*/ 30530 w 4123786"/>
              <a:gd name="connsiteY34" fmla="*/ 8936768 h 10695515"/>
              <a:gd name="connsiteX35" fmla="*/ 30530 w 4123786"/>
              <a:gd name="connsiteY35" fmla="*/ 8213677 h 10695515"/>
              <a:gd name="connsiteX36" fmla="*/ 30530 w 4123786"/>
              <a:gd name="connsiteY36" fmla="*/ 8117697 h 10695515"/>
              <a:gd name="connsiteX37" fmla="*/ 19292 w 4123786"/>
              <a:gd name="connsiteY37" fmla="*/ 8064088 h 10695515"/>
              <a:gd name="connsiteX38" fmla="*/ 6414 w 4123786"/>
              <a:gd name="connsiteY38" fmla="*/ 8009276 h 10695515"/>
              <a:gd name="connsiteX39" fmla="*/ 862 w 4123786"/>
              <a:gd name="connsiteY39" fmla="*/ 7956458 h 10695515"/>
              <a:gd name="connsiteX40" fmla="*/ 0 w 4123786"/>
              <a:gd name="connsiteY40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090259 w 4123786"/>
              <a:gd name="connsiteY20" fmla="*/ 0 h 10695515"/>
              <a:gd name="connsiteX21" fmla="*/ 4123786 w 4123786"/>
              <a:gd name="connsiteY21" fmla="*/ 33528 h 10695515"/>
              <a:gd name="connsiteX22" fmla="*/ 4123786 w 4123786"/>
              <a:gd name="connsiteY22" fmla="*/ 2779490 h 10695515"/>
              <a:gd name="connsiteX23" fmla="*/ 4123785 w 4123786"/>
              <a:gd name="connsiteY23" fmla="*/ 3099544 h 10695515"/>
              <a:gd name="connsiteX24" fmla="*/ 4123785 w 4123786"/>
              <a:gd name="connsiteY24" fmla="*/ 4850102 h 10695515"/>
              <a:gd name="connsiteX25" fmla="*/ 4123785 w 4123786"/>
              <a:gd name="connsiteY25" fmla="*/ 10662081 h 10695515"/>
              <a:gd name="connsiteX26" fmla="*/ 4090258 w 4123786"/>
              <a:gd name="connsiteY26" fmla="*/ 10695514 h 10695515"/>
              <a:gd name="connsiteX27" fmla="*/ 4072751 w 4123786"/>
              <a:gd name="connsiteY27" fmla="*/ 10695514 h 10695515"/>
              <a:gd name="connsiteX28" fmla="*/ 4072751 w 4123786"/>
              <a:gd name="connsiteY28" fmla="*/ 10695515 h 10695515"/>
              <a:gd name="connsiteX29" fmla="*/ 68003 w 4123786"/>
              <a:gd name="connsiteY29" fmla="*/ 10695515 h 10695515"/>
              <a:gd name="connsiteX30" fmla="*/ 30530 w 4123786"/>
              <a:gd name="connsiteY30" fmla="*/ 10659953 h 10695515"/>
              <a:gd name="connsiteX31" fmla="*/ 30530 w 4123786"/>
              <a:gd name="connsiteY31" fmla="*/ 9043781 h 10695515"/>
              <a:gd name="connsiteX32" fmla="*/ 19986 w 4123786"/>
              <a:gd name="connsiteY32" fmla="*/ 8991028 h 10695515"/>
              <a:gd name="connsiteX33" fmla="*/ 30530 w 4123786"/>
              <a:gd name="connsiteY33" fmla="*/ 8936768 h 10695515"/>
              <a:gd name="connsiteX34" fmla="*/ 30530 w 4123786"/>
              <a:gd name="connsiteY34" fmla="*/ 8213677 h 10695515"/>
              <a:gd name="connsiteX35" fmla="*/ 30530 w 4123786"/>
              <a:gd name="connsiteY35" fmla="*/ 8117697 h 10695515"/>
              <a:gd name="connsiteX36" fmla="*/ 19292 w 4123786"/>
              <a:gd name="connsiteY36" fmla="*/ 8064088 h 10695515"/>
              <a:gd name="connsiteX37" fmla="*/ 6414 w 4123786"/>
              <a:gd name="connsiteY37" fmla="*/ 8009276 h 10695515"/>
              <a:gd name="connsiteX38" fmla="*/ 862 w 4123786"/>
              <a:gd name="connsiteY38" fmla="*/ 7956458 h 10695515"/>
              <a:gd name="connsiteX39" fmla="*/ 0 w 4123786"/>
              <a:gd name="connsiteY39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090259 w 4123786"/>
              <a:gd name="connsiteY20" fmla="*/ 0 h 10695515"/>
              <a:gd name="connsiteX21" fmla="*/ 4123786 w 4123786"/>
              <a:gd name="connsiteY21" fmla="*/ 33528 h 10695515"/>
              <a:gd name="connsiteX22" fmla="*/ 4123785 w 4123786"/>
              <a:gd name="connsiteY22" fmla="*/ 3099544 h 10695515"/>
              <a:gd name="connsiteX23" fmla="*/ 4123785 w 4123786"/>
              <a:gd name="connsiteY23" fmla="*/ 4850102 h 10695515"/>
              <a:gd name="connsiteX24" fmla="*/ 4123785 w 4123786"/>
              <a:gd name="connsiteY24" fmla="*/ 10662081 h 10695515"/>
              <a:gd name="connsiteX25" fmla="*/ 4090258 w 4123786"/>
              <a:gd name="connsiteY25" fmla="*/ 10695514 h 10695515"/>
              <a:gd name="connsiteX26" fmla="*/ 4072751 w 4123786"/>
              <a:gd name="connsiteY26" fmla="*/ 10695514 h 10695515"/>
              <a:gd name="connsiteX27" fmla="*/ 4072751 w 4123786"/>
              <a:gd name="connsiteY27" fmla="*/ 10695515 h 10695515"/>
              <a:gd name="connsiteX28" fmla="*/ 68003 w 4123786"/>
              <a:gd name="connsiteY28" fmla="*/ 10695515 h 10695515"/>
              <a:gd name="connsiteX29" fmla="*/ 30530 w 4123786"/>
              <a:gd name="connsiteY29" fmla="*/ 10659953 h 10695515"/>
              <a:gd name="connsiteX30" fmla="*/ 30530 w 4123786"/>
              <a:gd name="connsiteY30" fmla="*/ 9043781 h 10695515"/>
              <a:gd name="connsiteX31" fmla="*/ 19986 w 4123786"/>
              <a:gd name="connsiteY31" fmla="*/ 8991028 h 10695515"/>
              <a:gd name="connsiteX32" fmla="*/ 30530 w 4123786"/>
              <a:gd name="connsiteY32" fmla="*/ 8936768 h 10695515"/>
              <a:gd name="connsiteX33" fmla="*/ 30530 w 4123786"/>
              <a:gd name="connsiteY33" fmla="*/ 8213677 h 10695515"/>
              <a:gd name="connsiteX34" fmla="*/ 30530 w 4123786"/>
              <a:gd name="connsiteY34" fmla="*/ 8117697 h 10695515"/>
              <a:gd name="connsiteX35" fmla="*/ 19292 w 4123786"/>
              <a:gd name="connsiteY35" fmla="*/ 8064088 h 10695515"/>
              <a:gd name="connsiteX36" fmla="*/ 6414 w 4123786"/>
              <a:gd name="connsiteY36" fmla="*/ 8009276 h 10695515"/>
              <a:gd name="connsiteX37" fmla="*/ 862 w 4123786"/>
              <a:gd name="connsiteY37" fmla="*/ 7956458 h 10695515"/>
              <a:gd name="connsiteX38" fmla="*/ 0 w 4123786"/>
              <a:gd name="connsiteY38" fmla="*/ 7915797 h 10695515"/>
              <a:gd name="connsiteX0" fmla="*/ 0 w 4126269"/>
              <a:gd name="connsiteY0" fmla="*/ 7915797 h 10695515"/>
              <a:gd name="connsiteX1" fmla="*/ 7600 w 4126269"/>
              <a:gd name="connsiteY1" fmla="*/ 7873197 h 10695515"/>
              <a:gd name="connsiteX2" fmla="*/ 4439 w 4126269"/>
              <a:gd name="connsiteY2" fmla="*/ 7844441 h 10695515"/>
              <a:gd name="connsiteX3" fmla="*/ 12582 w 4126269"/>
              <a:gd name="connsiteY3" fmla="*/ 7790887 h 10695515"/>
              <a:gd name="connsiteX4" fmla="*/ 20085 w 4126269"/>
              <a:gd name="connsiteY4" fmla="*/ 7712540 h 10695515"/>
              <a:gd name="connsiteX5" fmla="*/ 28081 w 4126269"/>
              <a:gd name="connsiteY5" fmla="*/ 7658609 h 10695515"/>
              <a:gd name="connsiteX6" fmla="*/ 30530 w 4126269"/>
              <a:gd name="connsiteY6" fmla="*/ 7648210 h 10695515"/>
              <a:gd name="connsiteX7" fmla="*/ 30530 w 4126269"/>
              <a:gd name="connsiteY7" fmla="*/ 7295316 h 10695515"/>
              <a:gd name="connsiteX8" fmla="*/ 27793 w 4126269"/>
              <a:gd name="connsiteY8" fmla="*/ 7269284 h 10695515"/>
              <a:gd name="connsiteX9" fmla="*/ 30530 w 4126269"/>
              <a:gd name="connsiteY9" fmla="*/ 7181458 h 10695515"/>
              <a:gd name="connsiteX10" fmla="*/ 26802 w 4126269"/>
              <a:gd name="connsiteY10" fmla="*/ 7168704 h 10695515"/>
              <a:gd name="connsiteX11" fmla="*/ 30530 w 4126269"/>
              <a:gd name="connsiteY11" fmla="*/ 7082840 h 10695515"/>
              <a:gd name="connsiteX12" fmla="*/ 27363 w 4126269"/>
              <a:gd name="connsiteY12" fmla="*/ 6988764 h 10695515"/>
              <a:gd name="connsiteX13" fmla="*/ 18853 w 4126269"/>
              <a:gd name="connsiteY13" fmla="*/ 6981739 h 10695515"/>
              <a:gd name="connsiteX14" fmla="*/ 18106 w 4126269"/>
              <a:gd name="connsiteY14" fmla="*/ 6961107 h 10695515"/>
              <a:gd name="connsiteX15" fmla="*/ 18269 w 4126269"/>
              <a:gd name="connsiteY15" fmla="*/ 6928626 h 10695515"/>
              <a:gd name="connsiteX16" fmla="*/ 27200 w 4126269"/>
              <a:gd name="connsiteY16" fmla="*/ 6855869 h 10695515"/>
              <a:gd name="connsiteX17" fmla="*/ 21919 w 4126269"/>
              <a:gd name="connsiteY17" fmla="*/ 40543 h 10695515"/>
              <a:gd name="connsiteX18" fmla="*/ 47162 w 4126269"/>
              <a:gd name="connsiteY18" fmla="*/ 4670 h 10695515"/>
              <a:gd name="connsiteX19" fmla="*/ 68017 w 4126269"/>
              <a:gd name="connsiteY19" fmla="*/ 37 h 10695515"/>
              <a:gd name="connsiteX20" fmla="*/ 4090259 w 4126269"/>
              <a:gd name="connsiteY20" fmla="*/ 0 h 10695515"/>
              <a:gd name="connsiteX21" fmla="*/ 4123786 w 4126269"/>
              <a:gd name="connsiteY21" fmla="*/ 33528 h 10695515"/>
              <a:gd name="connsiteX22" fmla="*/ 4123785 w 4126269"/>
              <a:gd name="connsiteY22" fmla="*/ 4850102 h 10695515"/>
              <a:gd name="connsiteX23" fmla="*/ 4123785 w 4126269"/>
              <a:gd name="connsiteY23" fmla="*/ 10662081 h 10695515"/>
              <a:gd name="connsiteX24" fmla="*/ 4090258 w 4126269"/>
              <a:gd name="connsiteY24" fmla="*/ 10695514 h 10695515"/>
              <a:gd name="connsiteX25" fmla="*/ 4072751 w 4126269"/>
              <a:gd name="connsiteY25" fmla="*/ 10695514 h 10695515"/>
              <a:gd name="connsiteX26" fmla="*/ 4072751 w 4126269"/>
              <a:gd name="connsiteY26" fmla="*/ 10695515 h 10695515"/>
              <a:gd name="connsiteX27" fmla="*/ 68003 w 4126269"/>
              <a:gd name="connsiteY27" fmla="*/ 10695515 h 10695515"/>
              <a:gd name="connsiteX28" fmla="*/ 30530 w 4126269"/>
              <a:gd name="connsiteY28" fmla="*/ 10659953 h 10695515"/>
              <a:gd name="connsiteX29" fmla="*/ 30530 w 4126269"/>
              <a:gd name="connsiteY29" fmla="*/ 9043781 h 10695515"/>
              <a:gd name="connsiteX30" fmla="*/ 19986 w 4126269"/>
              <a:gd name="connsiteY30" fmla="*/ 8991028 h 10695515"/>
              <a:gd name="connsiteX31" fmla="*/ 30530 w 4126269"/>
              <a:gd name="connsiteY31" fmla="*/ 8936768 h 10695515"/>
              <a:gd name="connsiteX32" fmla="*/ 30530 w 4126269"/>
              <a:gd name="connsiteY32" fmla="*/ 8213677 h 10695515"/>
              <a:gd name="connsiteX33" fmla="*/ 30530 w 4126269"/>
              <a:gd name="connsiteY33" fmla="*/ 8117697 h 10695515"/>
              <a:gd name="connsiteX34" fmla="*/ 19292 w 4126269"/>
              <a:gd name="connsiteY34" fmla="*/ 8064088 h 10695515"/>
              <a:gd name="connsiteX35" fmla="*/ 6414 w 4126269"/>
              <a:gd name="connsiteY35" fmla="*/ 8009276 h 10695515"/>
              <a:gd name="connsiteX36" fmla="*/ 862 w 4126269"/>
              <a:gd name="connsiteY36" fmla="*/ 7956458 h 10695515"/>
              <a:gd name="connsiteX37" fmla="*/ 0 w 4126269"/>
              <a:gd name="connsiteY37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18106 w 4127976"/>
              <a:gd name="connsiteY14" fmla="*/ 6961107 h 10695515"/>
              <a:gd name="connsiteX15" fmla="*/ 18269 w 4127976"/>
              <a:gd name="connsiteY15" fmla="*/ 6928626 h 10695515"/>
              <a:gd name="connsiteX16" fmla="*/ 27200 w 4127976"/>
              <a:gd name="connsiteY16" fmla="*/ 6855869 h 10695515"/>
              <a:gd name="connsiteX17" fmla="*/ 21919 w 4127976"/>
              <a:gd name="connsiteY17" fmla="*/ 40543 h 10695515"/>
              <a:gd name="connsiteX18" fmla="*/ 47162 w 4127976"/>
              <a:gd name="connsiteY18" fmla="*/ 4670 h 10695515"/>
              <a:gd name="connsiteX19" fmla="*/ 68017 w 4127976"/>
              <a:gd name="connsiteY19" fmla="*/ 37 h 10695515"/>
              <a:gd name="connsiteX20" fmla="*/ 4090259 w 4127976"/>
              <a:gd name="connsiteY20" fmla="*/ 0 h 10695515"/>
              <a:gd name="connsiteX21" fmla="*/ 4123786 w 4127976"/>
              <a:gd name="connsiteY21" fmla="*/ 33528 h 10695515"/>
              <a:gd name="connsiteX22" fmla="*/ 4123785 w 4127976"/>
              <a:gd name="connsiteY22" fmla="*/ 10662081 h 10695515"/>
              <a:gd name="connsiteX23" fmla="*/ 4090258 w 4127976"/>
              <a:gd name="connsiteY23" fmla="*/ 10695514 h 10695515"/>
              <a:gd name="connsiteX24" fmla="*/ 4072751 w 4127976"/>
              <a:gd name="connsiteY24" fmla="*/ 10695514 h 10695515"/>
              <a:gd name="connsiteX25" fmla="*/ 4072751 w 4127976"/>
              <a:gd name="connsiteY25" fmla="*/ 10695515 h 10695515"/>
              <a:gd name="connsiteX26" fmla="*/ 68003 w 4127976"/>
              <a:gd name="connsiteY26" fmla="*/ 10695515 h 10695515"/>
              <a:gd name="connsiteX27" fmla="*/ 30530 w 4127976"/>
              <a:gd name="connsiteY27" fmla="*/ 10659953 h 10695515"/>
              <a:gd name="connsiteX28" fmla="*/ 30530 w 4127976"/>
              <a:gd name="connsiteY28" fmla="*/ 9043781 h 10695515"/>
              <a:gd name="connsiteX29" fmla="*/ 19986 w 4127976"/>
              <a:gd name="connsiteY29" fmla="*/ 8991028 h 10695515"/>
              <a:gd name="connsiteX30" fmla="*/ 30530 w 4127976"/>
              <a:gd name="connsiteY30" fmla="*/ 8936768 h 10695515"/>
              <a:gd name="connsiteX31" fmla="*/ 30530 w 4127976"/>
              <a:gd name="connsiteY31" fmla="*/ 8213677 h 10695515"/>
              <a:gd name="connsiteX32" fmla="*/ 30530 w 4127976"/>
              <a:gd name="connsiteY32" fmla="*/ 8117697 h 10695515"/>
              <a:gd name="connsiteX33" fmla="*/ 19292 w 4127976"/>
              <a:gd name="connsiteY33" fmla="*/ 8064088 h 10695515"/>
              <a:gd name="connsiteX34" fmla="*/ 6414 w 4127976"/>
              <a:gd name="connsiteY34" fmla="*/ 8009276 h 10695515"/>
              <a:gd name="connsiteX35" fmla="*/ 862 w 4127976"/>
              <a:gd name="connsiteY35" fmla="*/ 7956458 h 10695515"/>
              <a:gd name="connsiteX36" fmla="*/ 0 w 4127976"/>
              <a:gd name="connsiteY36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18106 w 4127976"/>
              <a:gd name="connsiteY14" fmla="*/ 6961107 h 10695515"/>
              <a:gd name="connsiteX15" fmla="*/ 18269 w 4127976"/>
              <a:gd name="connsiteY15" fmla="*/ 6928626 h 10695515"/>
              <a:gd name="connsiteX16" fmla="*/ 21919 w 4127976"/>
              <a:gd name="connsiteY16" fmla="*/ 40543 h 10695515"/>
              <a:gd name="connsiteX17" fmla="*/ 47162 w 4127976"/>
              <a:gd name="connsiteY17" fmla="*/ 4670 h 10695515"/>
              <a:gd name="connsiteX18" fmla="*/ 68017 w 4127976"/>
              <a:gd name="connsiteY18" fmla="*/ 37 h 10695515"/>
              <a:gd name="connsiteX19" fmla="*/ 4090259 w 4127976"/>
              <a:gd name="connsiteY19" fmla="*/ 0 h 10695515"/>
              <a:gd name="connsiteX20" fmla="*/ 4123786 w 4127976"/>
              <a:gd name="connsiteY20" fmla="*/ 33528 h 10695515"/>
              <a:gd name="connsiteX21" fmla="*/ 4123785 w 4127976"/>
              <a:gd name="connsiteY21" fmla="*/ 10662081 h 10695515"/>
              <a:gd name="connsiteX22" fmla="*/ 4090258 w 4127976"/>
              <a:gd name="connsiteY22" fmla="*/ 10695514 h 10695515"/>
              <a:gd name="connsiteX23" fmla="*/ 4072751 w 4127976"/>
              <a:gd name="connsiteY23" fmla="*/ 10695514 h 10695515"/>
              <a:gd name="connsiteX24" fmla="*/ 4072751 w 4127976"/>
              <a:gd name="connsiteY24" fmla="*/ 10695515 h 10695515"/>
              <a:gd name="connsiteX25" fmla="*/ 68003 w 4127976"/>
              <a:gd name="connsiteY25" fmla="*/ 10695515 h 10695515"/>
              <a:gd name="connsiteX26" fmla="*/ 30530 w 4127976"/>
              <a:gd name="connsiteY26" fmla="*/ 10659953 h 10695515"/>
              <a:gd name="connsiteX27" fmla="*/ 30530 w 4127976"/>
              <a:gd name="connsiteY27" fmla="*/ 9043781 h 10695515"/>
              <a:gd name="connsiteX28" fmla="*/ 19986 w 4127976"/>
              <a:gd name="connsiteY28" fmla="*/ 8991028 h 10695515"/>
              <a:gd name="connsiteX29" fmla="*/ 30530 w 4127976"/>
              <a:gd name="connsiteY29" fmla="*/ 8936768 h 10695515"/>
              <a:gd name="connsiteX30" fmla="*/ 30530 w 4127976"/>
              <a:gd name="connsiteY30" fmla="*/ 8213677 h 10695515"/>
              <a:gd name="connsiteX31" fmla="*/ 30530 w 4127976"/>
              <a:gd name="connsiteY31" fmla="*/ 8117697 h 10695515"/>
              <a:gd name="connsiteX32" fmla="*/ 19292 w 4127976"/>
              <a:gd name="connsiteY32" fmla="*/ 8064088 h 10695515"/>
              <a:gd name="connsiteX33" fmla="*/ 6414 w 4127976"/>
              <a:gd name="connsiteY33" fmla="*/ 8009276 h 10695515"/>
              <a:gd name="connsiteX34" fmla="*/ 862 w 4127976"/>
              <a:gd name="connsiteY34" fmla="*/ 7956458 h 10695515"/>
              <a:gd name="connsiteX35" fmla="*/ 0 w 4127976"/>
              <a:gd name="connsiteY35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18106 w 4127976"/>
              <a:gd name="connsiteY14" fmla="*/ 6961107 h 10695515"/>
              <a:gd name="connsiteX15" fmla="*/ 21919 w 4127976"/>
              <a:gd name="connsiteY15" fmla="*/ 40543 h 10695515"/>
              <a:gd name="connsiteX16" fmla="*/ 47162 w 4127976"/>
              <a:gd name="connsiteY16" fmla="*/ 4670 h 10695515"/>
              <a:gd name="connsiteX17" fmla="*/ 68017 w 4127976"/>
              <a:gd name="connsiteY17" fmla="*/ 37 h 10695515"/>
              <a:gd name="connsiteX18" fmla="*/ 4090259 w 4127976"/>
              <a:gd name="connsiteY18" fmla="*/ 0 h 10695515"/>
              <a:gd name="connsiteX19" fmla="*/ 4123786 w 4127976"/>
              <a:gd name="connsiteY19" fmla="*/ 33528 h 10695515"/>
              <a:gd name="connsiteX20" fmla="*/ 4123785 w 4127976"/>
              <a:gd name="connsiteY20" fmla="*/ 10662081 h 10695515"/>
              <a:gd name="connsiteX21" fmla="*/ 4090258 w 4127976"/>
              <a:gd name="connsiteY21" fmla="*/ 10695514 h 10695515"/>
              <a:gd name="connsiteX22" fmla="*/ 4072751 w 4127976"/>
              <a:gd name="connsiteY22" fmla="*/ 10695514 h 10695515"/>
              <a:gd name="connsiteX23" fmla="*/ 4072751 w 4127976"/>
              <a:gd name="connsiteY23" fmla="*/ 10695515 h 10695515"/>
              <a:gd name="connsiteX24" fmla="*/ 68003 w 4127976"/>
              <a:gd name="connsiteY24" fmla="*/ 10695515 h 10695515"/>
              <a:gd name="connsiteX25" fmla="*/ 30530 w 4127976"/>
              <a:gd name="connsiteY25" fmla="*/ 10659953 h 10695515"/>
              <a:gd name="connsiteX26" fmla="*/ 30530 w 4127976"/>
              <a:gd name="connsiteY26" fmla="*/ 9043781 h 10695515"/>
              <a:gd name="connsiteX27" fmla="*/ 19986 w 4127976"/>
              <a:gd name="connsiteY27" fmla="*/ 8991028 h 10695515"/>
              <a:gd name="connsiteX28" fmla="*/ 30530 w 4127976"/>
              <a:gd name="connsiteY28" fmla="*/ 8936768 h 10695515"/>
              <a:gd name="connsiteX29" fmla="*/ 30530 w 4127976"/>
              <a:gd name="connsiteY29" fmla="*/ 8213677 h 10695515"/>
              <a:gd name="connsiteX30" fmla="*/ 30530 w 4127976"/>
              <a:gd name="connsiteY30" fmla="*/ 8117697 h 10695515"/>
              <a:gd name="connsiteX31" fmla="*/ 19292 w 4127976"/>
              <a:gd name="connsiteY31" fmla="*/ 8064088 h 10695515"/>
              <a:gd name="connsiteX32" fmla="*/ 6414 w 4127976"/>
              <a:gd name="connsiteY32" fmla="*/ 8009276 h 10695515"/>
              <a:gd name="connsiteX33" fmla="*/ 862 w 4127976"/>
              <a:gd name="connsiteY33" fmla="*/ 7956458 h 10695515"/>
              <a:gd name="connsiteX34" fmla="*/ 0 w 4127976"/>
              <a:gd name="connsiteY34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21919 w 4127976"/>
              <a:gd name="connsiteY14" fmla="*/ 40543 h 10695515"/>
              <a:gd name="connsiteX15" fmla="*/ 47162 w 4127976"/>
              <a:gd name="connsiteY15" fmla="*/ 4670 h 10695515"/>
              <a:gd name="connsiteX16" fmla="*/ 68017 w 4127976"/>
              <a:gd name="connsiteY16" fmla="*/ 37 h 10695515"/>
              <a:gd name="connsiteX17" fmla="*/ 4090259 w 4127976"/>
              <a:gd name="connsiteY17" fmla="*/ 0 h 10695515"/>
              <a:gd name="connsiteX18" fmla="*/ 4123786 w 4127976"/>
              <a:gd name="connsiteY18" fmla="*/ 33528 h 10695515"/>
              <a:gd name="connsiteX19" fmla="*/ 4123785 w 4127976"/>
              <a:gd name="connsiteY19" fmla="*/ 10662081 h 10695515"/>
              <a:gd name="connsiteX20" fmla="*/ 4090258 w 4127976"/>
              <a:gd name="connsiteY20" fmla="*/ 10695514 h 10695515"/>
              <a:gd name="connsiteX21" fmla="*/ 4072751 w 4127976"/>
              <a:gd name="connsiteY21" fmla="*/ 10695514 h 10695515"/>
              <a:gd name="connsiteX22" fmla="*/ 4072751 w 4127976"/>
              <a:gd name="connsiteY22" fmla="*/ 10695515 h 10695515"/>
              <a:gd name="connsiteX23" fmla="*/ 68003 w 4127976"/>
              <a:gd name="connsiteY23" fmla="*/ 10695515 h 10695515"/>
              <a:gd name="connsiteX24" fmla="*/ 30530 w 4127976"/>
              <a:gd name="connsiteY24" fmla="*/ 10659953 h 10695515"/>
              <a:gd name="connsiteX25" fmla="*/ 30530 w 4127976"/>
              <a:gd name="connsiteY25" fmla="*/ 9043781 h 10695515"/>
              <a:gd name="connsiteX26" fmla="*/ 19986 w 4127976"/>
              <a:gd name="connsiteY26" fmla="*/ 8991028 h 10695515"/>
              <a:gd name="connsiteX27" fmla="*/ 30530 w 4127976"/>
              <a:gd name="connsiteY27" fmla="*/ 8936768 h 10695515"/>
              <a:gd name="connsiteX28" fmla="*/ 30530 w 4127976"/>
              <a:gd name="connsiteY28" fmla="*/ 8213677 h 10695515"/>
              <a:gd name="connsiteX29" fmla="*/ 30530 w 4127976"/>
              <a:gd name="connsiteY29" fmla="*/ 8117697 h 10695515"/>
              <a:gd name="connsiteX30" fmla="*/ 19292 w 4127976"/>
              <a:gd name="connsiteY30" fmla="*/ 8064088 h 10695515"/>
              <a:gd name="connsiteX31" fmla="*/ 6414 w 4127976"/>
              <a:gd name="connsiteY31" fmla="*/ 8009276 h 10695515"/>
              <a:gd name="connsiteX32" fmla="*/ 862 w 4127976"/>
              <a:gd name="connsiteY32" fmla="*/ 7956458 h 10695515"/>
              <a:gd name="connsiteX33" fmla="*/ 0 w 4127976"/>
              <a:gd name="connsiteY33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21919 w 4127976"/>
              <a:gd name="connsiteY13" fmla="*/ 40543 h 10695515"/>
              <a:gd name="connsiteX14" fmla="*/ 47162 w 4127976"/>
              <a:gd name="connsiteY14" fmla="*/ 4670 h 10695515"/>
              <a:gd name="connsiteX15" fmla="*/ 68017 w 4127976"/>
              <a:gd name="connsiteY15" fmla="*/ 37 h 10695515"/>
              <a:gd name="connsiteX16" fmla="*/ 4090259 w 4127976"/>
              <a:gd name="connsiteY16" fmla="*/ 0 h 10695515"/>
              <a:gd name="connsiteX17" fmla="*/ 4123786 w 4127976"/>
              <a:gd name="connsiteY17" fmla="*/ 33528 h 10695515"/>
              <a:gd name="connsiteX18" fmla="*/ 4123785 w 4127976"/>
              <a:gd name="connsiteY18" fmla="*/ 10662081 h 10695515"/>
              <a:gd name="connsiteX19" fmla="*/ 4090258 w 4127976"/>
              <a:gd name="connsiteY19" fmla="*/ 10695514 h 10695515"/>
              <a:gd name="connsiteX20" fmla="*/ 4072751 w 4127976"/>
              <a:gd name="connsiteY20" fmla="*/ 10695514 h 10695515"/>
              <a:gd name="connsiteX21" fmla="*/ 4072751 w 4127976"/>
              <a:gd name="connsiteY21" fmla="*/ 10695515 h 10695515"/>
              <a:gd name="connsiteX22" fmla="*/ 68003 w 4127976"/>
              <a:gd name="connsiteY22" fmla="*/ 10695515 h 10695515"/>
              <a:gd name="connsiteX23" fmla="*/ 30530 w 4127976"/>
              <a:gd name="connsiteY23" fmla="*/ 10659953 h 10695515"/>
              <a:gd name="connsiteX24" fmla="*/ 30530 w 4127976"/>
              <a:gd name="connsiteY24" fmla="*/ 9043781 h 10695515"/>
              <a:gd name="connsiteX25" fmla="*/ 19986 w 4127976"/>
              <a:gd name="connsiteY25" fmla="*/ 8991028 h 10695515"/>
              <a:gd name="connsiteX26" fmla="*/ 30530 w 4127976"/>
              <a:gd name="connsiteY26" fmla="*/ 8936768 h 10695515"/>
              <a:gd name="connsiteX27" fmla="*/ 30530 w 4127976"/>
              <a:gd name="connsiteY27" fmla="*/ 8213677 h 10695515"/>
              <a:gd name="connsiteX28" fmla="*/ 30530 w 4127976"/>
              <a:gd name="connsiteY28" fmla="*/ 8117697 h 10695515"/>
              <a:gd name="connsiteX29" fmla="*/ 19292 w 4127976"/>
              <a:gd name="connsiteY29" fmla="*/ 8064088 h 10695515"/>
              <a:gd name="connsiteX30" fmla="*/ 6414 w 4127976"/>
              <a:gd name="connsiteY30" fmla="*/ 8009276 h 10695515"/>
              <a:gd name="connsiteX31" fmla="*/ 862 w 4127976"/>
              <a:gd name="connsiteY31" fmla="*/ 7956458 h 10695515"/>
              <a:gd name="connsiteX32" fmla="*/ 0 w 4127976"/>
              <a:gd name="connsiteY32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1919 w 4127976"/>
              <a:gd name="connsiteY12" fmla="*/ 40543 h 10695515"/>
              <a:gd name="connsiteX13" fmla="*/ 47162 w 4127976"/>
              <a:gd name="connsiteY13" fmla="*/ 4670 h 10695515"/>
              <a:gd name="connsiteX14" fmla="*/ 68017 w 4127976"/>
              <a:gd name="connsiteY14" fmla="*/ 37 h 10695515"/>
              <a:gd name="connsiteX15" fmla="*/ 4090259 w 4127976"/>
              <a:gd name="connsiteY15" fmla="*/ 0 h 10695515"/>
              <a:gd name="connsiteX16" fmla="*/ 4123786 w 4127976"/>
              <a:gd name="connsiteY16" fmla="*/ 33528 h 10695515"/>
              <a:gd name="connsiteX17" fmla="*/ 4123785 w 4127976"/>
              <a:gd name="connsiteY17" fmla="*/ 10662081 h 10695515"/>
              <a:gd name="connsiteX18" fmla="*/ 4090258 w 4127976"/>
              <a:gd name="connsiteY18" fmla="*/ 10695514 h 10695515"/>
              <a:gd name="connsiteX19" fmla="*/ 4072751 w 4127976"/>
              <a:gd name="connsiteY19" fmla="*/ 10695514 h 10695515"/>
              <a:gd name="connsiteX20" fmla="*/ 4072751 w 4127976"/>
              <a:gd name="connsiteY20" fmla="*/ 10695515 h 10695515"/>
              <a:gd name="connsiteX21" fmla="*/ 68003 w 4127976"/>
              <a:gd name="connsiteY21" fmla="*/ 10695515 h 10695515"/>
              <a:gd name="connsiteX22" fmla="*/ 30530 w 4127976"/>
              <a:gd name="connsiteY22" fmla="*/ 10659953 h 10695515"/>
              <a:gd name="connsiteX23" fmla="*/ 30530 w 4127976"/>
              <a:gd name="connsiteY23" fmla="*/ 9043781 h 10695515"/>
              <a:gd name="connsiteX24" fmla="*/ 19986 w 4127976"/>
              <a:gd name="connsiteY24" fmla="*/ 8991028 h 10695515"/>
              <a:gd name="connsiteX25" fmla="*/ 30530 w 4127976"/>
              <a:gd name="connsiteY25" fmla="*/ 8936768 h 10695515"/>
              <a:gd name="connsiteX26" fmla="*/ 30530 w 4127976"/>
              <a:gd name="connsiteY26" fmla="*/ 8213677 h 10695515"/>
              <a:gd name="connsiteX27" fmla="*/ 30530 w 4127976"/>
              <a:gd name="connsiteY27" fmla="*/ 8117697 h 10695515"/>
              <a:gd name="connsiteX28" fmla="*/ 19292 w 4127976"/>
              <a:gd name="connsiteY28" fmla="*/ 8064088 h 10695515"/>
              <a:gd name="connsiteX29" fmla="*/ 6414 w 4127976"/>
              <a:gd name="connsiteY29" fmla="*/ 8009276 h 10695515"/>
              <a:gd name="connsiteX30" fmla="*/ 862 w 4127976"/>
              <a:gd name="connsiteY30" fmla="*/ 7956458 h 10695515"/>
              <a:gd name="connsiteX31" fmla="*/ 0 w 4127976"/>
              <a:gd name="connsiteY31" fmla="*/ 7915797 h 10695515"/>
              <a:gd name="connsiteX0" fmla="*/ 0 w 4127114"/>
              <a:gd name="connsiteY0" fmla="*/ 7956458 h 10695515"/>
              <a:gd name="connsiteX1" fmla="*/ 6738 w 4127114"/>
              <a:gd name="connsiteY1" fmla="*/ 7873197 h 10695515"/>
              <a:gd name="connsiteX2" fmla="*/ 3577 w 4127114"/>
              <a:gd name="connsiteY2" fmla="*/ 7844441 h 10695515"/>
              <a:gd name="connsiteX3" fmla="*/ 11720 w 4127114"/>
              <a:gd name="connsiteY3" fmla="*/ 7790887 h 10695515"/>
              <a:gd name="connsiteX4" fmla="*/ 19223 w 4127114"/>
              <a:gd name="connsiteY4" fmla="*/ 7712540 h 10695515"/>
              <a:gd name="connsiteX5" fmla="*/ 27219 w 4127114"/>
              <a:gd name="connsiteY5" fmla="*/ 7658609 h 10695515"/>
              <a:gd name="connsiteX6" fmla="*/ 29668 w 4127114"/>
              <a:gd name="connsiteY6" fmla="*/ 7648210 h 10695515"/>
              <a:gd name="connsiteX7" fmla="*/ 29668 w 4127114"/>
              <a:gd name="connsiteY7" fmla="*/ 7295316 h 10695515"/>
              <a:gd name="connsiteX8" fmla="*/ 26931 w 4127114"/>
              <a:gd name="connsiteY8" fmla="*/ 7269284 h 10695515"/>
              <a:gd name="connsiteX9" fmla="*/ 29668 w 4127114"/>
              <a:gd name="connsiteY9" fmla="*/ 7181458 h 10695515"/>
              <a:gd name="connsiteX10" fmla="*/ 25940 w 4127114"/>
              <a:gd name="connsiteY10" fmla="*/ 7168704 h 10695515"/>
              <a:gd name="connsiteX11" fmla="*/ 29668 w 4127114"/>
              <a:gd name="connsiteY11" fmla="*/ 7082840 h 10695515"/>
              <a:gd name="connsiteX12" fmla="*/ 21057 w 4127114"/>
              <a:gd name="connsiteY12" fmla="*/ 40543 h 10695515"/>
              <a:gd name="connsiteX13" fmla="*/ 46300 w 4127114"/>
              <a:gd name="connsiteY13" fmla="*/ 4670 h 10695515"/>
              <a:gd name="connsiteX14" fmla="*/ 67155 w 4127114"/>
              <a:gd name="connsiteY14" fmla="*/ 37 h 10695515"/>
              <a:gd name="connsiteX15" fmla="*/ 4089397 w 4127114"/>
              <a:gd name="connsiteY15" fmla="*/ 0 h 10695515"/>
              <a:gd name="connsiteX16" fmla="*/ 4122924 w 4127114"/>
              <a:gd name="connsiteY16" fmla="*/ 33528 h 10695515"/>
              <a:gd name="connsiteX17" fmla="*/ 4122923 w 4127114"/>
              <a:gd name="connsiteY17" fmla="*/ 10662081 h 10695515"/>
              <a:gd name="connsiteX18" fmla="*/ 4089396 w 4127114"/>
              <a:gd name="connsiteY18" fmla="*/ 10695514 h 10695515"/>
              <a:gd name="connsiteX19" fmla="*/ 4071889 w 4127114"/>
              <a:gd name="connsiteY19" fmla="*/ 10695514 h 10695515"/>
              <a:gd name="connsiteX20" fmla="*/ 4071889 w 4127114"/>
              <a:gd name="connsiteY20" fmla="*/ 10695515 h 10695515"/>
              <a:gd name="connsiteX21" fmla="*/ 67141 w 4127114"/>
              <a:gd name="connsiteY21" fmla="*/ 10695515 h 10695515"/>
              <a:gd name="connsiteX22" fmla="*/ 29668 w 4127114"/>
              <a:gd name="connsiteY22" fmla="*/ 10659953 h 10695515"/>
              <a:gd name="connsiteX23" fmla="*/ 29668 w 4127114"/>
              <a:gd name="connsiteY23" fmla="*/ 9043781 h 10695515"/>
              <a:gd name="connsiteX24" fmla="*/ 19124 w 4127114"/>
              <a:gd name="connsiteY24" fmla="*/ 8991028 h 10695515"/>
              <a:gd name="connsiteX25" fmla="*/ 29668 w 4127114"/>
              <a:gd name="connsiteY25" fmla="*/ 8936768 h 10695515"/>
              <a:gd name="connsiteX26" fmla="*/ 29668 w 4127114"/>
              <a:gd name="connsiteY26" fmla="*/ 8213677 h 10695515"/>
              <a:gd name="connsiteX27" fmla="*/ 29668 w 4127114"/>
              <a:gd name="connsiteY27" fmla="*/ 8117697 h 10695515"/>
              <a:gd name="connsiteX28" fmla="*/ 18430 w 4127114"/>
              <a:gd name="connsiteY28" fmla="*/ 8064088 h 10695515"/>
              <a:gd name="connsiteX29" fmla="*/ 5552 w 4127114"/>
              <a:gd name="connsiteY29" fmla="*/ 8009276 h 10695515"/>
              <a:gd name="connsiteX30" fmla="*/ 0 w 4127114"/>
              <a:gd name="connsiteY30" fmla="*/ 7956458 h 10695515"/>
              <a:gd name="connsiteX0" fmla="*/ 2074 w 4123636"/>
              <a:gd name="connsiteY0" fmla="*/ 8009276 h 10695515"/>
              <a:gd name="connsiteX1" fmla="*/ 3260 w 4123636"/>
              <a:gd name="connsiteY1" fmla="*/ 7873197 h 10695515"/>
              <a:gd name="connsiteX2" fmla="*/ 99 w 4123636"/>
              <a:gd name="connsiteY2" fmla="*/ 7844441 h 10695515"/>
              <a:gd name="connsiteX3" fmla="*/ 8242 w 4123636"/>
              <a:gd name="connsiteY3" fmla="*/ 7790887 h 10695515"/>
              <a:gd name="connsiteX4" fmla="*/ 15745 w 4123636"/>
              <a:gd name="connsiteY4" fmla="*/ 7712540 h 10695515"/>
              <a:gd name="connsiteX5" fmla="*/ 23741 w 4123636"/>
              <a:gd name="connsiteY5" fmla="*/ 7658609 h 10695515"/>
              <a:gd name="connsiteX6" fmla="*/ 26190 w 4123636"/>
              <a:gd name="connsiteY6" fmla="*/ 7648210 h 10695515"/>
              <a:gd name="connsiteX7" fmla="*/ 26190 w 4123636"/>
              <a:gd name="connsiteY7" fmla="*/ 7295316 h 10695515"/>
              <a:gd name="connsiteX8" fmla="*/ 23453 w 4123636"/>
              <a:gd name="connsiteY8" fmla="*/ 7269284 h 10695515"/>
              <a:gd name="connsiteX9" fmla="*/ 26190 w 4123636"/>
              <a:gd name="connsiteY9" fmla="*/ 7181458 h 10695515"/>
              <a:gd name="connsiteX10" fmla="*/ 22462 w 4123636"/>
              <a:gd name="connsiteY10" fmla="*/ 7168704 h 10695515"/>
              <a:gd name="connsiteX11" fmla="*/ 26190 w 4123636"/>
              <a:gd name="connsiteY11" fmla="*/ 7082840 h 10695515"/>
              <a:gd name="connsiteX12" fmla="*/ 17579 w 4123636"/>
              <a:gd name="connsiteY12" fmla="*/ 40543 h 10695515"/>
              <a:gd name="connsiteX13" fmla="*/ 42822 w 4123636"/>
              <a:gd name="connsiteY13" fmla="*/ 4670 h 10695515"/>
              <a:gd name="connsiteX14" fmla="*/ 63677 w 4123636"/>
              <a:gd name="connsiteY14" fmla="*/ 37 h 10695515"/>
              <a:gd name="connsiteX15" fmla="*/ 4085919 w 4123636"/>
              <a:gd name="connsiteY15" fmla="*/ 0 h 10695515"/>
              <a:gd name="connsiteX16" fmla="*/ 4119446 w 4123636"/>
              <a:gd name="connsiteY16" fmla="*/ 33528 h 10695515"/>
              <a:gd name="connsiteX17" fmla="*/ 4119445 w 4123636"/>
              <a:gd name="connsiteY17" fmla="*/ 10662081 h 10695515"/>
              <a:gd name="connsiteX18" fmla="*/ 4085918 w 4123636"/>
              <a:gd name="connsiteY18" fmla="*/ 10695514 h 10695515"/>
              <a:gd name="connsiteX19" fmla="*/ 4068411 w 4123636"/>
              <a:gd name="connsiteY19" fmla="*/ 10695514 h 10695515"/>
              <a:gd name="connsiteX20" fmla="*/ 4068411 w 4123636"/>
              <a:gd name="connsiteY20" fmla="*/ 10695515 h 10695515"/>
              <a:gd name="connsiteX21" fmla="*/ 63663 w 4123636"/>
              <a:gd name="connsiteY21" fmla="*/ 10695515 h 10695515"/>
              <a:gd name="connsiteX22" fmla="*/ 26190 w 4123636"/>
              <a:gd name="connsiteY22" fmla="*/ 10659953 h 10695515"/>
              <a:gd name="connsiteX23" fmla="*/ 26190 w 4123636"/>
              <a:gd name="connsiteY23" fmla="*/ 9043781 h 10695515"/>
              <a:gd name="connsiteX24" fmla="*/ 15646 w 4123636"/>
              <a:gd name="connsiteY24" fmla="*/ 8991028 h 10695515"/>
              <a:gd name="connsiteX25" fmla="*/ 26190 w 4123636"/>
              <a:gd name="connsiteY25" fmla="*/ 8936768 h 10695515"/>
              <a:gd name="connsiteX26" fmla="*/ 26190 w 4123636"/>
              <a:gd name="connsiteY26" fmla="*/ 8213677 h 10695515"/>
              <a:gd name="connsiteX27" fmla="*/ 26190 w 4123636"/>
              <a:gd name="connsiteY27" fmla="*/ 8117697 h 10695515"/>
              <a:gd name="connsiteX28" fmla="*/ 14952 w 4123636"/>
              <a:gd name="connsiteY28" fmla="*/ 8064088 h 10695515"/>
              <a:gd name="connsiteX29" fmla="*/ 2074 w 4123636"/>
              <a:gd name="connsiteY29" fmla="*/ 8009276 h 10695515"/>
              <a:gd name="connsiteX0" fmla="*/ 2471 w 4124033"/>
              <a:gd name="connsiteY0" fmla="*/ 8009276 h 10695515"/>
              <a:gd name="connsiteX1" fmla="*/ 496 w 4124033"/>
              <a:gd name="connsiteY1" fmla="*/ 7844441 h 10695515"/>
              <a:gd name="connsiteX2" fmla="*/ 8639 w 4124033"/>
              <a:gd name="connsiteY2" fmla="*/ 7790887 h 10695515"/>
              <a:gd name="connsiteX3" fmla="*/ 16142 w 4124033"/>
              <a:gd name="connsiteY3" fmla="*/ 7712540 h 10695515"/>
              <a:gd name="connsiteX4" fmla="*/ 24138 w 4124033"/>
              <a:gd name="connsiteY4" fmla="*/ 7658609 h 10695515"/>
              <a:gd name="connsiteX5" fmla="*/ 26587 w 4124033"/>
              <a:gd name="connsiteY5" fmla="*/ 7648210 h 10695515"/>
              <a:gd name="connsiteX6" fmla="*/ 26587 w 4124033"/>
              <a:gd name="connsiteY6" fmla="*/ 7295316 h 10695515"/>
              <a:gd name="connsiteX7" fmla="*/ 23850 w 4124033"/>
              <a:gd name="connsiteY7" fmla="*/ 7269284 h 10695515"/>
              <a:gd name="connsiteX8" fmla="*/ 26587 w 4124033"/>
              <a:gd name="connsiteY8" fmla="*/ 7181458 h 10695515"/>
              <a:gd name="connsiteX9" fmla="*/ 22859 w 4124033"/>
              <a:gd name="connsiteY9" fmla="*/ 7168704 h 10695515"/>
              <a:gd name="connsiteX10" fmla="*/ 26587 w 4124033"/>
              <a:gd name="connsiteY10" fmla="*/ 7082840 h 10695515"/>
              <a:gd name="connsiteX11" fmla="*/ 17976 w 4124033"/>
              <a:gd name="connsiteY11" fmla="*/ 40543 h 10695515"/>
              <a:gd name="connsiteX12" fmla="*/ 43219 w 4124033"/>
              <a:gd name="connsiteY12" fmla="*/ 4670 h 10695515"/>
              <a:gd name="connsiteX13" fmla="*/ 64074 w 4124033"/>
              <a:gd name="connsiteY13" fmla="*/ 37 h 10695515"/>
              <a:gd name="connsiteX14" fmla="*/ 4086316 w 4124033"/>
              <a:gd name="connsiteY14" fmla="*/ 0 h 10695515"/>
              <a:gd name="connsiteX15" fmla="*/ 4119843 w 4124033"/>
              <a:gd name="connsiteY15" fmla="*/ 33528 h 10695515"/>
              <a:gd name="connsiteX16" fmla="*/ 4119842 w 4124033"/>
              <a:gd name="connsiteY16" fmla="*/ 10662081 h 10695515"/>
              <a:gd name="connsiteX17" fmla="*/ 4086315 w 4124033"/>
              <a:gd name="connsiteY17" fmla="*/ 10695514 h 10695515"/>
              <a:gd name="connsiteX18" fmla="*/ 4068808 w 4124033"/>
              <a:gd name="connsiteY18" fmla="*/ 10695514 h 10695515"/>
              <a:gd name="connsiteX19" fmla="*/ 4068808 w 4124033"/>
              <a:gd name="connsiteY19" fmla="*/ 10695515 h 10695515"/>
              <a:gd name="connsiteX20" fmla="*/ 64060 w 4124033"/>
              <a:gd name="connsiteY20" fmla="*/ 10695515 h 10695515"/>
              <a:gd name="connsiteX21" fmla="*/ 26587 w 4124033"/>
              <a:gd name="connsiteY21" fmla="*/ 10659953 h 10695515"/>
              <a:gd name="connsiteX22" fmla="*/ 26587 w 4124033"/>
              <a:gd name="connsiteY22" fmla="*/ 9043781 h 10695515"/>
              <a:gd name="connsiteX23" fmla="*/ 16043 w 4124033"/>
              <a:gd name="connsiteY23" fmla="*/ 8991028 h 10695515"/>
              <a:gd name="connsiteX24" fmla="*/ 26587 w 4124033"/>
              <a:gd name="connsiteY24" fmla="*/ 8936768 h 10695515"/>
              <a:gd name="connsiteX25" fmla="*/ 26587 w 4124033"/>
              <a:gd name="connsiteY25" fmla="*/ 8213677 h 10695515"/>
              <a:gd name="connsiteX26" fmla="*/ 26587 w 4124033"/>
              <a:gd name="connsiteY26" fmla="*/ 8117697 h 10695515"/>
              <a:gd name="connsiteX27" fmla="*/ 15349 w 4124033"/>
              <a:gd name="connsiteY27" fmla="*/ 8064088 h 10695515"/>
              <a:gd name="connsiteX28" fmla="*/ 2471 w 4124033"/>
              <a:gd name="connsiteY28" fmla="*/ 8009276 h 10695515"/>
              <a:gd name="connsiteX0" fmla="*/ 14853 w 4123537"/>
              <a:gd name="connsiteY0" fmla="*/ 8064088 h 10695515"/>
              <a:gd name="connsiteX1" fmla="*/ 0 w 4123537"/>
              <a:gd name="connsiteY1" fmla="*/ 7844441 h 10695515"/>
              <a:gd name="connsiteX2" fmla="*/ 8143 w 4123537"/>
              <a:gd name="connsiteY2" fmla="*/ 7790887 h 10695515"/>
              <a:gd name="connsiteX3" fmla="*/ 15646 w 4123537"/>
              <a:gd name="connsiteY3" fmla="*/ 7712540 h 10695515"/>
              <a:gd name="connsiteX4" fmla="*/ 23642 w 4123537"/>
              <a:gd name="connsiteY4" fmla="*/ 7658609 h 10695515"/>
              <a:gd name="connsiteX5" fmla="*/ 26091 w 4123537"/>
              <a:gd name="connsiteY5" fmla="*/ 7648210 h 10695515"/>
              <a:gd name="connsiteX6" fmla="*/ 26091 w 4123537"/>
              <a:gd name="connsiteY6" fmla="*/ 7295316 h 10695515"/>
              <a:gd name="connsiteX7" fmla="*/ 23354 w 4123537"/>
              <a:gd name="connsiteY7" fmla="*/ 7269284 h 10695515"/>
              <a:gd name="connsiteX8" fmla="*/ 26091 w 4123537"/>
              <a:gd name="connsiteY8" fmla="*/ 7181458 h 10695515"/>
              <a:gd name="connsiteX9" fmla="*/ 22363 w 4123537"/>
              <a:gd name="connsiteY9" fmla="*/ 7168704 h 10695515"/>
              <a:gd name="connsiteX10" fmla="*/ 26091 w 4123537"/>
              <a:gd name="connsiteY10" fmla="*/ 7082840 h 10695515"/>
              <a:gd name="connsiteX11" fmla="*/ 17480 w 4123537"/>
              <a:gd name="connsiteY11" fmla="*/ 40543 h 10695515"/>
              <a:gd name="connsiteX12" fmla="*/ 42723 w 4123537"/>
              <a:gd name="connsiteY12" fmla="*/ 4670 h 10695515"/>
              <a:gd name="connsiteX13" fmla="*/ 63578 w 4123537"/>
              <a:gd name="connsiteY13" fmla="*/ 37 h 10695515"/>
              <a:gd name="connsiteX14" fmla="*/ 4085820 w 4123537"/>
              <a:gd name="connsiteY14" fmla="*/ 0 h 10695515"/>
              <a:gd name="connsiteX15" fmla="*/ 4119347 w 4123537"/>
              <a:gd name="connsiteY15" fmla="*/ 33528 h 10695515"/>
              <a:gd name="connsiteX16" fmla="*/ 4119346 w 4123537"/>
              <a:gd name="connsiteY16" fmla="*/ 10662081 h 10695515"/>
              <a:gd name="connsiteX17" fmla="*/ 4085819 w 4123537"/>
              <a:gd name="connsiteY17" fmla="*/ 10695514 h 10695515"/>
              <a:gd name="connsiteX18" fmla="*/ 4068312 w 4123537"/>
              <a:gd name="connsiteY18" fmla="*/ 10695514 h 10695515"/>
              <a:gd name="connsiteX19" fmla="*/ 4068312 w 4123537"/>
              <a:gd name="connsiteY19" fmla="*/ 10695515 h 10695515"/>
              <a:gd name="connsiteX20" fmla="*/ 63564 w 4123537"/>
              <a:gd name="connsiteY20" fmla="*/ 10695515 h 10695515"/>
              <a:gd name="connsiteX21" fmla="*/ 26091 w 4123537"/>
              <a:gd name="connsiteY21" fmla="*/ 10659953 h 10695515"/>
              <a:gd name="connsiteX22" fmla="*/ 26091 w 4123537"/>
              <a:gd name="connsiteY22" fmla="*/ 9043781 h 10695515"/>
              <a:gd name="connsiteX23" fmla="*/ 15547 w 4123537"/>
              <a:gd name="connsiteY23" fmla="*/ 8991028 h 10695515"/>
              <a:gd name="connsiteX24" fmla="*/ 26091 w 4123537"/>
              <a:gd name="connsiteY24" fmla="*/ 8936768 h 10695515"/>
              <a:gd name="connsiteX25" fmla="*/ 26091 w 4123537"/>
              <a:gd name="connsiteY25" fmla="*/ 8213677 h 10695515"/>
              <a:gd name="connsiteX26" fmla="*/ 26091 w 4123537"/>
              <a:gd name="connsiteY26" fmla="*/ 8117697 h 10695515"/>
              <a:gd name="connsiteX27" fmla="*/ 14853 w 4123537"/>
              <a:gd name="connsiteY27" fmla="*/ 8064088 h 10695515"/>
              <a:gd name="connsiteX0" fmla="*/ 6714 w 4115398"/>
              <a:gd name="connsiteY0" fmla="*/ 8064088 h 10695515"/>
              <a:gd name="connsiteX1" fmla="*/ 4 w 4115398"/>
              <a:gd name="connsiteY1" fmla="*/ 7790887 h 10695515"/>
              <a:gd name="connsiteX2" fmla="*/ 7507 w 4115398"/>
              <a:gd name="connsiteY2" fmla="*/ 7712540 h 10695515"/>
              <a:gd name="connsiteX3" fmla="*/ 15503 w 4115398"/>
              <a:gd name="connsiteY3" fmla="*/ 7658609 h 10695515"/>
              <a:gd name="connsiteX4" fmla="*/ 17952 w 4115398"/>
              <a:gd name="connsiteY4" fmla="*/ 7648210 h 10695515"/>
              <a:gd name="connsiteX5" fmla="*/ 17952 w 4115398"/>
              <a:gd name="connsiteY5" fmla="*/ 7295316 h 10695515"/>
              <a:gd name="connsiteX6" fmla="*/ 15215 w 4115398"/>
              <a:gd name="connsiteY6" fmla="*/ 7269284 h 10695515"/>
              <a:gd name="connsiteX7" fmla="*/ 17952 w 4115398"/>
              <a:gd name="connsiteY7" fmla="*/ 7181458 h 10695515"/>
              <a:gd name="connsiteX8" fmla="*/ 14224 w 4115398"/>
              <a:gd name="connsiteY8" fmla="*/ 7168704 h 10695515"/>
              <a:gd name="connsiteX9" fmla="*/ 17952 w 4115398"/>
              <a:gd name="connsiteY9" fmla="*/ 7082840 h 10695515"/>
              <a:gd name="connsiteX10" fmla="*/ 9341 w 4115398"/>
              <a:gd name="connsiteY10" fmla="*/ 40543 h 10695515"/>
              <a:gd name="connsiteX11" fmla="*/ 34584 w 4115398"/>
              <a:gd name="connsiteY11" fmla="*/ 4670 h 10695515"/>
              <a:gd name="connsiteX12" fmla="*/ 55439 w 4115398"/>
              <a:gd name="connsiteY12" fmla="*/ 37 h 10695515"/>
              <a:gd name="connsiteX13" fmla="*/ 4077681 w 4115398"/>
              <a:gd name="connsiteY13" fmla="*/ 0 h 10695515"/>
              <a:gd name="connsiteX14" fmla="*/ 4111208 w 4115398"/>
              <a:gd name="connsiteY14" fmla="*/ 33528 h 10695515"/>
              <a:gd name="connsiteX15" fmla="*/ 4111207 w 4115398"/>
              <a:gd name="connsiteY15" fmla="*/ 10662081 h 10695515"/>
              <a:gd name="connsiteX16" fmla="*/ 4077680 w 4115398"/>
              <a:gd name="connsiteY16" fmla="*/ 10695514 h 10695515"/>
              <a:gd name="connsiteX17" fmla="*/ 4060173 w 4115398"/>
              <a:gd name="connsiteY17" fmla="*/ 10695514 h 10695515"/>
              <a:gd name="connsiteX18" fmla="*/ 4060173 w 4115398"/>
              <a:gd name="connsiteY18" fmla="*/ 10695515 h 10695515"/>
              <a:gd name="connsiteX19" fmla="*/ 55425 w 4115398"/>
              <a:gd name="connsiteY19" fmla="*/ 10695515 h 10695515"/>
              <a:gd name="connsiteX20" fmla="*/ 17952 w 4115398"/>
              <a:gd name="connsiteY20" fmla="*/ 10659953 h 10695515"/>
              <a:gd name="connsiteX21" fmla="*/ 17952 w 4115398"/>
              <a:gd name="connsiteY21" fmla="*/ 9043781 h 10695515"/>
              <a:gd name="connsiteX22" fmla="*/ 7408 w 4115398"/>
              <a:gd name="connsiteY22" fmla="*/ 8991028 h 10695515"/>
              <a:gd name="connsiteX23" fmla="*/ 17952 w 4115398"/>
              <a:gd name="connsiteY23" fmla="*/ 8936768 h 10695515"/>
              <a:gd name="connsiteX24" fmla="*/ 17952 w 4115398"/>
              <a:gd name="connsiteY24" fmla="*/ 8213677 h 10695515"/>
              <a:gd name="connsiteX25" fmla="*/ 17952 w 4115398"/>
              <a:gd name="connsiteY25" fmla="*/ 8117697 h 10695515"/>
              <a:gd name="connsiteX26" fmla="*/ 6714 w 4115398"/>
              <a:gd name="connsiteY26" fmla="*/ 8064088 h 10695515"/>
              <a:gd name="connsiteX0" fmla="*/ 293 w 4108977"/>
              <a:gd name="connsiteY0" fmla="*/ 8064088 h 10695515"/>
              <a:gd name="connsiteX1" fmla="*/ 18363 w 4108977"/>
              <a:gd name="connsiteY1" fmla="*/ 7826418 h 10695515"/>
              <a:gd name="connsiteX2" fmla="*/ 1086 w 4108977"/>
              <a:gd name="connsiteY2" fmla="*/ 7712540 h 10695515"/>
              <a:gd name="connsiteX3" fmla="*/ 9082 w 4108977"/>
              <a:gd name="connsiteY3" fmla="*/ 7658609 h 10695515"/>
              <a:gd name="connsiteX4" fmla="*/ 11531 w 4108977"/>
              <a:gd name="connsiteY4" fmla="*/ 7648210 h 10695515"/>
              <a:gd name="connsiteX5" fmla="*/ 11531 w 4108977"/>
              <a:gd name="connsiteY5" fmla="*/ 7295316 h 10695515"/>
              <a:gd name="connsiteX6" fmla="*/ 8794 w 4108977"/>
              <a:gd name="connsiteY6" fmla="*/ 7269284 h 10695515"/>
              <a:gd name="connsiteX7" fmla="*/ 11531 w 4108977"/>
              <a:gd name="connsiteY7" fmla="*/ 7181458 h 10695515"/>
              <a:gd name="connsiteX8" fmla="*/ 7803 w 4108977"/>
              <a:gd name="connsiteY8" fmla="*/ 7168704 h 10695515"/>
              <a:gd name="connsiteX9" fmla="*/ 11531 w 4108977"/>
              <a:gd name="connsiteY9" fmla="*/ 7082840 h 10695515"/>
              <a:gd name="connsiteX10" fmla="*/ 2920 w 4108977"/>
              <a:gd name="connsiteY10" fmla="*/ 40543 h 10695515"/>
              <a:gd name="connsiteX11" fmla="*/ 28163 w 4108977"/>
              <a:gd name="connsiteY11" fmla="*/ 4670 h 10695515"/>
              <a:gd name="connsiteX12" fmla="*/ 49018 w 4108977"/>
              <a:gd name="connsiteY12" fmla="*/ 37 h 10695515"/>
              <a:gd name="connsiteX13" fmla="*/ 4071260 w 4108977"/>
              <a:gd name="connsiteY13" fmla="*/ 0 h 10695515"/>
              <a:gd name="connsiteX14" fmla="*/ 4104787 w 4108977"/>
              <a:gd name="connsiteY14" fmla="*/ 33528 h 10695515"/>
              <a:gd name="connsiteX15" fmla="*/ 4104786 w 4108977"/>
              <a:gd name="connsiteY15" fmla="*/ 10662081 h 10695515"/>
              <a:gd name="connsiteX16" fmla="*/ 4071259 w 4108977"/>
              <a:gd name="connsiteY16" fmla="*/ 10695514 h 10695515"/>
              <a:gd name="connsiteX17" fmla="*/ 4053752 w 4108977"/>
              <a:gd name="connsiteY17" fmla="*/ 10695514 h 10695515"/>
              <a:gd name="connsiteX18" fmla="*/ 4053752 w 4108977"/>
              <a:gd name="connsiteY18" fmla="*/ 10695515 h 10695515"/>
              <a:gd name="connsiteX19" fmla="*/ 49004 w 4108977"/>
              <a:gd name="connsiteY19" fmla="*/ 10695515 h 10695515"/>
              <a:gd name="connsiteX20" fmla="*/ 11531 w 4108977"/>
              <a:gd name="connsiteY20" fmla="*/ 10659953 h 10695515"/>
              <a:gd name="connsiteX21" fmla="*/ 11531 w 4108977"/>
              <a:gd name="connsiteY21" fmla="*/ 9043781 h 10695515"/>
              <a:gd name="connsiteX22" fmla="*/ 987 w 4108977"/>
              <a:gd name="connsiteY22" fmla="*/ 8991028 h 10695515"/>
              <a:gd name="connsiteX23" fmla="*/ 11531 w 4108977"/>
              <a:gd name="connsiteY23" fmla="*/ 8936768 h 10695515"/>
              <a:gd name="connsiteX24" fmla="*/ 11531 w 4108977"/>
              <a:gd name="connsiteY24" fmla="*/ 8213677 h 10695515"/>
              <a:gd name="connsiteX25" fmla="*/ 11531 w 4108977"/>
              <a:gd name="connsiteY25" fmla="*/ 8117697 h 10695515"/>
              <a:gd name="connsiteX26" fmla="*/ 293 w 4108977"/>
              <a:gd name="connsiteY26" fmla="*/ 8064088 h 10695515"/>
              <a:gd name="connsiteX0" fmla="*/ 10544 w 4107990"/>
              <a:gd name="connsiteY0" fmla="*/ 8117697 h 10695515"/>
              <a:gd name="connsiteX1" fmla="*/ 17376 w 4107990"/>
              <a:gd name="connsiteY1" fmla="*/ 7826418 h 10695515"/>
              <a:gd name="connsiteX2" fmla="*/ 99 w 4107990"/>
              <a:gd name="connsiteY2" fmla="*/ 7712540 h 10695515"/>
              <a:gd name="connsiteX3" fmla="*/ 8095 w 4107990"/>
              <a:gd name="connsiteY3" fmla="*/ 7658609 h 10695515"/>
              <a:gd name="connsiteX4" fmla="*/ 10544 w 4107990"/>
              <a:gd name="connsiteY4" fmla="*/ 7648210 h 10695515"/>
              <a:gd name="connsiteX5" fmla="*/ 10544 w 4107990"/>
              <a:gd name="connsiteY5" fmla="*/ 7295316 h 10695515"/>
              <a:gd name="connsiteX6" fmla="*/ 7807 w 4107990"/>
              <a:gd name="connsiteY6" fmla="*/ 7269284 h 10695515"/>
              <a:gd name="connsiteX7" fmla="*/ 10544 w 4107990"/>
              <a:gd name="connsiteY7" fmla="*/ 7181458 h 10695515"/>
              <a:gd name="connsiteX8" fmla="*/ 6816 w 4107990"/>
              <a:gd name="connsiteY8" fmla="*/ 7168704 h 10695515"/>
              <a:gd name="connsiteX9" fmla="*/ 10544 w 4107990"/>
              <a:gd name="connsiteY9" fmla="*/ 7082840 h 10695515"/>
              <a:gd name="connsiteX10" fmla="*/ 1933 w 4107990"/>
              <a:gd name="connsiteY10" fmla="*/ 40543 h 10695515"/>
              <a:gd name="connsiteX11" fmla="*/ 27176 w 4107990"/>
              <a:gd name="connsiteY11" fmla="*/ 4670 h 10695515"/>
              <a:gd name="connsiteX12" fmla="*/ 48031 w 4107990"/>
              <a:gd name="connsiteY12" fmla="*/ 37 h 10695515"/>
              <a:gd name="connsiteX13" fmla="*/ 4070273 w 4107990"/>
              <a:gd name="connsiteY13" fmla="*/ 0 h 10695515"/>
              <a:gd name="connsiteX14" fmla="*/ 4103800 w 4107990"/>
              <a:gd name="connsiteY14" fmla="*/ 33528 h 10695515"/>
              <a:gd name="connsiteX15" fmla="*/ 4103799 w 4107990"/>
              <a:gd name="connsiteY15" fmla="*/ 10662081 h 10695515"/>
              <a:gd name="connsiteX16" fmla="*/ 4070272 w 4107990"/>
              <a:gd name="connsiteY16" fmla="*/ 10695514 h 10695515"/>
              <a:gd name="connsiteX17" fmla="*/ 4052765 w 4107990"/>
              <a:gd name="connsiteY17" fmla="*/ 10695514 h 10695515"/>
              <a:gd name="connsiteX18" fmla="*/ 4052765 w 4107990"/>
              <a:gd name="connsiteY18" fmla="*/ 10695515 h 10695515"/>
              <a:gd name="connsiteX19" fmla="*/ 48017 w 4107990"/>
              <a:gd name="connsiteY19" fmla="*/ 10695515 h 10695515"/>
              <a:gd name="connsiteX20" fmla="*/ 10544 w 4107990"/>
              <a:gd name="connsiteY20" fmla="*/ 10659953 h 10695515"/>
              <a:gd name="connsiteX21" fmla="*/ 10544 w 4107990"/>
              <a:gd name="connsiteY21" fmla="*/ 9043781 h 10695515"/>
              <a:gd name="connsiteX22" fmla="*/ 0 w 4107990"/>
              <a:gd name="connsiteY22" fmla="*/ 8991028 h 10695515"/>
              <a:gd name="connsiteX23" fmla="*/ 10544 w 4107990"/>
              <a:gd name="connsiteY23" fmla="*/ 8936768 h 10695515"/>
              <a:gd name="connsiteX24" fmla="*/ 10544 w 4107990"/>
              <a:gd name="connsiteY24" fmla="*/ 8213677 h 10695515"/>
              <a:gd name="connsiteX25" fmla="*/ 10544 w 4107990"/>
              <a:gd name="connsiteY25" fmla="*/ 8117697 h 10695515"/>
              <a:gd name="connsiteX0" fmla="*/ 10445 w 4107891"/>
              <a:gd name="connsiteY0" fmla="*/ 8117697 h 10695515"/>
              <a:gd name="connsiteX1" fmla="*/ 17277 w 4107891"/>
              <a:gd name="connsiteY1" fmla="*/ 7826418 h 10695515"/>
              <a:gd name="connsiteX2" fmla="*/ 0 w 4107891"/>
              <a:gd name="connsiteY2" fmla="*/ 7712540 h 10695515"/>
              <a:gd name="connsiteX3" fmla="*/ 7996 w 4107891"/>
              <a:gd name="connsiteY3" fmla="*/ 7658609 h 10695515"/>
              <a:gd name="connsiteX4" fmla="*/ 10445 w 4107891"/>
              <a:gd name="connsiteY4" fmla="*/ 7648210 h 10695515"/>
              <a:gd name="connsiteX5" fmla="*/ 10445 w 4107891"/>
              <a:gd name="connsiteY5" fmla="*/ 7295316 h 10695515"/>
              <a:gd name="connsiteX6" fmla="*/ 7708 w 4107891"/>
              <a:gd name="connsiteY6" fmla="*/ 7269284 h 10695515"/>
              <a:gd name="connsiteX7" fmla="*/ 10445 w 4107891"/>
              <a:gd name="connsiteY7" fmla="*/ 7181458 h 10695515"/>
              <a:gd name="connsiteX8" fmla="*/ 6717 w 4107891"/>
              <a:gd name="connsiteY8" fmla="*/ 7168704 h 10695515"/>
              <a:gd name="connsiteX9" fmla="*/ 10445 w 4107891"/>
              <a:gd name="connsiteY9" fmla="*/ 7082840 h 10695515"/>
              <a:gd name="connsiteX10" fmla="*/ 1834 w 4107891"/>
              <a:gd name="connsiteY10" fmla="*/ 40543 h 10695515"/>
              <a:gd name="connsiteX11" fmla="*/ 27077 w 4107891"/>
              <a:gd name="connsiteY11" fmla="*/ 4670 h 10695515"/>
              <a:gd name="connsiteX12" fmla="*/ 47932 w 4107891"/>
              <a:gd name="connsiteY12" fmla="*/ 37 h 10695515"/>
              <a:gd name="connsiteX13" fmla="*/ 4070174 w 4107891"/>
              <a:gd name="connsiteY13" fmla="*/ 0 h 10695515"/>
              <a:gd name="connsiteX14" fmla="*/ 4103701 w 4107891"/>
              <a:gd name="connsiteY14" fmla="*/ 33528 h 10695515"/>
              <a:gd name="connsiteX15" fmla="*/ 4103700 w 4107891"/>
              <a:gd name="connsiteY15" fmla="*/ 10662081 h 10695515"/>
              <a:gd name="connsiteX16" fmla="*/ 4070173 w 4107891"/>
              <a:gd name="connsiteY16" fmla="*/ 10695514 h 10695515"/>
              <a:gd name="connsiteX17" fmla="*/ 4052666 w 4107891"/>
              <a:gd name="connsiteY17" fmla="*/ 10695514 h 10695515"/>
              <a:gd name="connsiteX18" fmla="*/ 4052666 w 4107891"/>
              <a:gd name="connsiteY18" fmla="*/ 10695515 h 10695515"/>
              <a:gd name="connsiteX19" fmla="*/ 47918 w 4107891"/>
              <a:gd name="connsiteY19" fmla="*/ 10695515 h 10695515"/>
              <a:gd name="connsiteX20" fmla="*/ 10445 w 4107891"/>
              <a:gd name="connsiteY20" fmla="*/ 10659953 h 10695515"/>
              <a:gd name="connsiteX21" fmla="*/ 10445 w 4107891"/>
              <a:gd name="connsiteY21" fmla="*/ 9043781 h 10695515"/>
              <a:gd name="connsiteX22" fmla="*/ 10445 w 4107891"/>
              <a:gd name="connsiteY22" fmla="*/ 8936768 h 10695515"/>
              <a:gd name="connsiteX23" fmla="*/ 10445 w 4107891"/>
              <a:gd name="connsiteY23" fmla="*/ 8213677 h 10695515"/>
              <a:gd name="connsiteX24" fmla="*/ 10445 w 4107891"/>
              <a:gd name="connsiteY24" fmla="*/ 8117697 h 10695515"/>
              <a:gd name="connsiteX0" fmla="*/ 10445 w 4107891"/>
              <a:gd name="connsiteY0" fmla="*/ 8117697 h 10695515"/>
              <a:gd name="connsiteX1" fmla="*/ 17277 w 4107891"/>
              <a:gd name="connsiteY1" fmla="*/ 7826418 h 10695515"/>
              <a:gd name="connsiteX2" fmla="*/ 0 w 4107891"/>
              <a:gd name="connsiteY2" fmla="*/ 7712540 h 10695515"/>
              <a:gd name="connsiteX3" fmla="*/ 7996 w 4107891"/>
              <a:gd name="connsiteY3" fmla="*/ 7658609 h 10695515"/>
              <a:gd name="connsiteX4" fmla="*/ 10445 w 4107891"/>
              <a:gd name="connsiteY4" fmla="*/ 7648210 h 10695515"/>
              <a:gd name="connsiteX5" fmla="*/ 10445 w 4107891"/>
              <a:gd name="connsiteY5" fmla="*/ 7295316 h 10695515"/>
              <a:gd name="connsiteX6" fmla="*/ 7708 w 4107891"/>
              <a:gd name="connsiteY6" fmla="*/ 7269284 h 10695515"/>
              <a:gd name="connsiteX7" fmla="*/ 10445 w 4107891"/>
              <a:gd name="connsiteY7" fmla="*/ 7181458 h 10695515"/>
              <a:gd name="connsiteX8" fmla="*/ 6717 w 4107891"/>
              <a:gd name="connsiteY8" fmla="*/ 7168704 h 10695515"/>
              <a:gd name="connsiteX9" fmla="*/ 10445 w 4107891"/>
              <a:gd name="connsiteY9" fmla="*/ 7082840 h 10695515"/>
              <a:gd name="connsiteX10" fmla="*/ 1834 w 4107891"/>
              <a:gd name="connsiteY10" fmla="*/ 40543 h 10695515"/>
              <a:gd name="connsiteX11" fmla="*/ 27077 w 4107891"/>
              <a:gd name="connsiteY11" fmla="*/ 4670 h 10695515"/>
              <a:gd name="connsiteX12" fmla="*/ 47932 w 4107891"/>
              <a:gd name="connsiteY12" fmla="*/ 37 h 10695515"/>
              <a:gd name="connsiteX13" fmla="*/ 4070174 w 4107891"/>
              <a:gd name="connsiteY13" fmla="*/ 0 h 10695515"/>
              <a:gd name="connsiteX14" fmla="*/ 4103701 w 4107891"/>
              <a:gd name="connsiteY14" fmla="*/ 33528 h 10695515"/>
              <a:gd name="connsiteX15" fmla="*/ 4103700 w 4107891"/>
              <a:gd name="connsiteY15" fmla="*/ 10662081 h 10695515"/>
              <a:gd name="connsiteX16" fmla="*/ 4070173 w 4107891"/>
              <a:gd name="connsiteY16" fmla="*/ 10695514 h 10695515"/>
              <a:gd name="connsiteX17" fmla="*/ 4052666 w 4107891"/>
              <a:gd name="connsiteY17" fmla="*/ 10695514 h 10695515"/>
              <a:gd name="connsiteX18" fmla="*/ 4052666 w 4107891"/>
              <a:gd name="connsiteY18" fmla="*/ 10695515 h 10695515"/>
              <a:gd name="connsiteX19" fmla="*/ 47918 w 4107891"/>
              <a:gd name="connsiteY19" fmla="*/ 10695515 h 10695515"/>
              <a:gd name="connsiteX20" fmla="*/ 10445 w 4107891"/>
              <a:gd name="connsiteY20" fmla="*/ 10659953 h 10695515"/>
              <a:gd name="connsiteX21" fmla="*/ 10445 w 4107891"/>
              <a:gd name="connsiteY21" fmla="*/ 9043781 h 10695515"/>
              <a:gd name="connsiteX22" fmla="*/ 10445 w 4107891"/>
              <a:gd name="connsiteY22" fmla="*/ 8213677 h 10695515"/>
              <a:gd name="connsiteX23" fmla="*/ 10445 w 4107891"/>
              <a:gd name="connsiteY23" fmla="*/ 8117697 h 10695515"/>
              <a:gd name="connsiteX0" fmla="*/ 10445 w 4107891"/>
              <a:gd name="connsiteY0" fmla="*/ 8117697 h 10695515"/>
              <a:gd name="connsiteX1" fmla="*/ 17277 w 4107891"/>
              <a:gd name="connsiteY1" fmla="*/ 7826418 h 10695515"/>
              <a:gd name="connsiteX2" fmla="*/ 0 w 4107891"/>
              <a:gd name="connsiteY2" fmla="*/ 7712540 h 10695515"/>
              <a:gd name="connsiteX3" fmla="*/ 7996 w 4107891"/>
              <a:gd name="connsiteY3" fmla="*/ 7658609 h 10695515"/>
              <a:gd name="connsiteX4" fmla="*/ 10445 w 4107891"/>
              <a:gd name="connsiteY4" fmla="*/ 7648210 h 10695515"/>
              <a:gd name="connsiteX5" fmla="*/ 10445 w 4107891"/>
              <a:gd name="connsiteY5" fmla="*/ 7295316 h 10695515"/>
              <a:gd name="connsiteX6" fmla="*/ 7708 w 4107891"/>
              <a:gd name="connsiteY6" fmla="*/ 7269284 h 10695515"/>
              <a:gd name="connsiteX7" fmla="*/ 10445 w 4107891"/>
              <a:gd name="connsiteY7" fmla="*/ 7181458 h 10695515"/>
              <a:gd name="connsiteX8" fmla="*/ 6717 w 4107891"/>
              <a:gd name="connsiteY8" fmla="*/ 7168704 h 10695515"/>
              <a:gd name="connsiteX9" fmla="*/ 10445 w 4107891"/>
              <a:gd name="connsiteY9" fmla="*/ 7082840 h 10695515"/>
              <a:gd name="connsiteX10" fmla="*/ 1834 w 4107891"/>
              <a:gd name="connsiteY10" fmla="*/ 40543 h 10695515"/>
              <a:gd name="connsiteX11" fmla="*/ 27077 w 4107891"/>
              <a:gd name="connsiteY11" fmla="*/ 4670 h 10695515"/>
              <a:gd name="connsiteX12" fmla="*/ 47932 w 4107891"/>
              <a:gd name="connsiteY12" fmla="*/ 37 h 10695515"/>
              <a:gd name="connsiteX13" fmla="*/ 4070174 w 4107891"/>
              <a:gd name="connsiteY13" fmla="*/ 0 h 10695515"/>
              <a:gd name="connsiteX14" fmla="*/ 4103701 w 4107891"/>
              <a:gd name="connsiteY14" fmla="*/ 33528 h 10695515"/>
              <a:gd name="connsiteX15" fmla="*/ 4103700 w 4107891"/>
              <a:gd name="connsiteY15" fmla="*/ 10662081 h 10695515"/>
              <a:gd name="connsiteX16" fmla="*/ 4070173 w 4107891"/>
              <a:gd name="connsiteY16" fmla="*/ 10695514 h 10695515"/>
              <a:gd name="connsiteX17" fmla="*/ 4052666 w 4107891"/>
              <a:gd name="connsiteY17" fmla="*/ 10695514 h 10695515"/>
              <a:gd name="connsiteX18" fmla="*/ 4052666 w 4107891"/>
              <a:gd name="connsiteY18" fmla="*/ 10695515 h 10695515"/>
              <a:gd name="connsiteX19" fmla="*/ 47918 w 4107891"/>
              <a:gd name="connsiteY19" fmla="*/ 10695515 h 10695515"/>
              <a:gd name="connsiteX20" fmla="*/ 10445 w 4107891"/>
              <a:gd name="connsiteY20" fmla="*/ 10659953 h 10695515"/>
              <a:gd name="connsiteX21" fmla="*/ 10445 w 4107891"/>
              <a:gd name="connsiteY21" fmla="*/ 8213677 h 10695515"/>
              <a:gd name="connsiteX22" fmla="*/ 10445 w 4107891"/>
              <a:gd name="connsiteY22" fmla="*/ 8117697 h 10695515"/>
              <a:gd name="connsiteX0" fmla="*/ 9074 w 4106520"/>
              <a:gd name="connsiteY0" fmla="*/ 8117697 h 10695515"/>
              <a:gd name="connsiteX1" fmla="*/ 15906 w 4106520"/>
              <a:gd name="connsiteY1" fmla="*/ 7826418 h 10695515"/>
              <a:gd name="connsiteX2" fmla="*/ 6625 w 4106520"/>
              <a:gd name="connsiteY2" fmla="*/ 7658609 h 10695515"/>
              <a:gd name="connsiteX3" fmla="*/ 9074 w 4106520"/>
              <a:gd name="connsiteY3" fmla="*/ 7648210 h 10695515"/>
              <a:gd name="connsiteX4" fmla="*/ 9074 w 4106520"/>
              <a:gd name="connsiteY4" fmla="*/ 7295316 h 10695515"/>
              <a:gd name="connsiteX5" fmla="*/ 6337 w 4106520"/>
              <a:gd name="connsiteY5" fmla="*/ 7269284 h 10695515"/>
              <a:gd name="connsiteX6" fmla="*/ 9074 w 4106520"/>
              <a:gd name="connsiteY6" fmla="*/ 7181458 h 10695515"/>
              <a:gd name="connsiteX7" fmla="*/ 5346 w 4106520"/>
              <a:gd name="connsiteY7" fmla="*/ 7168704 h 10695515"/>
              <a:gd name="connsiteX8" fmla="*/ 9074 w 4106520"/>
              <a:gd name="connsiteY8" fmla="*/ 7082840 h 10695515"/>
              <a:gd name="connsiteX9" fmla="*/ 463 w 4106520"/>
              <a:gd name="connsiteY9" fmla="*/ 40543 h 10695515"/>
              <a:gd name="connsiteX10" fmla="*/ 25706 w 4106520"/>
              <a:gd name="connsiteY10" fmla="*/ 4670 h 10695515"/>
              <a:gd name="connsiteX11" fmla="*/ 46561 w 4106520"/>
              <a:gd name="connsiteY11" fmla="*/ 37 h 10695515"/>
              <a:gd name="connsiteX12" fmla="*/ 4068803 w 4106520"/>
              <a:gd name="connsiteY12" fmla="*/ 0 h 10695515"/>
              <a:gd name="connsiteX13" fmla="*/ 4102330 w 4106520"/>
              <a:gd name="connsiteY13" fmla="*/ 33528 h 10695515"/>
              <a:gd name="connsiteX14" fmla="*/ 4102329 w 4106520"/>
              <a:gd name="connsiteY14" fmla="*/ 10662081 h 10695515"/>
              <a:gd name="connsiteX15" fmla="*/ 4068802 w 4106520"/>
              <a:gd name="connsiteY15" fmla="*/ 10695514 h 10695515"/>
              <a:gd name="connsiteX16" fmla="*/ 4051295 w 4106520"/>
              <a:gd name="connsiteY16" fmla="*/ 10695514 h 10695515"/>
              <a:gd name="connsiteX17" fmla="*/ 4051295 w 4106520"/>
              <a:gd name="connsiteY17" fmla="*/ 10695515 h 10695515"/>
              <a:gd name="connsiteX18" fmla="*/ 46547 w 4106520"/>
              <a:gd name="connsiteY18" fmla="*/ 10695515 h 10695515"/>
              <a:gd name="connsiteX19" fmla="*/ 9074 w 4106520"/>
              <a:gd name="connsiteY19" fmla="*/ 10659953 h 10695515"/>
              <a:gd name="connsiteX20" fmla="*/ 9074 w 4106520"/>
              <a:gd name="connsiteY20" fmla="*/ 8213677 h 10695515"/>
              <a:gd name="connsiteX21" fmla="*/ 9074 w 4106520"/>
              <a:gd name="connsiteY21" fmla="*/ 8117697 h 10695515"/>
              <a:gd name="connsiteX0" fmla="*/ 9074 w 4106520"/>
              <a:gd name="connsiteY0" fmla="*/ 8117697 h 10695515"/>
              <a:gd name="connsiteX1" fmla="*/ 15906 w 4106520"/>
              <a:gd name="connsiteY1" fmla="*/ 7826418 h 10695515"/>
              <a:gd name="connsiteX2" fmla="*/ 6625 w 4106520"/>
              <a:gd name="connsiteY2" fmla="*/ 7658609 h 10695515"/>
              <a:gd name="connsiteX3" fmla="*/ 9074 w 4106520"/>
              <a:gd name="connsiteY3" fmla="*/ 7295316 h 10695515"/>
              <a:gd name="connsiteX4" fmla="*/ 6337 w 4106520"/>
              <a:gd name="connsiteY4" fmla="*/ 7269284 h 10695515"/>
              <a:gd name="connsiteX5" fmla="*/ 9074 w 4106520"/>
              <a:gd name="connsiteY5" fmla="*/ 7181458 h 10695515"/>
              <a:gd name="connsiteX6" fmla="*/ 5346 w 4106520"/>
              <a:gd name="connsiteY6" fmla="*/ 7168704 h 10695515"/>
              <a:gd name="connsiteX7" fmla="*/ 9074 w 4106520"/>
              <a:gd name="connsiteY7" fmla="*/ 7082840 h 10695515"/>
              <a:gd name="connsiteX8" fmla="*/ 463 w 4106520"/>
              <a:gd name="connsiteY8" fmla="*/ 40543 h 10695515"/>
              <a:gd name="connsiteX9" fmla="*/ 25706 w 4106520"/>
              <a:gd name="connsiteY9" fmla="*/ 4670 h 10695515"/>
              <a:gd name="connsiteX10" fmla="*/ 46561 w 4106520"/>
              <a:gd name="connsiteY10" fmla="*/ 37 h 10695515"/>
              <a:gd name="connsiteX11" fmla="*/ 4068803 w 4106520"/>
              <a:gd name="connsiteY11" fmla="*/ 0 h 10695515"/>
              <a:gd name="connsiteX12" fmla="*/ 4102330 w 4106520"/>
              <a:gd name="connsiteY12" fmla="*/ 33528 h 10695515"/>
              <a:gd name="connsiteX13" fmla="*/ 4102329 w 4106520"/>
              <a:gd name="connsiteY13" fmla="*/ 10662081 h 10695515"/>
              <a:gd name="connsiteX14" fmla="*/ 4068802 w 4106520"/>
              <a:gd name="connsiteY14" fmla="*/ 10695514 h 10695515"/>
              <a:gd name="connsiteX15" fmla="*/ 4051295 w 4106520"/>
              <a:gd name="connsiteY15" fmla="*/ 10695514 h 10695515"/>
              <a:gd name="connsiteX16" fmla="*/ 4051295 w 4106520"/>
              <a:gd name="connsiteY16" fmla="*/ 10695515 h 10695515"/>
              <a:gd name="connsiteX17" fmla="*/ 46547 w 4106520"/>
              <a:gd name="connsiteY17" fmla="*/ 10695515 h 10695515"/>
              <a:gd name="connsiteX18" fmla="*/ 9074 w 4106520"/>
              <a:gd name="connsiteY18" fmla="*/ 10659953 h 10695515"/>
              <a:gd name="connsiteX19" fmla="*/ 9074 w 4106520"/>
              <a:gd name="connsiteY19" fmla="*/ 8213677 h 10695515"/>
              <a:gd name="connsiteX20" fmla="*/ 9074 w 4106520"/>
              <a:gd name="connsiteY20" fmla="*/ 8117697 h 10695515"/>
              <a:gd name="connsiteX0" fmla="*/ 9074 w 4106520"/>
              <a:gd name="connsiteY0" fmla="*/ 8117697 h 10695515"/>
              <a:gd name="connsiteX1" fmla="*/ 6625 w 4106520"/>
              <a:gd name="connsiteY1" fmla="*/ 7658609 h 10695515"/>
              <a:gd name="connsiteX2" fmla="*/ 9074 w 4106520"/>
              <a:gd name="connsiteY2" fmla="*/ 7295316 h 10695515"/>
              <a:gd name="connsiteX3" fmla="*/ 6337 w 4106520"/>
              <a:gd name="connsiteY3" fmla="*/ 7269284 h 10695515"/>
              <a:gd name="connsiteX4" fmla="*/ 9074 w 4106520"/>
              <a:gd name="connsiteY4" fmla="*/ 7181458 h 10695515"/>
              <a:gd name="connsiteX5" fmla="*/ 5346 w 4106520"/>
              <a:gd name="connsiteY5" fmla="*/ 7168704 h 10695515"/>
              <a:gd name="connsiteX6" fmla="*/ 9074 w 4106520"/>
              <a:gd name="connsiteY6" fmla="*/ 7082840 h 10695515"/>
              <a:gd name="connsiteX7" fmla="*/ 463 w 4106520"/>
              <a:gd name="connsiteY7" fmla="*/ 40543 h 10695515"/>
              <a:gd name="connsiteX8" fmla="*/ 25706 w 4106520"/>
              <a:gd name="connsiteY8" fmla="*/ 4670 h 10695515"/>
              <a:gd name="connsiteX9" fmla="*/ 46561 w 4106520"/>
              <a:gd name="connsiteY9" fmla="*/ 37 h 10695515"/>
              <a:gd name="connsiteX10" fmla="*/ 4068803 w 4106520"/>
              <a:gd name="connsiteY10" fmla="*/ 0 h 10695515"/>
              <a:gd name="connsiteX11" fmla="*/ 4102330 w 4106520"/>
              <a:gd name="connsiteY11" fmla="*/ 33528 h 10695515"/>
              <a:gd name="connsiteX12" fmla="*/ 4102329 w 4106520"/>
              <a:gd name="connsiteY12" fmla="*/ 10662081 h 10695515"/>
              <a:gd name="connsiteX13" fmla="*/ 4068802 w 4106520"/>
              <a:gd name="connsiteY13" fmla="*/ 10695514 h 10695515"/>
              <a:gd name="connsiteX14" fmla="*/ 4051295 w 4106520"/>
              <a:gd name="connsiteY14" fmla="*/ 10695514 h 10695515"/>
              <a:gd name="connsiteX15" fmla="*/ 4051295 w 4106520"/>
              <a:gd name="connsiteY15" fmla="*/ 10695515 h 10695515"/>
              <a:gd name="connsiteX16" fmla="*/ 46547 w 4106520"/>
              <a:gd name="connsiteY16" fmla="*/ 10695515 h 10695515"/>
              <a:gd name="connsiteX17" fmla="*/ 9074 w 4106520"/>
              <a:gd name="connsiteY17" fmla="*/ 10659953 h 10695515"/>
              <a:gd name="connsiteX18" fmla="*/ 9074 w 4106520"/>
              <a:gd name="connsiteY18" fmla="*/ 8213677 h 10695515"/>
              <a:gd name="connsiteX19" fmla="*/ 9074 w 4106520"/>
              <a:gd name="connsiteY19" fmla="*/ 8117697 h 10695515"/>
              <a:gd name="connsiteX0" fmla="*/ 9074 w 4106520"/>
              <a:gd name="connsiteY0" fmla="*/ 8117697 h 10695515"/>
              <a:gd name="connsiteX1" fmla="*/ 9074 w 4106520"/>
              <a:gd name="connsiteY1" fmla="*/ 7295316 h 10695515"/>
              <a:gd name="connsiteX2" fmla="*/ 6337 w 4106520"/>
              <a:gd name="connsiteY2" fmla="*/ 7269284 h 10695515"/>
              <a:gd name="connsiteX3" fmla="*/ 9074 w 4106520"/>
              <a:gd name="connsiteY3" fmla="*/ 7181458 h 10695515"/>
              <a:gd name="connsiteX4" fmla="*/ 5346 w 4106520"/>
              <a:gd name="connsiteY4" fmla="*/ 7168704 h 10695515"/>
              <a:gd name="connsiteX5" fmla="*/ 9074 w 4106520"/>
              <a:gd name="connsiteY5" fmla="*/ 7082840 h 10695515"/>
              <a:gd name="connsiteX6" fmla="*/ 463 w 4106520"/>
              <a:gd name="connsiteY6" fmla="*/ 40543 h 10695515"/>
              <a:gd name="connsiteX7" fmla="*/ 25706 w 4106520"/>
              <a:gd name="connsiteY7" fmla="*/ 4670 h 10695515"/>
              <a:gd name="connsiteX8" fmla="*/ 46561 w 4106520"/>
              <a:gd name="connsiteY8" fmla="*/ 37 h 10695515"/>
              <a:gd name="connsiteX9" fmla="*/ 4068803 w 4106520"/>
              <a:gd name="connsiteY9" fmla="*/ 0 h 10695515"/>
              <a:gd name="connsiteX10" fmla="*/ 4102330 w 4106520"/>
              <a:gd name="connsiteY10" fmla="*/ 33528 h 10695515"/>
              <a:gd name="connsiteX11" fmla="*/ 4102329 w 4106520"/>
              <a:gd name="connsiteY11" fmla="*/ 10662081 h 10695515"/>
              <a:gd name="connsiteX12" fmla="*/ 4068802 w 4106520"/>
              <a:gd name="connsiteY12" fmla="*/ 10695514 h 10695515"/>
              <a:gd name="connsiteX13" fmla="*/ 4051295 w 4106520"/>
              <a:gd name="connsiteY13" fmla="*/ 10695514 h 10695515"/>
              <a:gd name="connsiteX14" fmla="*/ 4051295 w 4106520"/>
              <a:gd name="connsiteY14" fmla="*/ 10695515 h 10695515"/>
              <a:gd name="connsiteX15" fmla="*/ 46547 w 4106520"/>
              <a:gd name="connsiteY15" fmla="*/ 10695515 h 10695515"/>
              <a:gd name="connsiteX16" fmla="*/ 9074 w 4106520"/>
              <a:gd name="connsiteY16" fmla="*/ 10659953 h 10695515"/>
              <a:gd name="connsiteX17" fmla="*/ 9074 w 4106520"/>
              <a:gd name="connsiteY17" fmla="*/ 8213677 h 10695515"/>
              <a:gd name="connsiteX18" fmla="*/ 9074 w 4106520"/>
              <a:gd name="connsiteY18" fmla="*/ 8117697 h 1069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106520" h="10695515">
                <a:moveTo>
                  <a:pt x="9074" y="8117697"/>
                </a:moveTo>
                <a:cubicBezTo>
                  <a:pt x="9074" y="7964637"/>
                  <a:pt x="9530" y="7436718"/>
                  <a:pt x="9074" y="7295316"/>
                </a:cubicBezTo>
                <a:lnTo>
                  <a:pt x="6337" y="7269284"/>
                </a:lnTo>
                <a:cubicBezTo>
                  <a:pt x="7249" y="7240009"/>
                  <a:pt x="8162" y="7210733"/>
                  <a:pt x="9074" y="7181458"/>
                </a:cubicBezTo>
                <a:lnTo>
                  <a:pt x="5346" y="7168704"/>
                </a:lnTo>
                <a:lnTo>
                  <a:pt x="9074" y="7082840"/>
                </a:lnTo>
                <a:cubicBezTo>
                  <a:pt x="8260" y="5894813"/>
                  <a:pt x="-2309" y="1220238"/>
                  <a:pt x="463" y="40543"/>
                </a:cubicBezTo>
                <a:cubicBezTo>
                  <a:pt x="8877" y="19945"/>
                  <a:pt x="11191" y="16628"/>
                  <a:pt x="25706" y="4670"/>
                </a:cubicBezTo>
                <a:lnTo>
                  <a:pt x="46561" y="37"/>
                </a:lnTo>
                <a:lnTo>
                  <a:pt x="4068803" y="0"/>
                </a:lnTo>
                <a:cubicBezTo>
                  <a:pt x="4087300" y="52"/>
                  <a:pt x="4102283" y="15032"/>
                  <a:pt x="4102330" y="33528"/>
                </a:cubicBezTo>
                <a:cubicBezTo>
                  <a:pt x="4107918" y="1810541"/>
                  <a:pt x="4107917" y="8885083"/>
                  <a:pt x="4102329" y="10662081"/>
                </a:cubicBezTo>
                <a:cubicBezTo>
                  <a:pt x="4102224" y="10680541"/>
                  <a:pt x="4087261" y="10695466"/>
                  <a:pt x="4068802" y="10695514"/>
                </a:cubicBezTo>
                <a:lnTo>
                  <a:pt x="4051295" y="10695514"/>
                </a:lnTo>
                <a:lnTo>
                  <a:pt x="4051295" y="10695515"/>
                </a:lnTo>
                <a:lnTo>
                  <a:pt x="46547" y="10695515"/>
                </a:lnTo>
                <a:cubicBezTo>
                  <a:pt x="25857" y="10695403"/>
                  <a:pt x="9128" y="10679532"/>
                  <a:pt x="9074" y="10659953"/>
                </a:cubicBezTo>
                <a:lnTo>
                  <a:pt x="9074" y="8213677"/>
                </a:lnTo>
                <a:lnTo>
                  <a:pt x="9074" y="8117697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5" name="Content Placeholder 34">
            <a:extLst>
              <a:ext uri="{FF2B5EF4-FFF2-40B4-BE49-F238E27FC236}">
                <a16:creationId xmlns:a16="http://schemas.microsoft.com/office/drawing/2014/main" id="{946477A9-CCD3-46DA-8F9C-4F5217026F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681" y="787233"/>
            <a:ext cx="8225346" cy="48323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BE11AD-33A9-41F9-9F9F-29D9BCB2F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635" y="3840480"/>
            <a:ext cx="8269356" cy="22562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Canvas Resource Array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165B8C92-2D61-44A2-857C-E6980C2A2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87043">
            <a:off x="740665" y="-390458"/>
            <a:ext cx="464589" cy="1890251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BD4796F-4D50-4634-A058-0EEBBC75A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AFCC4C22-47D5-430A-918F-5F0BC9210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0E1F53A8-026D-49F9-8C99-4D93566EA2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29F1A894-FB93-4D02-91C3-2E6004FF57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8BEE1C4-1B24-44C9-909C-3C3ACE161B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678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E29850-FF8C-4A70-A54F-29A8CFCF9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1">
            <a:extLst>
              <a:ext uri="{FF2B5EF4-FFF2-40B4-BE49-F238E27FC236}">
                <a16:creationId xmlns:a16="http://schemas.microsoft.com/office/drawing/2014/main" id="{179E390A-405A-41FF-B91F-F5FAA0E59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EAEBC66-E1C6-46AE-8EF1-E28EFEA3F8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82A7822-6056-4415-A0D2-5FB3A84E8E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15">
                <a:extLst>
                  <a:ext uri="{FF2B5EF4-FFF2-40B4-BE49-F238E27FC236}">
                    <a16:creationId xmlns:a16="http://schemas.microsoft.com/office/drawing/2014/main" id="{11E9B269-BA82-4AF1-BDBF-87F4800265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3">
              <a:extLst>
                <a:ext uri="{FF2B5EF4-FFF2-40B4-BE49-F238E27FC236}">
                  <a16:creationId xmlns:a16="http://schemas.microsoft.com/office/drawing/2014/main" id="{2950F564-36B0-4A58-84A7-3B03BE6C4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Freeform: Shape 17">
            <a:extLst>
              <a:ext uri="{FF2B5EF4-FFF2-40B4-BE49-F238E27FC236}">
                <a16:creationId xmlns:a16="http://schemas.microsoft.com/office/drawing/2014/main" id="{32B2619C-2C88-4DD6-96FE-CF708FF6A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5382" y="0"/>
            <a:ext cx="7266618" cy="6858000"/>
          </a:xfrm>
          <a:custGeom>
            <a:avLst/>
            <a:gdLst>
              <a:gd name="connsiteX0" fmla="*/ 414076 w 7266618"/>
              <a:gd name="connsiteY0" fmla="*/ 0 h 6858000"/>
              <a:gd name="connsiteX1" fmla="*/ 7266618 w 7266618"/>
              <a:gd name="connsiteY1" fmla="*/ 0 h 6858000"/>
              <a:gd name="connsiteX2" fmla="*/ 7266618 w 7266618"/>
              <a:gd name="connsiteY2" fmla="*/ 6858000 h 6858000"/>
              <a:gd name="connsiteX3" fmla="*/ 7086013 w 7266618"/>
              <a:gd name="connsiteY3" fmla="*/ 6858000 h 6858000"/>
              <a:gd name="connsiteX4" fmla="*/ 0 w 7266618"/>
              <a:gd name="connsiteY4" fmla="*/ 63995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6618" h="6858000">
                <a:moveTo>
                  <a:pt x="414076" y="0"/>
                </a:moveTo>
                <a:lnTo>
                  <a:pt x="7266618" y="0"/>
                </a:lnTo>
                <a:lnTo>
                  <a:pt x="7266618" y="6858000"/>
                </a:lnTo>
                <a:lnTo>
                  <a:pt x="7086013" y="6858000"/>
                </a:lnTo>
                <a:lnTo>
                  <a:pt x="0" y="6399503"/>
                </a:lnTo>
                <a:close/>
              </a:path>
            </a:pathLst>
          </a:custGeom>
          <a:solidFill>
            <a:schemeClr val="tx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9">
            <a:extLst>
              <a:ext uri="{FF2B5EF4-FFF2-40B4-BE49-F238E27FC236}">
                <a16:creationId xmlns:a16="http://schemas.microsoft.com/office/drawing/2014/main" id="{AE3A44A7-098D-4DB2-9081-4499626D1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7762" y="1"/>
            <a:ext cx="7144238" cy="6763357"/>
          </a:xfrm>
          <a:custGeom>
            <a:avLst/>
            <a:gdLst>
              <a:gd name="connsiteX0" fmla="*/ 405160 w 7144238"/>
              <a:gd name="connsiteY0" fmla="*/ 0 h 6763357"/>
              <a:gd name="connsiteX1" fmla="*/ 7144238 w 7144238"/>
              <a:gd name="connsiteY1" fmla="*/ 0 h 6763357"/>
              <a:gd name="connsiteX2" fmla="*/ 7144238 w 7144238"/>
              <a:gd name="connsiteY2" fmla="*/ 6763357 h 6763357"/>
              <a:gd name="connsiteX3" fmla="*/ 6459827 w 7144238"/>
              <a:gd name="connsiteY3" fmla="*/ 6719077 h 6763357"/>
              <a:gd name="connsiteX4" fmla="*/ 6425309 w 7144238"/>
              <a:gd name="connsiteY4" fmla="*/ 6728146 h 6763357"/>
              <a:gd name="connsiteX5" fmla="*/ 6379064 w 7144238"/>
              <a:gd name="connsiteY5" fmla="*/ 6724689 h 6763357"/>
              <a:gd name="connsiteX6" fmla="*/ 6358967 w 7144238"/>
              <a:gd name="connsiteY6" fmla="*/ 6735815 h 6763357"/>
              <a:gd name="connsiteX7" fmla="*/ 6340027 w 7144238"/>
              <a:gd name="connsiteY7" fmla="*/ 6739948 h 6763357"/>
              <a:gd name="connsiteX8" fmla="*/ 6325659 w 7144238"/>
              <a:gd name="connsiteY8" fmla="*/ 6739848 h 6763357"/>
              <a:gd name="connsiteX9" fmla="*/ 6311135 w 7144238"/>
              <a:gd name="connsiteY9" fmla="*/ 6731574 h 6763357"/>
              <a:gd name="connsiteX10" fmla="*/ 6300815 w 7144238"/>
              <a:gd name="connsiteY10" fmla="*/ 6733959 h 6763357"/>
              <a:gd name="connsiteX11" fmla="*/ 6282467 w 7144238"/>
              <a:gd name="connsiteY11" fmla="*/ 6724911 h 6763357"/>
              <a:gd name="connsiteX12" fmla="*/ 6255353 w 7144238"/>
              <a:gd name="connsiteY12" fmla="*/ 6715920 h 6763357"/>
              <a:gd name="connsiteX13" fmla="*/ 6236864 w 7144238"/>
              <a:gd name="connsiteY13" fmla="*/ 6707006 h 6763357"/>
              <a:gd name="connsiteX14" fmla="*/ 6233355 w 7144238"/>
              <a:gd name="connsiteY14" fmla="*/ 6704418 h 6763357"/>
              <a:gd name="connsiteX15" fmla="*/ 6109120 w 7144238"/>
              <a:gd name="connsiteY15" fmla="*/ 6696380 h 6763357"/>
              <a:gd name="connsiteX16" fmla="*/ 6099785 w 7144238"/>
              <a:gd name="connsiteY16" fmla="*/ 6698416 h 6763357"/>
              <a:gd name="connsiteX17" fmla="*/ 6069037 w 7144238"/>
              <a:gd name="connsiteY17" fmla="*/ 6693786 h 6763357"/>
              <a:gd name="connsiteX18" fmla="*/ 6064316 w 7144238"/>
              <a:gd name="connsiteY18" fmla="*/ 6697077 h 6763357"/>
              <a:gd name="connsiteX19" fmla="*/ 6034319 w 7144238"/>
              <a:gd name="connsiteY19" fmla="*/ 6691540 h 6763357"/>
              <a:gd name="connsiteX20" fmla="*/ 6001003 w 7144238"/>
              <a:gd name="connsiteY20" fmla="*/ 6692438 h 6763357"/>
              <a:gd name="connsiteX21" fmla="*/ 5998001 w 7144238"/>
              <a:gd name="connsiteY21" fmla="*/ 6700454 h 6763357"/>
              <a:gd name="connsiteX22" fmla="*/ 5990691 w 7144238"/>
              <a:gd name="connsiteY22" fmla="*/ 6700703 h 6763357"/>
              <a:gd name="connsiteX23" fmla="*/ 5979267 w 7144238"/>
              <a:gd name="connsiteY23" fmla="*/ 6699807 h 6763357"/>
              <a:gd name="connsiteX24" fmla="*/ 5954209 w 7144238"/>
              <a:gd name="connsiteY24" fmla="*/ 6689568 h 6763357"/>
              <a:gd name="connsiteX25" fmla="*/ 18822 w 7144238"/>
              <a:gd name="connsiteY25" fmla="*/ 6306907 h 6763357"/>
              <a:gd name="connsiteX26" fmla="*/ 166 w 7144238"/>
              <a:gd name="connsiteY26" fmla="*/ 6263796 h 676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144238" h="6763357">
                <a:moveTo>
                  <a:pt x="405160" y="0"/>
                </a:moveTo>
                <a:lnTo>
                  <a:pt x="7144238" y="0"/>
                </a:lnTo>
                <a:lnTo>
                  <a:pt x="7144238" y="6763357"/>
                </a:lnTo>
                <a:lnTo>
                  <a:pt x="6459827" y="6719077"/>
                </a:lnTo>
                <a:lnTo>
                  <a:pt x="6425309" y="6728146"/>
                </a:lnTo>
                <a:cubicBezTo>
                  <a:pt x="6409895" y="6726993"/>
                  <a:pt x="6394479" y="6725842"/>
                  <a:pt x="6379064" y="6724689"/>
                </a:cubicBezTo>
                <a:cubicBezTo>
                  <a:pt x="6372030" y="6715563"/>
                  <a:pt x="6365385" y="6732086"/>
                  <a:pt x="6358967" y="6735815"/>
                </a:cubicBezTo>
                <a:lnTo>
                  <a:pt x="6340027" y="6739948"/>
                </a:lnTo>
                <a:cubicBezTo>
                  <a:pt x="6335238" y="6739915"/>
                  <a:pt x="6330449" y="6739881"/>
                  <a:pt x="6325659" y="6739848"/>
                </a:cubicBezTo>
                <a:lnTo>
                  <a:pt x="6311135" y="6731574"/>
                </a:lnTo>
                <a:cubicBezTo>
                  <a:pt x="6306994" y="6730594"/>
                  <a:pt x="6305592" y="6735069"/>
                  <a:pt x="6300815" y="6733959"/>
                </a:cubicBezTo>
                <a:lnTo>
                  <a:pt x="6282467" y="6724911"/>
                </a:lnTo>
                <a:lnTo>
                  <a:pt x="6255353" y="6715920"/>
                </a:lnTo>
                <a:lnTo>
                  <a:pt x="6236864" y="6707006"/>
                </a:lnTo>
                <a:lnTo>
                  <a:pt x="6233355" y="6704418"/>
                </a:lnTo>
                <a:lnTo>
                  <a:pt x="6109120" y="6696380"/>
                </a:lnTo>
                <a:lnTo>
                  <a:pt x="6099785" y="6698416"/>
                </a:lnTo>
                <a:cubicBezTo>
                  <a:pt x="6089536" y="6696872"/>
                  <a:pt x="6079286" y="6695330"/>
                  <a:pt x="6069037" y="6693786"/>
                </a:cubicBezTo>
                <a:lnTo>
                  <a:pt x="6064316" y="6697077"/>
                </a:lnTo>
                <a:lnTo>
                  <a:pt x="6034319" y="6691540"/>
                </a:lnTo>
                <a:cubicBezTo>
                  <a:pt x="6024275" y="6691397"/>
                  <a:pt x="6006982" y="6689475"/>
                  <a:pt x="6001003" y="6692438"/>
                </a:cubicBezTo>
                <a:lnTo>
                  <a:pt x="5998001" y="6700454"/>
                </a:lnTo>
                <a:lnTo>
                  <a:pt x="5990691" y="6700703"/>
                </a:lnTo>
                <a:cubicBezTo>
                  <a:pt x="5990200" y="6700044"/>
                  <a:pt x="5979695" y="6699887"/>
                  <a:pt x="5979267" y="6699807"/>
                </a:cubicBezTo>
                <a:lnTo>
                  <a:pt x="5954209" y="6689568"/>
                </a:lnTo>
                <a:cubicBezTo>
                  <a:pt x="4960801" y="6624085"/>
                  <a:pt x="1011162" y="6377869"/>
                  <a:pt x="18822" y="6306907"/>
                </a:cubicBezTo>
                <a:cubicBezTo>
                  <a:pt x="7045" y="6306088"/>
                  <a:pt x="-1290" y="6286821"/>
                  <a:pt x="166" y="6263796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D816C-CE7A-42BF-82ED-409652BDA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346">
            <a:off x="5524649" y="362857"/>
            <a:ext cx="6693643" cy="55222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332595-1C61-4465-8492-5E5AAA30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365125"/>
            <a:ext cx="4876801" cy="2225675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44" name="Content Placeholder 43">
            <a:extLst>
              <a:ext uri="{FF2B5EF4-FFF2-40B4-BE49-F238E27FC236}">
                <a16:creationId xmlns:a16="http://schemas.microsoft.com/office/drawing/2014/main" id="{D8950C43-D505-4DE4-A9F9-B3713190B0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4436" y="503591"/>
            <a:ext cx="5370155" cy="570850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F1CB7E3-24EA-46FC-AFBA-DD5B72918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622473">
            <a:off x="5164842" y="5468998"/>
            <a:ext cx="465088" cy="1406400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36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EF32ACB-37F7-4E27-BDBC-67A94864F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AF34AB-AE16-45B5-ABC1-801F0622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nstruction area">
            <a:extLst>
              <a:ext uri="{FF2B5EF4-FFF2-40B4-BE49-F238E27FC236}">
                <a16:creationId xmlns:a16="http://schemas.microsoft.com/office/drawing/2014/main" id="{907B4214-CADD-414A-ACD0-AADC40EF4A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4000"/>
          </a:blip>
          <a:srcRect t="5371" b="100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40449D5-DE6C-45AB-811E-29321C591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418457" y="1418454"/>
            <a:ext cx="6858002" cy="402108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5000"/>
                </a:srgbClr>
              </a:gs>
              <a:gs pos="100000">
                <a:srgbClr val="000000">
                  <a:alpha val="0"/>
                </a:srgbClr>
              </a:gs>
              <a:gs pos="37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55A62-A0F0-4624-AD7B-0525C644C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799"/>
            <a:ext cx="6561245" cy="16030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i="1" kern="1200">
                <a:solidFill>
                  <a:srgbClr val="00000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Ongoing Faculty Development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22480C3-21A7-43F5-9070-D4ACB7435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D0EC083-0A53-4954-B40D-58DE716AA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E0B7F4D-C85E-48A0-96DF-660635DF22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7ED81EDB-4C09-4811-9DC9-0E1902402C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ED912B6-9DD8-4B07-B08A-82FE15F36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9926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BE1D5-92D3-4F88-AC72-CC8401DE3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49" y="181277"/>
            <a:ext cx="9493249" cy="554750"/>
          </a:xfrm>
        </p:spPr>
        <p:txBody>
          <a:bodyPr>
            <a:normAutofit fontScale="90000"/>
          </a:bodyPr>
          <a:lstStyle/>
          <a:p>
            <a:r>
              <a:rPr lang="en-US" dirty="0"/>
              <a:t>Conferences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8B201-44A2-4F88-B1C2-5B6861D37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EBA0C0-027B-486D-9620-B042D63A0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035" y="0"/>
            <a:ext cx="5410219" cy="694676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57CD7F-E96E-4D8C-865F-BF42D81F8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0708"/>
            <a:ext cx="6496520" cy="500149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4453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A8050-308F-4D2F-860D-51E60698B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Monthly Webinars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0D6DC-82A9-4D69-8F7E-ABF50617E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1D264E-F4B7-4CC7-87A1-FD295E382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095" y="0"/>
            <a:ext cx="5006905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8581F4-A0C9-4776-8AC7-144A2A37F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599" y="2098253"/>
            <a:ext cx="7701212" cy="42937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2445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190318A3-7A0F-4949-A473-C3529E9E8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A703CEB-64E5-465C-A005-82F42BC1C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294356">
            <a:off x="1432297" y="-265398"/>
            <a:ext cx="5427406" cy="724848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F672B51-4C3C-4FFC-840C-0083AE633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101580">
            <a:off x="1372793" y="-288472"/>
            <a:ext cx="5549799" cy="7264585"/>
          </a:xfrm>
          <a:custGeom>
            <a:avLst/>
            <a:gdLst>
              <a:gd name="connsiteX0" fmla="*/ 0 w 5861642"/>
              <a:gd name="connsiteY0" fmla="*/ 7584901 h 7919265"/>
              <a:gd name="connsiteX1" fmla="*/ 58824 w 5861642"/>
              <a:gd name="connsiteY1" fmla="*/ 6543594 h 7919265"/>
              <a:gd name="connsiteX2" fmla="*/ 52937 w 5861642"/>
              <a:gd name="connsiteY2" fmla="*/ 6543280 h 7919265"/>
              <a:gd name="connsiteX3" fmla="*/ 422572 w 5861642"/>
              <a:gd name="connsiteY3" fmla="*/ 0 h 7919265"/>
              <a:gd name="connsiteX4" fmla="*/ 4284829 w 5861642"/>
              <a:gd name="connsiteY4" fmla="*/ 212657 h 7919265"/>
              <a:gd name="connsiteX5" fmla="*/ 5823654 w 5861642"/>
              <a:gd name="connsiteY5" fmla="*/ 306262 h 7919265"/>
              <a:gd name="connsiteX6" fmla="*/ 5861642 w 5861642"/>
              <a:gd name="connsiteY6" fmla="*/ 317988 h 7919265"/>
              <a:gd name="connsiteX7" fmla="*/ 5856157 w 5861642"/>
              <a:gd name="connsiteY7" fmla="*/ 378751 h 7919265"/>
              <a:gd name="connsiteX8" fmla="*/ 5842343 w 5861642"/>
              <a:gd name="connsiteY8" fmla="*/ 627797 h 7919265"/>
              <a:gd name="connsiteX9" fmla="*/ 5837543 w 5861642"/>
              <a:gd name="connsiteY9" fmla="*/ 720595 h 7919265"/>
              <a:gd name="connsiteX10" fmla="*/ 5820125 w 5861642"/>
              <a:gd name="connsiteY10" fmla="*/ 1012687 h 7919265"/>
              <a:gd name="connsiteX11" fmla="*/ 5822318 w 5861642"/>
              <a:gd name="connsiteY11" fmla="*/ 1018677 h 7919265"/>
              <a:gd name="connsiteX12" fmla="*/ 5809530 w 5861642"/>
              <a:gd name="connsiteY12" fmla="*/ 1196200 h 7919265"/>
              <a:gd name="connsiteX13" fmla="*/ 5812189 w 5861642"/>
              <a:gd name="connsiteY13" fmla="*/ 1197315 h 7919265"/>
              <a:gd name="connsiteX14" fmla="*/ 5817462 w 5861642"/>
              <a:gd name="connsiteY14" fmla="*/ 1242155 h 7919265"/>
              <a:gd name="connsiteX15" fmla="*/ 5811320 w 5861642"/>
              <a:gd name="connsiteY15" fmla="*/ 1364256 h 7919265"/>
              <a:gd name="connsiteX16" fmla="*/ 5811185 w 5861642"/>
              <a:gd name="connsiteY16" fmla="*/ 1436500 h 7919265"/>
              <a:gd name="connsiteX17" fmla="*/ 5816694 w 5861642"/>
              <a:gd name="connsiteY17" fmla="*/ 1462669 h 7919265"/>
              <a:gd name="connsiteX18" fmla="*/ 5818070 w 5861642"/>
              <a:gd name="connsiteY18" fmla="*/ 1637067 h 7919265"/>
              <a:gd name="connsiteX19" fmla="*/ 5811245 w 5861642"/>
              <a:gd name="connsiteY19" fmla="*/ 1696270 h 7919265"/>
              <a:gd name="connsiteX20" fmla="*/ 5795186 w 5861642"/>
              <a:gd name="connsiteY20" fmla="*/ 1818360 h 7919265"/>
              <a:gd name="connsiteX21" fmla="*/ 5796218 w 5861642"/>
              <a:gd name="connsiteY21" fmla="*/ 1911947 h 7919265"/>
              <a:gd name="connsiteX22" fmla="*/ 5789969 w 5861642"/>
              <a:gd name="connsiteY22" fmla="*/ 1925528 h 7919265"/>
              <a:gd name="connsiteX23" fmla="*/ 5771499 w 5861642"/>
              <a:gd name="connsiteY23" fmla="*/ 2014848 h 7919265"/>
              <a:gd name="connsiteX24" fmla="*/ 5767709 w 5861642"/>
              <a:gd name="connsiteY24" fmla="*/ 2045563 h 7919265"/>
              <a:gd name="connsiteX25" fmla="*/ 5767187 w 5861642"/>
              <a:gd name="connsiteY25" fmla="*/ 2054308 h 7919265"/>
              <a:gd name="connsiteX26" fmla="*/ 5769380 w 5861642"/>
              <a:gd name="connsiteY26" fmla="*/ 2060299 h 7919265"/>
              <a:gd name="connsiteX27" fmla="*/ 5756593 w 5861642"/>
              <a:gd name="connsiteY27" fmla="*/ 2237821 h 7919265"/>
              <a:gd name="connsiteX28" fmla="*/ 5759252 w 5861642"/>
              <a:gd name="connsiteY28" fmla="*/ 2238936 h 7919265"/>
              <a:gd name="connsiteX29" fmla="*/ 5764525 w 5861642"/>
              <a:gd name="connsiteY29" fmla="*/ 2283776 h 7919265"/>
              <a:gd name="connsiteX30" fmla="*/ 5758382 w 5861642"/>
              <a:gd name="connsiteY30" fmla="*/ 2405877 h 7919265"/>
              <a:gd name="connsiteX31" fmla="*/ 5758248 w 5861642"/>
              <a:gd name="connsiteY31" fmla="*/ 2478121 h 7919265"/>
              <a:gd name="connsiteX32" fmla="*/ 5763756 w 5861642"/>
              <a:gd name="connsiteY32" fmla="*/ 2504290 h 7919265"/>
              <a:gd name="connsiteX33" fmla="*/ 5765133 w 5861642"/>
              <a:gd name="connsiteY33" fmla="*/ 2678688 h 7919265"/>
              <a:gd name="connsiteX34" fmla="*/ 5758308 w 5861642"/>
              <a:gd name="connsiteY34" fmla="*/ 2737891 h 7919265"/>
              <a:gd name="connsiteX35" fmla="*/ 5742249 w 5861642"/>
              <a:gd name="connsiteY35" fmla="*/ 2859981 h 7919265"/>
              <a:gd name="connsiteX36" fmla="*/ 5743281 w 5861642"/>
              <a:gd name="connsiteY36" fmla="*/ 2953568 h 7919265"/>
              <a:gd name="connsiteX37" fmla="*/ 5737032 w 5861642"/>
              <a:gd name="connsiteY37" fmla="*/ 2967149 h 7919265"/>
              <a:gd name="connsiteX38" fmla="*/ 5718561 w 5861642"/>
              <a:gd name="connsiteY38" fmla="*/ 3056469 h 7919265"/>
              <a:gd name="connsiteX39" fmla="*/ 5704157 w 5861642"/>
              <a:gd name="connsiteY39" fmla="*/ 3191664 h 7919265"/>
              <a:gd name="connsiteX40" fmla="*/ 5701519 w 5861642"/>
              <a:gd name="connsiteY40" fmla="*/ 3191820 h 7919265"/>
              <a:gd name="connsiteX41" fmla="*/ 5689148 w 5861642"/>
              <a:gd name="connsiteY41" fmla="*/ 3349428 h 7919265"/>
              <a:gd name="connsiteX42" fmla="*/ 5698460 w 5861642"/>
              <a:gd name="connsiteY42" fmla="*/ 3452640 h 7919265"/>
              <a:gd name="connsiteX43" fmla="*/ 5688292 w 5861642"/>
              <a:gd name="connsiteY43" fmla="*/ 3569167 h 7919265"/>
              <a:gd name="connsiteX44" fmla="*/ 5679997 w 5861642"/>
              <a:gd name="connsiteY44" fmla="*/ 3665756 h 7919265"/>
              <a:gd name="connsiteX45" fmla="*/ 5670612 w 5861642"/>
              <a:gd name="connsiteY45" fmla="*/ 3727201 h 7919265"/>
              <a:gd name="connsiteX46" fmla="*/ 5646783 w 5861642"/>
              <a:gd name="connsiteY46" fmla="*/ 4090075 h 7919265"/>
              <a:gd name="connsiteX47" fmla="*/ 5643566 w 5861642"/>
              <a:gd name="connsiteY47" fmla="*/ 4151837 h 7919265"/>
              <a:gd name="connsiteX48" fmla="*/ 5635382 w 5861642"/>
              <a:gd name="connsiteY48" fmla="*/ 4309007 h 7919265"/>
              <a:gd name="connsiteX49" fmla="*/ 5607588 w 5861642"/>
              <a:gd name="connsiteY49" fmla="*/ 4783566 h 7919265"/>
              <a:gd name="connsiteX50" fmla="*/ 5605250 w 5861642"/>
              <a:gd name="connsiteY50" fmla="*/ 4823208 h 7919265"/>
              <a:gd name="connsiteX51" fmla="*/ 5598814 w 5861642"/>
              <a:gd name="connsiteY51" fmla="*/ 5036288 h 7919265"/>
              <a:gd name="connsiteX52" fmla="*/ 5582445 w 5861642"/>
              <a:gd name="connsiteY52" fmla="*/ 5350628 h 7919265"/>
              <a:gd name="connsiteX53" fmla="*/ 5515806 w 5861642"/>
              <a:gd name="connsiteY53" fmla="*/ 6483795 h 7919265"/>
              <a:gd name="connsiteX54" fmla="*/ 5510305 w 5861642"/>
              <a:gd name="connsiteY54" fmla="*/ 6577332 h 7919265"/>
              <a:gd name="connsiteX55" fmla="*/ 5511780 w 5861642"/>
              <a:gd name="connsiteY55" fmla="*/ 6587223 h 7919265"/>
              <a:gd name="connsiteX56" fmla="*/ 5510197 w 5861642"/>
              <a:gd name="connsiteY56" fmla="*/ 6670719 h 7919265"/>
              <a:gd name="connsiteX57" fmla="*/ 5499832 w 5861642"/>
              <a:gd name="connsiteY57" fmla="*/ 6770108 h 7919265"/>
              <a:gd name="connsiteX58" fmla="*/ 5498316 w 5861642"/>
              <a:gd name="connsiteY58" fmla="*/ 6781200 h 7919265"/>
              <a:gd name="connsiteX59" fmla="*/ 5497062 w 5861642"/>
              <a:gd name="connsiteY59" fmla="*/ 6802542 h 7919265"/>
              <a:gd name="connsiteX60" fmla="*/ 5499947 w 5861642"/>
              <a:gd name="connsiteY60" fmla="*/ 6820932 h 7919265"/>
              <a:gd name="connsiteX61" fmla="*/ 5494409 w 5861642"/>
              <a:gd name="connsiteY61" fmla="*/ 6847760 h 7919265"/>
              <a:gd name="connsiteX62" fmla="*/ 5486503 w 5861642"/>
              <a:gd name="connsiteY62" fmla="*/ 6982763 h 7919265"/>
              <a:gd name="connsiteX63" fmla="*/ 5452061 w 5861642"/>
              <a:gd name="connsiteY63" fmla="*/ 7583356 h 7919265"/>
              <a:gd name="connsiteX64" fmla="*/ 5458843 w 5861642"/>
              <a:gd name="connsiteY64" fmla="*/ 7628844 h 7919265"/>
              <a:gd name="connsiteX65" fmla="*/ 5457259 w 5861642"/>
              <a:gd name="connsiteY65" fmla="*/ 7712341 h 7919265"/>
              <a:gd name="connsiteX66" fmla="*/ 5443236 w 5861642"/>
              <a:gd name="connsiteY66" fmla="*/ 7838503 h 7919265"/>
              <a:gd name="connsiteX67" fmla="*/ 5447010 w 5861642"/>
              <a:gd name="connsiteY67" fmla="*/ 7862553 h 7919265"/>
              <a:gd name="connsiteX68" fmla="*/ 5432854 w 5861642"/>
              <a:gd name="connsiteY68" fmla="*/ 7919237 h 7919265"/>
              <a:gd name="connsiteX69" fmla="*/ 397307 w 5861642"/>
              <a:gd name="connsiteY69" fmla="*/ 7606085 h 7919265"/>
              <a:gd name="connsiteX0" fmla="*/ 0 w 5861642"/>
              <a:gd name="connsiteY0" fmla="*/ 7584901 h 7919265"/>
              <a:gd name="connsiteX1" fmla="*/ 58824 w 5861642"/>
              <a:gd name="connsiteY1" fmla="*/ 6543594 h 7919265"/>
              <a:gd name="connsiteX2" fmla="*/ 422572 w 5861642"/>
              <a:gd name="connsiteY2" fmla="*/ 0 h 7919265"/>
              <a:gd name="connsiteX3" fmla="*/ 4284829 w 5861642"/>
              <a:gd name="connsiteY3" fmla="*/ 212657 h 7919265"/>
              <a:gd name="connsiteX4" fmla="*/ 5823654 w 5861642"/>
              <a:gd name="connsiteY4" fmla="*/ 306262 h 7919265"/>
              <a:gd name="connsiteX5" fmla="*/ 5861642 w 5861642"/>
              <a:gd name="connsiteY5" fmla="*/ 317988 h 7919265"/>
              <a:gd name="connsiteX6" fmla="*/ 5856157 w 5861642"/>
              <a:gd name="connsiteY6" fmla="*/ 378751 h 7919265"/>
              <a:gd name="connsiteX7" fmla="*/ 5842343 w 5861642"/>
              <a:gd name="connsiteY7" fmla="*/ 627797 h 7919265"/>
              <a:gd name="connsiteX8" fmla="*/ 5837543 w 5861642"/>
              <a:gd name="connsiteY8" fmla="*/ 720595 h 7919265"/>
              <a:gd name="connsiteX9" fmla="*/ 5820125 w 5861642"/>
              <a:gd name="connsiteY9" fmla="*/ 1012687 h 7919265"/>
              <a:gd name="connsiteX10" fmla="*/ 5822318 w 5861642"/>
              <a:gd name="connsiteY10" fmla="*/ 1018677 h 7919265"/>
              <a:gd name="connsiteX11" fmla="*/ 5809530 w 5861642"/>
              <a:gd name="connsiteY11" fmla="*/ 1196200 h 7919265"/>
              <a:gd name="connsiteX12" fmla="*/ 5812189 w 5861642"/>
              <a:gd name="connsiteY12" fmla="*/ 1197315 h 7919265"/>
              <a:gd name="connsiteX13" fmla="*/ 5817462 w 5861642"/>
              <a:gd name="connsiteY13" fmla="*/ 1242155 h 7919265"/>
              <a:gd name="connsiteX14" fmla="*/ 5811320 w 5861642"/>
              <a:gd name="connsiteY14" fmla="*/ 1364256 h 7919265"/>
              <a:gd name="connsiteX15" fmla="*/ 5811185 w 5861642"/>
              <a:gd name="connsiteY15" fmla="*/ 1436500 h 7919265"/>
              <a:gd name="connsiteX16" fmla="*/ 5816694 w 5861642"/>
              <a:gd name="connsiteY16" fmla="*/ 1462669 h 7919265"/>
              <a:gd name="connsiteX17" fmla="*/ 5818070 w 5861642"/>
              <a:gd name="connsiteY17" fmla="*/ 1637067 h 7919265"/>
              <a:gd name="connsiteX18" fmla="*/ 5811245 w 5861642"/>
              <a:gd name="connsiteY18" fmla="*/ 1696270 h 7919265"/>
              <a:gd name="connsiteX19" fmla="*/ 5795186 w 5861642"/>
              <a:gd name="connsiteY19" fmla="*/ 1818360 h 7919265"/>
              <a:gd name="connsiteX20" fmla="*/ 5796218 w 5861642"/>
              <a:gd name="connsiteY20" fmla="*/ 1911947 h 7919265"/>
              <a:gd name="connsiteX21" fmla="*/ 5789969 w 5861642"/>
              <a:gd name="connsiteY21" fmla="*/ 1925528 h 7919265"/>
              <a:gd name="connsiteX22" fmla="*/ 5771499 w 5861642"/>
              <a:gd name="connsiteY22" fmla="*/ 2014848 h 7919265"/>
              <a:gd name="connsiteX23" fmla="*/ 5767709 w 5861642"/>
              <a:gd name="connsiteY23" fmla="*/ 2045563 h 7919265"/>
              <a:gd name="connsiteX24" fmla="*/ 5767187 w 5861642"/>
              <a:gd name="connsiteY24" fmla="*/ 2054308 h 7919265"/>
              <a:gd name="connsiteX25" fmla="*/ 5769380 w 5861642"/>
              <a:gd name="connsiteY25" fmla="*/ 2060299 h 7919265"/>
              <a:gd name="connsiteX26" fmla="*/ 5756593 w 5861642"/>
              <a:gd name="connsiteY26" fmla="*/ 2237821 h 7919265"/>
              <a:gd name="connsiteX27" fmla="*/ 5759252 w 5861642"/>
              <a:gd name="connsiteY27" fmla="*/ 2238936 h 7919265"/>
              <a:gd name="connsiteX28" fmla="*/ 5764525 w 5861642"/>
              <a:gd name="connsiteY28" fmla="*/ 2283776 h 7919265"/>
              <a:gd name="connsiteX29" fmla="*/ 5758382 w 5861642"/>
              <a:gd name="connsiteY29" fmla="*/ 2405877 h 7919265"/>
              <a:gd name="connsiteX30" fmla="*/ 5758248 w 5861642"/>
              <a:gd name="connsiteY30" fmla="*/ 2478121 h 7919265"/>
              <a:gd name="connsiteX31" fmla="*/ 5763756 w 5861642"/>
              <a:gd name="connsiteY31" fmla="*/ 2504290 h 7919265"/>
              <a:gd name="connsiteX32" fmla="*/ 5765133 w 5861642"/>
              <a:gd name="connsiteY32" fmla="*/ 2678688 h 7919265"/>
              <a:gd name="connsiteX33" fmla="*/ 5758308 w 5861642"/>
              <a:gd name="connsiteY33" fmla="*/ 2737891 h 7919265"/>
              <a:gd name="connsiteX34" fmla="*/ 5742249 w 5861642"/>
              <a:gd name="connsiteY34" fmla="*/ 2859981 h 7919265"/>
              <a:gd name="connsiteX35" fmla="*/ 5743281 w 5861642"/>
              <a:gd name="connsiteY35" fmla="*/ 2953568 h 7919265"/>
              <a:gd name="connsiteX36" fmla="*/ 5737032 w 5861642"/>
              <a:gd name="connsiteY36" fmla="*/ 2967149 h 7919265"/>
              <a:gd name="connsiteX37" fmla="*/ 5718561 w 5861642"/>
              <a:gd name="connsiteY37" fmla="*/ 3056469 h 7919265"/>
              <a:gd name="connsiteX38" fmla="*/ 5704157 w 5861642"/>
              <a:gd name="connsiteY38" fmla="*/ 3191664 h 7919265"/>
              <a:gd name="connsiteX39" fmla="*/ 5701519 w 5861642"/>
              <a:gd name="connsiteY39" fmla="*/ 3191820 h 7919265"/>
              <a:gd name="connsiteX40" fmla="*/ 5689148 w 5861642"/>
              <a:gd name="connsiteY40" fmla="*/ 3349428 h 7919265"/>
              <a:gd name="connsiteX41" fmla="*/ 5698460 w 5861642"/>
              <a:gd name="connsiteY41" fmla="*/ 3452640 h 7919265"/>
              <a:gd name="connsiteX42" fmla="*/ 5688292 w 5861642"/>
              <a:gd name="connsiteY42" fmla="*/ 3569167 h 7919265"/>
              <a:gd name="connsiteX43" fmla="*/ 5679997 w 5861642"/>
              <a:gd name="connsiteY43" fmla="*/ 3665756 h 7919265"/>
              <a:gd name="connsiteX44" fmla="*/ 5670612 w 5861642"/>
              <a:gd name="connsiteY44" fmla="*/ 3727201 h 7919265"/>
              <a:gd name="connsiteX45" fmla="*/ 5646783 w 5861642"/>
              <a:gd name="connsiteY45" fmla="*/ 4090075 h 7919265"/>
              <a:gd name="connsiteX46" fmla="*/ 5643566 w 5861642"/>
              <a:gd name="connsiteY46" fmla="*/ 4151837 h 7919265"/>
              <a:gd name="connsiteX47" fmla="*/ 5635382 w 5861642"/>
              <a:gd name="connsiteY47" fmla="*/ 4309007 h 7919265"/>
              <a:gd name="connsiteX48" fmla="*/ 5607588 w 5861642"/>
              <a:gd name="connsiteY48" fmla="*/ 4783566 h 7919265"/>
              <a:gd name="connsiteX49" fmla="*/ 5605250 w 5861642"/>
              <a:gd name="connsiteY49" fmla="*/ 4823208 h 7919265"/>
              <a:gd name="connsiteX50" fmla="*/ 5598814 w 5861642"/>
              <a:gd name="connsiteY50" fmla="*/ 5036288 h 7919265"/>
              <a:gd name="connsiteX51" fmla="*/ 5582445 w 5861642"/>
              <a:gd name="connsiteY51" fmla="*/ 5350628 h 7919265"/>
              <a:gd name="connsiteX52" fmla="*/ 5515806 w 5861642"/>
              <a:gd name="connsiteY52" fmla="*/ 6483795 h 7919265"/>
              <a:gd name="connsiteX53" fmla="*/ 5510305 w 5861642"/>
              <a:gd name="connsiteY53" fmla="*/ 6577332 h 7919265"/>
              <a:gd name="connsiteX54" fmla="*/ 5511780 w 5861642"/>
              <a:gd name="connsiteY54" fmla="*/ 6587223 h 7919265"/>
              <a:gd name="connsiteX55" fmla="*/ 5510197 w 5861642"/>
              <a:gd name="connsiteY55" fmla="*/ 6670719 h 7919265"/>
              <a:gd name="connsiteX56" fmla="*/ 5499832 w 5861642"/>
              <a:gd name="connsiteY56" fmla="*/ 6770108 h 7919265"/>
              <a:gd name="connsiteX57" fmla="*/ 5498316 w 5861642"/>
              <a:gd name="connsiteY57" fmla="*/ 6781200 h 7919265"/>
              <a:gd name="connsiteX58" fmla="*/ 5497062 w 5861642"/>
              <a:gd name="connsiteY58" fmla="*/ 6802542 h 7919265"/>
              <a:gd name="connsiteX59" fmla="*/ 5499947 w 5861642"/>
              <a:gd name="connsiteY59" fmla="*/ 6820932 h 7919265"/>
              <a:gd name="connsiteX60" fmla="*/ 5494409 w 5861642"/>
              <a:gd name="connsiteY60" fmla="*/ 6847760 h 7919265"/>
              <a:gd name="connsiteX61" fmla="*/ 5486503 w 5861642"/>
              <a:gd name="connsiteY61" fmla="*/ 6982763 h 7919265"/>
              <a:gd name="connsiteX62" fmla="*/ 5452061 w 5861642"/>
              <a:gd name="connsiteY62" fmla="*/ 7583356 h 7919265"/>
              <a:gd name="connsiteX63" fmla="*/ 5458843 w 5861642"/>
              <a:gd name="connsiteY63" fmla="*/ 7628844 h 7919265"/>
              <a:gd name="connsiteX64" fmla="*/ 5457259 w 5861642"/>
              <a:gd name="connsiteY64" fmla="*/ 7712341 h 7919265"/>
              <a:gd name="connsiteX65" fmla="*/ 5443236 w 5861642"/>
              <a:gd name="connsiteY65" fmla="*/ 7838503 h 7919265"/>
              <a:gd name="connsiteX66" fmla="*/ 5447010 w 5861642"/>
              <a:gd name="connsiteY66" fmla="*/ 7862553 h 7919265"/>
              <a:gd name="connsiteX67" fmla="*/ 5432854 w 5861642"/>
              <a:gd name="connsiteY67" fmla="*/ 7919237 h 7919265"/>
              <a:gd name="connsiteX68" fmla="*/ 397307 w 5861642"/>
              <a:gd name="connsiteY68" fmla="*/ 7606085 h 7919265"/>
              <a:gd name="connsiteX69" fmla="*/ 0 w 5861642"/>
              <a:gd name="connsiteY69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701519 w 5861642"/>
              <a:gd name="connsiteY38" fmla="*/ 3191820 h 7919265"/>
              <a:gd name="connsiteX39" fmla="*/ 5689148 w 5861642"/>
              <a:gd name="connsiteY39" fmla="*/ 3349428 h 7919265"/>
              <a:gd name="connsiteX40" fmla="*/ 5698460 w 5861642"/>
              <a:gd name="connsiteY40" fmla="*/ 3452640 h 7919265"/>
              <a:gd name="connsiteX41" fmla="*/ 5688292 w 5861642"/>
              <a:gd name="connsiteY41" fmla="*/ 3569167 h 7919265"/>
              <a:gd name="connsiteX42" fmla="*/ 5679997 w 5861642"/>
              <a:gd name="connsiteY42" fmla="*/ 3665756 h 7919265"/>
              <a:gd name="connsiteX43" fmla="*/ 5670612 w 5861642"/>
              <a:gd name="connsiteY43" fmla="*/ 3727201 h 7919265"/>
              <a:gd name="connsiteX44" fmla="*/ 5646783 w 5861642"/>
              <a:gd name="connsiteY44" fmla="*/ 4090075 h 7919265"/>
              <a:gd name="connsiteX45" fmla="*/ 5643566 w 5861642"/>
              <a:gd name="connsiteY45" fmla="*/ 4151837 h 7919265"/>
              <a:gd name="connsiteX46" fmla="*/ 5635382 w 5861642"/>
              <a:gd name="connsiteY46" fmla="*/ 4309007 h 7919265"/>
              <a:gd name="connsiteX47" fmla="*/ 5607588 w 5861642"/>
              <a:gd name="connsiteY47" fmla="*/ 4783566 h 7919265"/>
              <a:gd name="connsiteX48" fmla="*/ 5605250 w 5861642"/>
              <a:gd name="connsiteY48" fmla="*/ 4823208 h 7919265"/>
              <a:gd name="connsiteX49" fmla="*/ 5598814 w 5861642"/>
              <a:gd name="connsiteY49" fmla="*/ 5036288 h 7919265"/>
              <a:gd name="connsiteX50" fmla="*/ 5582445 w 5861642"/>
              <a:gd name="connsiteY50" fmla="*/ 5350628 h 7919265"/>
              <a:gd name="connsiteX51" fmla="*/ 5515806 w 5861642"/>
              <a:gd name="connsiteY51" fmla="*/ 6483795 h 7919265"/>
              <a:gd name="connsiteX52" fmla="*/ 5510305 w 5861642"/>
              <a:gd name="connsiteY52" fmla="*/ 6577332 h 7919265"/>
              <a:gd name="connsiteX53" fmla="*/ 5511780 w 5861642"/>
              <a:gd name="connsiteY53" fmla="*/ 6587223 h 7919265"/>
              <a:gd name="connsiteX54" fmla="*/ 5510197 w 5861642"/>
              <a:gd name="connsiteY54" fmla="*/ 6670719 h 7919265"/>
              <a:gd name="connsiteX55" fmla="*/ 5499832 w 5861642"/>
              <a:gd name="connsiteY55" fmla="*/ 6770108 h 7919265"/>
              <a:gd name="connsiteX56" fmla="*/ 5498316 w 5861642"/>
              <a:gd name="connsiteY56" fmla="*/ 6781200 h 7919265"/>
              <a:gd name="connsiteX57" fmla="*/ 5497062 w 5861642"/>
              <a:gd name="connsiteY57" fmla="*/ 6802542 h 7919265"/>
              <a:gd name="connsiteX58" fmla="*/ 5499947 w 5861642"/>
              <a:gd name="connsiteY58" fmla="*/ 6820932 h 7919265"/>
              <a:gd name="connsiteX59" fmla="*/ 5494409 w 5861642"/>
              <a:gd name="connsiteY59" fmla="*/ 6847760 h 7919265"/>
              <a:gd name="connsiteX60" fmla="*/ 5486503 w 5861642"/>
              <a:gd name="connsiteY60" fmla="*/ 6982763 h 7919265"/>
              <a:gd name="connsiteX61" fmla="*/ 5452061 w 5861642"/>
              <a:gd name="connsiteY61" fmla="*/ 7583356 h 7919265"/>
              <a:gd name="connsiteX62" fmla="*/ 5458843 w 5861642"/>
              <a:gd name="connsiteY62" fmla="*/ 7628844 h 7919265"/>
              <a:gd name="connsiteX63" fmla="*/ 5457259 w 5861642"/>
              <a:gd name="connsiteY63" fmla="*/ 7712341 h 7919265"/>
              <a:gd name="connsiteX64" fmla="*/ 5443236 w 5861642"/>
              <a:gd name="connsiteY64" fmla="*/ 7838503 h 7919265"/>
              <a:gd name="connsiteX65" fmla="*/ 5447010 w 5861642"/>
              <a:gd name="connsiteY65" fmla="*/ 7862553 h 7919265"/>
              <a:gd name="connsiteX66" fmla="*/ 5432854 w 5861642"/>
              <a:gd name="connsiteY66" fmla="*/ 7919237 h 7919265"/>
              <a:gd name="connsiteX67" fmla="*/ 397307 w 5861642"/>
              <a:gd name="connsiteY67" fmla="*/ 7606085 h 7919265"/>
              <a:gd name="connsiteX68" fmla="*/ 0 w 5861642"/>
              <a:gd name="connsiteY68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701519 w 5861642"/>
              <a:gd name="connsiteY38" fmla="*/ 3191820 h 7919265"/>
              <a:gd name="connsiteX39" fmla="*/ 5689148 w 5861642"/>
              <a:gd name="connsiteY39" fmla="*/ 3349428 h 7919265"/>
              <a:gd name="connsiteX40" fmla="*/ 5698460 w 5861642"/>
              <a:gd name="connsiteY40" fmla="*/ 3452640 h 7919265"/>
              <a:gd name="connsiteX41" fmla="*/ 5688292 w 5861642"/>
              <a:gd name="connsiteY41" fmla="*/ 3569167 h 7919265"/>
              <a:gd name="connsiteX42" fmla="*/ 5679997 w 5861642"/>
              <a:gd name="connsiteY42" fmla="*/ 3665756 h 7919265"/>
              <a:gd name="connsiteX43" fmla="*/ 5670612 w 5861642"/>
              <a:gd name="connsiteY43" fmla="*/ 3727201 h 7919265"/>
              <a:gd name="connsiteX44" fmla="*/ 5646783 w 5861642"/>
              <a:gd name="connsiteY44" fmla="*/ 4090075 h 7919265"/>
              <a:gd name="connsiteX45" fmla="*/ 5643566 w 5861642"/>
              <a:gd name="connsiteY45" fmla="*/ 4151837 h 7919265"/>
              <a:gd name="connsiteX46" fmla="*/ 5635382 w 5861642"/>
              <a:gd name="connsiteY46" fmla="*/ 4309007 h 7919265"/>
              <a:gd name="connsiteX47" fmla="*/ 5607588 w 5861642"/>
              <a:gd name="connsiteY47" fmla="*/ 4783566 h 7919265"/>
              <a:gd name="connsiteX48" fmla="*/ 5605250 w 5861642"/>
              <a:gd name="connsiteY48" fmla="*/ 4823208 h 7919265"/>
              <a:gd name="connsiteX49" fmla="*/ 5598814 w 5861642"/>
              <a:gd name="connsiteY49" fmla="*/ 5036288 h 7919265"/>
              <a:gd name="connsiteX50" fmla="*/ 5515806 w 5861642"/>
              <a:gd name="connsiteY50" fmla="*/ 6483795 h 7919265"/>
              <a:gd name="connsiteX51" fmla="*/ 5510305 w 5861642"/>
              <a:gd name="connsiteY51" fmla="*/ 6577332 h 7919265"/>
              <a:gd name="connsiteX52" fmla="*/ 5511780 w 5861642"/>
              <a:gd name="connsiteY52" fmla="*/ 6587223 h 7919265"/>
              <a:gd name="connsiteX53" fmla="*/ 5510197 w 5861642"/>
              <a:gd name="connsiteY53" fmla="*/ 6670719 h 7919265"/>
              <a:gd name="connsiteX54" fmla="*/ 5499832 w 5861642"/>
              <a:gd name="connsiteY54" fmla="*/ 6770108 h 7919265"/>
              <a:gd name="connsiteX55" fmla="*/ 5498316 w 5861642"/>
              <a:gd name="connsiteY55" fmla="*/ 6781200 h 7919265"/>
              <a:gd name="connsiteX56" fmla="*/ 5497062 w 5861642"/>
              <a:gd name="connsiteY56" fmla="*/ 6802542 h 7919265"/>
              <a:gd name="connsiteX57" fmla="*/ 5499947 w 5861642"/>
              <a:gd name="connsiteY57" fmla="*/ 6820932 h 7919265"/>
              <a:gd name="connsiteX58" fmla="*/ 5494409 w 5861642"/>
              <a:gd name="connsiteY58" fmla="*/ 6847760 h 7919265"/>
              <a:gd name="connsiteX59" fmla="*/ 5486503 w 5861642"/>
              <a:gd name="connsiteY59" fmla="*/ 6982763 h 7919265"/>
              <a:gd name="connsiteX60" fmla="*/ 5452061 w 5861642"/>
              <a:gd name="connsiteY60" fmla="*/ 7583356 h 7919265"/>
              <a:gd name="connsiteX61" fmla="*/ 5458843 w 5861642"/>
              <a:gd name="connsiteY61" fmla="*/ 7628844 h 7919265"/>
              <a:gd name="connsiteX62" fmla="*/ 5457259 w 5861642"/>
              <a:gd name="connsiteY62" fmla="*/ 7712341 h 7919265"/>
              <a:gd name="connsiteX63" fmla="*/ 5443236 w 5861642"/>
              <a:gd name="connsiteY63" fmla="*/ 7838503 h 7919265"/>
              <a:gd name="connsiteX64" fmla="*/ 5447010 w 5861642"/>
              <a:gd name="connsiteY64" fmla="*/ 7862553 h 7919265"/>
              <a:gd name="connsiteX65" fmla="*/ 5432854 w 5861642"/>
              <a:gd name="connsiteY65" fmla="*/ 7919237 h 7919265"/>
              <a:gd name="connsiteX66" fmla="*/ 397307 w 5861642"/>
              <a:gd name="connsiteY66" fmla="*/ 7606085 h 7919265"/>
              <a:gd name="connsiteX67" fmla="*/ 0 w 5861642"/>
              <a:gd name="connsiteY67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701519 w 5861642"/>
              <a:gd name="connsiteY38" fmla="*/ 3191820 h 7919265"/>
              <a:gd name="connsiteX39" fmla="*/ 5689148 w 5861642"/>
              <a:gd name="connsiteY39" fmla="*/ 3349428 h 7919265"/>
              <a:gd name="connsiteX40" fmla="*/ 5698460 w 5861642"/>
              <a:gd name="connsiteY40" fmla="*/ 3452640 h 7919265"/>
              <a:gd name="connsiteX41" fmla="*/ 5688292 w 5861642"/>
              <a:gd name="connsiteY41" fmla="*/ 3569167 h 7919265"/>
              <a:gd name="connsiteX42" fmla="*/ 5679997 w 5861642"/>
              <a:gd name="connsiteY42" fmla="*/ 3665756 h 7919265"/>
              <a:gd name="connsiteX43" fmla="*/ 5670612 w 5861642"/>
              <a:gd name="connsiteY43" fmla="*/ 3727201 h 7919265"/>
              <a:gd name="connsiteX44" fmla="*/ 5646783 w 5861642"/>
              <a:gd name="connsiteY44" fmla="*/ 4090075 h 7919265"/>
              <a:gd name="connsiteX45" fmla="*/ 5643566 w 5861642"/>
              <a:gd name="connsiteY45" fmla="*/ 4151837 h 7919265"/>
              <a:gd name="connsiteX46" fmla="*/ 5635382 w 5861642"/>
              <a:gd name="connsiteY46" fmla="*/ 4309007 h 7919265"/>
              <a:gd name="connsiteX47" fmla="*/ 5607588 w 5861642"/>
              <a:gd name="connsiteY47" fmla="*/ 4783566 h 7919265"/>
              <a:gd name="connsiteX48" fmla="*/ 5598814 w 5861642"/>
              <a:gd name="connsiteY48" fmla="*/ 5036288 h 7919265"/>
              <a:gd name="connsiteX49" fmla="*/ 5515806 w 5861642"/>
              <a:gd name="connsiteY49" fmla="*/ 6483795 h 7919265"/>
              <a:gd name="connsiteX50" fmla="*/ 5510305 w 5861642"/>
              <a:gd name="connsiteY50" fmla="*/ 6577332 h 7919265"/>
              <a:gd name="connsiteX51" fmla="*/ 5511780 w 5861642"/>
              <a:gd name="connsiteY51" fmla="*/ 6587223 h 7919265"/>
              <a:gd name="connsiteX52" fmla="*/ 5510197 w 5861642"/>
              <a:gd name="connsiteY52" fmla="*/ 6670719 h 7919265"/>
              <a:gd name="connsiteX53" fmla="*/ 5499832 w 5861642"/>
              <a:gd name="connsiteY53" fmla="*/ 6770108 h 7919265"/>
              <a:gd name="connsiteX54" fmla="*/ 5498316 w 5861642"/>
              <a:gd name="connsiteY54" fmla="*/ 6781200 h 7919265"/>
              <a:gd name="connsiteX55" fmla="*/ 5497062 w 5861642"/>
              <a:gd name="connsiteY55" fmla="*/ 6802542 h 7919265"/>
              <a:gd name="connsiteX56" fmla="*/ 5499947 w 5861642"/>
              <a:gd name="connsiteY56" fmla="*/ 6820932 h 7919265"/>
              <a:gd name="connsiteX57" fmla="*/ 5494409 w 5861642"/>
              <a:gd name="connsiteY57" fmla="*/ 6847760 h 7919265"/>
              <a:gd name="connsiteX58" fmla="*/ 5486503 w 5861642"/>
              <a:gd name="connsiteY58" fmla="*/ 6982763 h 7919265"/>
              <a:gd name="connsiteX59" fmla="*/ 5452061 w 5861642"/>
              <a:gd name="connsiteY59" fmla="*/ 7583356 h 7919265"/>
              <a:gd name="connsiteX60" fmla="*/ 5458843 w 5861642"/>
              <a:gd name="connsiteY60" fmla="*/ 7628844 h 7919265"/>
              <a:gd name="connsiteX61" fmla="*/ 5457259 w 5861642"/>
              <a:gd name="connsiteY61" fmla="*/ 7712341 h 7919265"/>
              <a:gd name="connsiteX62" fmla="*/ 5443236 w 5861642"/>
              <a:gd name="connsiteY62" fmla="*/ 7838503 h 7919265"/>
              <a:gd name="connsiteX63" fmla="*/ 5447010 w 5861642"/>
              <a:gd name="connsiteY63" fmla="*/ 7862553 h 7919265"/>
              <a:gd name="connsiteX64" fmla="*/ 5432854 w 5861642"/>
              <a:gd name="connsiteY64" fmla="*/ 7919237 h 7919265"/>
              <a:gd name="connsiteX65" fmla="*/ 397307 w 5861642"/>
              <a:gd name="connsiteY65" fmla="*/ 7606085 h 7919265"/>
              <a:gd name="connsiteX66" fmla="*/ 0 w 5861642"/>
              <a:gd name="connsiteY66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701519 w 5861642"/>
              <a:gd name="connsiteY38" fmla="*/ 3191820 h 7919265"/>
              <a:gd name="connsiteX39" fmla="*/ 5689148 w 5861642"/>
              <a:gd name="connsiteY39" fmla="*/ 3349428 h 7919265"/>
              <a:gd name="connsiteX40" fmla="*/ 5698460 w 5861642"/>
              <a:gd name="connsiteY40" fmla="*/ 3452640 h 7919265"/>
              <a:gd name="connsiteX41" fmla="*/ 5688292 w 5861642"/>
              <a:gd name="connsiteY41" fmla="*/ 3569167 h 7919265"/>
              <a:gd name="connsiteX42" fmla="*/ 5679997 w 5861642"/>
              <a:gd name="connsiteY42" fmla="*/ 3665756 h 7919265"/>
              <a:gd name="connsiteX43" fmla="*/ 5670612 w 5861642"/>
              <a:gd name="connsiteY43" fmla="*/ 3727201 h 7919265"/>
              <a:gd name="connsiteX44" fmla="*/ 5646783 w 5861642"/>
              <a:gd name="connsiteY44" fmla="*/ 4090075 h 7919265"/>
              <a:gd name="connsiteX45" fmla="*/ 5643566 w 5861642"/>
              <a:gd name="connsiteY45" fmla="*/ 4151837 h 7919265"/>
              <a:gd name="connsiteX46" fmla="*/ 5607588 w 5861642"/>
              <a:gd name="connsiteY46" fmla="*/ 4783566 h 7919265"/>
              <a:gd name="connsiteX47" fmla="*/ 5598814 w 5861642"/>
              <a:gd name="connsiteY47" fmla="*/ 5036288 h 7919265"/>
              <a:gd name="connsiteX48" fmla="*/ 5515806 w 5861642"/>
              <a:gd name="connsiteY48" fmla="*/ 6483795 h 7919265"/>
              <a:gd name="connsiteX49" fmla="*/ 5510305 w 5861642"/>
              <a:gd name="connsiteY49" fmla="*/ 6577332 h 7919265"/>
              <a:gd name="connsiteX50" fmla="*/ 5511780 w 5861642"/>
              <a:gd name="connsiteY50" fmla="*/ 6587223 h 7919265"/>
              <a:gd name="connsiteX51" fmla="*/ 5510197 w 5861642"/>
              <a:gd name="connsiteY51" fmla="*/ 6670719 h 7919265"/>
              <a:gd name="connsiteX52" fmla="*/ 5499832 w 5861642"/>
              <a:gd name="connsiteY52" fmla="*/ 6770108 h 7919265"/>
              <a:gd name="connsiteX53" fmla="*/ 5498316 w 5861642"/>
              <a:gd name="connsiteY53" fmla="*/ 6781200 h 7919265"/>
              <a:gd name="connsiteX54" fmla="*/ 5497062 w 5861642"/>
              <a:gd name="connsiteY54" fmla="*/ 6802542 h 7919265"/>
              <a:gd name="connsiteX55" fmla="*/ 5499947 w 5861642"/>
              <a:gd name="connsiteY55" fmla="*/ 6820932 h 7919265"/>
              <a:gd name="connsiteX56" fmla="*/ 5494409 w 5861642"/>
              <a:gd name="connsiteY56" fmla="*/ 6847760 h 7919265"/>
              <a:gd name="connsiteX57" fmla="*/ 5486503 w 5861642"/>
              <a:gd name="connsiteY57" fmla="*/ 6982763 h 7919265"/>
              <a:gd name="connsiteX58" fmla="*/ 5452061 w 5861642"/>
              <a:gd name="connsiteY58" fmla="*/ 7583356 h 7919265"/>
              <a:gd name="connsiteX59" fmla="*/ 5458843 w 5861642"/>
              <a:gd name="connsiteY59" fmla="*/ 7628844 h 7919265"/>
              <a:gd name="connsiteX60" fmla="*/ 5457259 w 5861642"/>
              <a:gd name="connsiteY60" fmla="*/ 7712341 h 7919265"/>
              <a:gd name="connsiteX61" fmla="*/ 5443236 w 5861642"/>
              <a:gd name="connsiteY61" fmla="*/ 7838503 h 7919265"/>
              <a:gd name="connsiteX62" fmla="*/ 5447010 w 5861642"/>
              <a:gd name="connsiteY62" fmla="*/ 7862553 h 7919265"/>
              <a:gd name="connsiteX63" fmla="*/ 5432854 w 5861642"/>
              <a:gd name="connsiteY63" fmla="*/ 7919237 h 7919265"/>
              <a:gd name="connsiteX64" fmla="*/ 397307 w 5861642"/>
              <a:gd name="connsiteY64" fmla="*/ 7606085 h 7919265"/>
              <a:gd name="connsiteX65" fmla="*/ 0 w 5861642"/>
              <a:gd name="connsiteY65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701519 w 5861642"/>
              <a:gd name="connsiteY38" fmla="*/ 3191820 h 7919265"/>
              <a:gd name="connsiteX39" fmla="*/ 5689148 w 5861642"/>
              <a:gd name="connsiteY39" fmla="*/ 3349428 h 7919265"/>
              <a:gd name="connsiteX40" fmla="*/ 5698460 w 5861642"/>
              <a:gd name="connsiteY40" fmla="*/ 3452640 h 7919265"/>
              <a:gd name="connsiteX41" fmla="*/ 5688292 w 5861642"/>
              <a:gd name="connsiteY41" fmla="*/ 3569167 h 7919265"/>
              <a:gd name="connsiteX42" fmla="*/ 5679997 w 5861642"/>
              <a:gd name="connsiteY42" fmla="*/ 3665756 h 7919265"/>
              <a:gd name="connsiteX43" fmla="*/ 5670612 w 5861642"/>
              <a:gd name="connsiteY43" fmla="*/ 3727201 h 7919265"/>
              <a:gd name="connsiteX44" fmla="*/ 5646783 w 5861642"/>
              <a:gd name="connsiteY44" fmla="*/ 4090075 h 7919265"/>
              <a:gd name="connsiteX45" fmla="*/ 5607588 w 5861642"/>
              <a:gd name="connsiteY45" fmla="*/ 4783566 h 7919265"/>
              <a:gd name="connsiteX46" fmla="*/ 5598814 w 5861642"/>
              <a:gd name="connsiteY46" fmla="*/ 5036288 h 7919265"/>
              <a:gd name="connsiteX47" fmla="*/ 5515806 w 5861642"/>
              <a:gd name="connsiteY47" fmla="*/ 6483795 h 7919265"/>
              <a:gd name="connsiteX48" fmla="*/ 5510305 w 5861642"/>
              <a:gd name="connsiteY48" fmla="*/ 6577332 h 7919265"/>
              <a:gd name="connsiteX49" fmla="*/ 5511780 w 5861642"/>
              <a:gd name="connsiteY49" fmla="*/ 6587223 h 7919265"/>
              <a:gd name="connsiteX50" fmla="*/ 5510197 w 5861642"/>
              <a:gd name="connsiteY50" fmla="*/ 6670719 h 7919265"/>
              <a:gd name="connsiteX51" fmla="*/ 5499832 w 5861642"/>
              <a:gd name="connsiteY51" fmla="*/ 6770108 h 7919265"/>
              <a:gd name="connsiteX52" fmla="*/ 5498316 w 5861642"/>
              <a:gd name="connsiteY52" fmla="*/ 6781200 h 7919265"/>
              <a:gd name="connsiteX53" fmla="*/ 5497062 w 5861642"/>
              <a:gd name="connsiteY53" fmla="*/ 6802542 h 7919265"/>
              <a:gd name="connsiteX54" fmla="*/ 5499947 w 5861642"/>
              <a:gd name="connsiteY54" fmla="*/ 6820932 h 7919265"/>
              <a:gd name="connsiteX55" fmla="*/ 5494409 w 5861642"/>
              <a:gd name="connsiteY55" fmla="*/ 6847760 h 7919265"/>
              <a:gd name="connsiteX56" fmla="*/ 5486503 w 5861642"/>
              <a:gd name="connsiteY56" fmla="*/ 6982763 h 7919265"/>
              <a:gd name="connsiteX57" fmla="*/ 5452061 w 5861642"/>
              <a:gd name="connsiteY57" fmla="*/ 7583356 h 7919265"/>
              <a:gd name="connsiteX58" fmla="*/ 5458843 w 5861642"/>
              <a:gd name="connsiteY58" fmla="*/ 7628844 h 7919265"/>
              <a:gd name="connsiteX59" fmla="*/ 5457259 w 5861642"/>
              <a:gd name="connsiteY59" fmla="*/ 7712341 h 7919265"/>
              <a:gd name="connsiteX60" fmla="*/ 5443236 w 5861642"/>
              <a:gd name="connsiteY60" fmla="*/ 7838503 h 7919265"/>
              <a:gd name="connsiteX61" fmla="*/ 5447010 w 5861642"/>
              <a:gd name="connsiteY61" fmla="*/ 7862553 h 7919265"/>
              <a:gd name="connsiteX62" fmla="*/ 5432854 w 5861642"/>
              <a:gd name="connsiteY62" fmla="*/ 7919237 h 7919265"/>
              <a:gd name="connsiteX63" fmla="*/ 397307 w 5861642"/>
              <a:gd name="connsiteY63" fmla="*/ 7606085 h 7919265"/>
              <a:gd name="connsiteX64" fmla="*/ 0 w 5861642"/>
              <a:gd name="connsiteY64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701519 w 5861642"/>
              <a:gd name="connsiteY38" fmla="*/ 3191820 h 7919265"/>
              <a:gd name="connsiteX39" fmla="*/ 5689148 w 5861642"/>
              <a:gd name="connsiteY39" fmla="*/ 3349428 h 7919265"/>
              <a:gd name="connsiteX40" fmla="*/ 5698460 w 5861642"/>
              <a:gd name="connsiteY40" fmla="*/ 3452640 h 7919265"/>
              <a:gd name="connsiteX41" fmla="*/ 5688292 w 5861642"/>
              <a:gd name="connsiteY41" fmla="*/ 3569167 h 7919265"/>
              <a:gd name="connsiteX42" fmla="*/ 5679997 w 5861642"/>
              <a:gd name="connsiteY42" fmla="*/ 3665756 h 7919265"/>
              <a:gd name="connsiteX43" fmla="*/ 5670612 w 5861642"/>
              <a:gd name="connsiteY43" fmla="*/ 3727201 h 7919265"/>
              <a:gd name="connsiteX44" fmla="*/ 5607588 w 5861642"/>
              <a:gd name="connsiteY44" fmla="*/ 4783566 h 7919265"/>
              <a:gd name="connsiteX45" fmla="*/ 5598814 w 5861642"/>
              <a:gd name="connsiteY45" fmla="*/ 5036288 h 7919265"/>
              <a:gd name="connsiteX46" fmla="*/ 5515806 w 5861642"/>
              <a:gd name="connsiteY46" fmla="*/ 6483795 h 7919265"/>
              <a:gd name="connsiteX47" fmla="*/ 5510305 w 5861642"/>
              <a:gd name="connsiteY47" fmla="*/ 6577332 h 7919265"/>
              <a:gd name="connsiteX48" fmla="*/ 5511780 w 5861642"/>
              <a:gd name="connsiteY48" fmla="*/ 6587223 h 7919265"/>
              <a:gd name="connsiteX49" fmla="*/ 5510197 w 5861642"/>
              <a:gd name="connsiteY49" fmla="*/ 6670719 h 7919265"/>
              <a:gd name="connsiteX50" fmla="*/ 5499832 w 5861642"/>
              <a:gd name="connsiteY50" fmla="*/ 6770108 h 7919265"/>
              <a:gd name="connsiteX51" fmla="*/ 5498316 w 5861642"/>
              <a:gd name="connsiteY51" fmla="*/ 6781200 h 7919265"/>
              <a:gd name="connsiteX52" fmla="*/ 5497062 w 5861642"/>
              <a:gd name="connsiteY52" fmla="*/ 6802542 h 7919265"/>
              <a:gd name="connsiteX53" fmla="*/ 5499947 w 5861642"/>
              <a:gd name="connsiteY53" fmla="*/ 6820932 h 7919265"/>
              <a:gd name="connsiteX54" fmla="*/ 5494409 w 5861642"/>
              <a:gd name="connsiteY54" fmla="*/ 6847760 h 7919265"/>
              <a:gd name="connsiteX55" fmla="*/ 5486503 w 5861642"/>
              <a:gd name="connsiteY55" fmla="*/ 6982763 h 7919265"/>
              <a:gd name="connsiteX56" fmla="*/ 5452061 w 5861642"/>
              <a:gd name="connsiteY56" fmla="*/ 7583356 h 7919265"/>
              <a:gd name="connsiteX57" fmla="*/ 5458843 w 5861642"/>
              <a:gd name="connsiteY57" fmla="*/ 7628844 h 7919265"/>
              <a:gd name="connsiteX58" fmla="*/ 5457259 w 5861642"/>
              <a:gd name="connsiteY58" fmla="*/ 7712341 h 7919265"/>
              <a:gd name="connsiteX59" fmla="*/ 5443236 w 5861642"/>
              <a:gd name="connsiteY59" fmla="*/ 7838503 h 7919265"/>
              <a:gd name="connsiteX60" fmla="*/ 5447010 w 5861642"/>
              <a:gd name="connsiteY60" fmla="*/ 7862553 h 7919265"/>
              <a:gd name="connsiteX61" fmla="*/ 5432854 w 5861642"/>
              <a:gd name="connsiteY61" fmla="*/ 7919237 h 7919265"/>
              <a:gd name="connsiteX62" fmla="*/ 397307 w 5861642"/>
              <a:gd name="connsiteY62" fmla="*/ 7606085 h 7919265"/>
              <a:gd name="connsiteX63" fmla="*/ 0 w 5861642"/>
              <a:gd name="connsiteY63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701519 w 5861642"/>
              <a:gd name="connsiteY38" fmla="*/ 3191820 h 7919265"/>
              <a:gd name="connsiteX39" fmla="*/ 5689148 w 5861642"/>
              <a:gd name="connsiteY39" fmla="*/ 3349428 h 7919265"/>
              <a:gd name="connsiteX40" fmla="*/ 5698460 w 5861642"/>
              <a:gd name="connsiteY40" fmla="*/ 3452640 h 7919265"/>
              <a:gd name="connsiteX41" fmla="*/ 5688292 w 5861642"/>
              <a:gd name="connsiteY41" fmla="*/ 3569167 h 7919265"/>
              <a:gd name="connsiteX42" fmla="*/ 5679997 w 5861642"/>
              <a:gd name="connsiteY42" fmla="*/ 3665756 h 7919265"/>
              <a:gd name="connsiteX43" fmla="*/ 5670612 w 5861642"/>
              <a:gd name="connsiteY43" fmla="*/ 3727201 h 7919265"/>
              <a:gd name="connsiteX44" fmla="*/ 5598814 w 5861642"/>
              <a:gd name="connsiteY44" fmla="*/ 5036288 h 7919265"/>
              <a:gd name="connsiteX45" fmla="*/ 5515806 w 5861642"/>
              <a:gd name="connsiteY45" fmla="*/ 6483795 h 7919265"/>
              <a:gd name="connsiteX46" fmla="*/ 5510305 w 5861642"/>
              <a:gd name="connsiteY46" fmla="*/ 6577332 h 7919265"/>
              <a:gd name="connsiteX47" fmla="*/ 5511780 w 5861642"/>
              <a:gd name="connsiteY47" fmla="*/ 6587223 h 7919265"/>
              <a:gd name="connsiteX48" fmla="*/ 5510197 w 5861642"/>
              <a:gd name="connsiteY48" fmla="*/ 6670719 h 7919265"/>
              <a:gd name="connsiteX49" fmla="*/ 5499832 w 5861642"/>
              <a:gd name="connsiteY49" fmla="*/ 6770108 h 7919265"/>
              <a:gd name="connsiteX50" fmla="*/ 5498316 w 5861642"/>
              <a:gd name="connsiteY50" fmla="*/ 6781200 h 7919265"/>
              <a:gd name="connsiteX51" fmla="*/ 5497062 w 5861642"/>
              <a:gd name="connsiteY51" fmla="*/ 6802542 h 7919265"/>
              <a:gd name="connsiteX52" fmla="*/ 5499947 w 5861642"/>
              <a:gd name="connsiteY52" fmla="*/ 6820932 h 7919265"/>
              <a:gd name="connsiteX53" fmla="*/ 5494409 w 5861642"/>
              <a:gd name="connsiteY53" fmla="*/ 6847760 h 7919265"/>
              <a:gd name="connsiteX54" fmla="*/ 5486503 w 5861642"/>
              <a:gd name="connsiteY54" fmla="*/ 6982763 h 7919265"/>
              <a:gd name="connsiteX55" fmla="*/ 5452061 w 5861642"/>
              <a:gd name="connsiteY55" fmla="*/ 7583356 h 7919265"/>
              <a:gd name="connsiteX56" fmla="*/ 5458843 w 5861642"/>
              <a:gd name="connsiteY56" fmla="*/ 7628844 h 7919265"/>
              <a:gd name="connsiteX57" fmla="*/ 5457259 w 5861642"/>
              <a:gd name="connsiteY57" fmla="*/ 7712341 h 7919265"/>
              <a:gd name="connsiteX58" fmla="*/ 5443236 w 5861642"/>
              <a:gd name="connsiteY58" fmla="*/ 7838503 h 7919265"/>
              <a:gd name="connsiteX59" fmla="*/ 5447010 w 5861642"/>
              <a:gd name="connsiteY59" fmla="*/ 7862553 h 7919265"/>
              <a:gd name="connsiteX60" fmla="*/ 5432854 w 5861642"/>
              <a:gd name="connsiteY60" fmla="*/ 7919237 h 7919265"/>
              <a:gd name="connsiteX61" fmla="*/ 397307 w 5861642"/>
              <a:gd name="connsiteY61" fmla="*/ 7606085 h 7919265"/>
              <a:gd name="connsiteX62" fmla="*/ 0 w 5861642"/>
              <a:gd name="connsiteY62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701519 w 5861642"/>
              <a:gd name="connsiteY38" fmla="*/ 3191820 h 7919265"/>
              <a:gd name="connsiteX39" fmla="*/ 5689148 w 5861642"/>
              <a:gd name="connsiteY39" fmla="*/ 3349428 h 7919265"/>
              <a:gd name="connsiteX40" fmla="*/ 5698460 w 5861642"/>
              <a:gd name="connsiteY40" fmla="*/ 3452640 h 7919265"/>
              <a:gd name="connsiteX41" fmla="*/ 5688292 w 5861642"/>
              <a:gd name="connsiteY41" fmla="*/ 3569167 h 7919265"/>
              <a:gd name="connsiteX42" fmla="*/ 5679997 w 5861642"/>
              <a:gd name="connsiteY42" fmla="*/ 3665756 h 7919265"/>
              <a:gd name="connsiteX43" fmla="*/ 5670612 w 5861642"/>
              <a:gd name="connsiteY43" fmla="*/ 3727201 h 7919265"/>
              <a:gd name="connsiteX44" fmla="*/ 5515806 w 5861642"/>
              <a:gd name="connsiteY44" fmla="*/ 6483795 h 7919265"/>
              <a:gd name="connsiteX45" fmla="*/ 5510305 w 5861642"/>
              <a:gd name="connsiteY45" fmla="*/ 6577332 h 7919265"/>
              <a:gd name="connsiteX46" fmla="*/ 5511780 w 5861642"/>
              <a:gd name="connsiteY46" fmla="*/ 6587223 h 7919265"/>
              <a:gd name="connsiteX47" fmla="*/ 5510197 w 5861642"/>
              <a:gd name="connsiteY47" fmla="*/ 6670719 h 7919265"/>
              <a:gd name="connsiteX48" fmla="*/ 5499832 w 5861642"/>
              <a:gd name="connsiteY48" fmla="*/ 6770108 h 7919265"/>
              <a:gd name="connsiteX49" fmla="*/ 5498316 w 5861642"/>
              <a:gd name="connsiteY49" fmla="*/ 6781200 h 7919265"/>
              <a:gd name="connsiteX50" fmla="*/ 5497062 w 5861642"/>
              <a:gd name="connsiteY50" fmla="*/ 6802542 h 7919265"/>
              <a:gd name="connsiteX51" fmla="*/ 5499947 w 5861642"/>
              <a:gd name="connsiteY51" fmla="*/ 6820932 h 7919265"/>
              <a:gd name="connsiteX52" fmla="*/ 5494409 w 5861642"/>
              <a:gd name="connsiteY52" fmla="*/ 6847760 h 7919265"/>
              <a:gd name="connsiteX53" fmla="*/ 5486503 w 5861642"/>
              <a:gd name="connsiteY53" fmla="*/ 6982763 h 7919265"/>
              <a:gd name="connsiteX54" fmla="*/ 5452061 w 5861642"/>
              <a:gd name="connsiteY54" fmla="*/ 7583356 h 7919265"/>
              <a:gd name="connsiteX55" fmla="*/ 5458843 w 5861642"/>
              <a:gd name="connsiteY55" fmla="*/ 7628844 h 7919265"/>
              <a:gd name="connsiteX56" fmla="*/ 5457259 w 5861642"/>
              <a:gd name="connsiteY56" fmla="*/ 7712341 h 7919265"/>
              <a:gd name="connsiteX57" fmla="*/ 5443236 w 5861642"/>
              <a:gd name="connsiteY57" fmla="*/ 7838503 h 7919265"/>
              <a:gd name="connsiteX58" fmla="*/ 5447010 w 5861642"/>
              <a:gd name="connsiteY58" fmla="*/ 7862553 h 7919265"/>
              <a:gd name="connsiteX59" fmla="*/ 5432854 w 5861642"/>
              <a:gd name="connsiteY59" fmla="*/ 7919237 h 7919265"/>
              <a:gd name="connsiteX60" fmla="*/ 397307 w 5861642"/>
              <a:gd name="connsiteY60" fmla="*/ 7606085 h 7919265"/>
              <a:gd name="connsiteX61" fmla="*/ 0 w 5861642"/>
              <a:gd name="connsiteY61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701519 w 5861642"/>
              <a:gd name="connsiteY38" fmla="*/ 3191820 h 7919265"/>
              <a:gd name="connsiteX39" fmla="*/ 5689148 w 5861642"/>
              <a:gd name="connsiteY39" fmla="*/ 3349428 h 7919265"/>
              <a:gd name="connsiteX40" fmla="*/ 5688292 w 5861642"/>
              <a:gd name="connsiteY40" fmla="*/ 3569167 h 7919265"/>
              <a:gd name="connsiteX41" fmla="*/ 5679997 w 5861642"/>
              <a:gd name="connsiteY41" fmla="*/ 3665756 h 7919265"/>
              <a:gd name="connsiteX42" fmla="*/ 5670612 w 5861642"/>
              <a:gd name="connsiteY42" fmla="*/ 3727201 h 7919265"/>
              <a:gd name="connsiteX43" fmla="*/ 5515806 w 5861642"/>
              <a:gd name="connsiteY43" fmla="*/ 6483795 h 7919265"/>
              <a:gd name="connsiteX44" fmla="*/ 5510305 w 5861642"/>
              <a:gd name="connsiteY44" fmla="*/ 6577332 h 7919265"/>
              <a:gd name="connsiteX45" fmla="*/ 5511780 w 5861642"/>
              <a:gd name="connsiteY45" fmla="*/ 6587223 h 7919265"/>
              <a:gd name="connsiteX46" fmla="*/ 5510197 w 5861642"/>
              <a:gd name="connsiteY46" fmla="*/ 6670719 h 7919265"/>
              <a:gd name="connsiteX47" fmla="*/ 5499832 w 5861642"/>
              <a:gd name="connsiteY47" fmla="*/ 6770108 h 7919265"/>
              <a:gd name="connsiteX48" fmla="*/ 5498316 w 5861642"/>
              <a:gd name="connsiteY48" fmla="*/ 6781200 h 7919265"/>
              <a:gd name="connsiteX49" fmla="*/ 5497062 w 5861642"/>
              <a:gd name="connsiteY49" fmla="*/ 6802542 h 7919265"/>
              <a:gd name="connsiteX50" fmla="*/ 5499947 w 5861642"/>
              <a:gd name="connsiteY50" fmla="*/ 6820932 h 7919265"/>
              <a:gd name="connsiteX51" fmla="*/ 5494409 w 5861642"/>
              <a:gd name="connsiteY51" fmla="*/ 6847760 h 7919265"/>
              <a:gd name="connsiteX52" fmla="*/ 5486503 w 5861642"/>
              <a:gd name="connsiteY52" fmla="*/ 6982763 h 7919265"/>
              <a:gd name="connsiteX53" fmla="*/ 5452061 w 5861642"/>
              <a:gd name="connsiteY53" fmla="*/ 7583356 h 7919265"/>
              <a:gd name="connsiteX54" fmla="*/ 5458843 w 5861642"/>
              <a:gd name="connsiteY54" fmla="*/ 7628844 h 7919265"/>
              <a:gd name="connsiteX55" fmla="*/ 5457259 w 5861642"/>
              <a:gd name="connsiteY55" fmla="*/ 7712341 h 7919265"/>
              <a:gd name="connsiteX56" fmla="*/ 5443236 w 5861642"/>
              <a:gd name="connsiteY56" fmla="*/ 7838503 h 7919265"/>
              <a:gd name="connsiteX57" fmla="*/ 5447010 w 5861642"/>
              <a:gd name="connsiteY57" fmla="*/ 7862553 h 7919265"/>
              <a:gd name="connsiteX58" fmla="*/ 5432854 w 5861642"/>
              <a:gd name="connsiteY58" fmla="*/ 7919237 h 7919265"/>
              <a:gd name="connsiteX59" fmla="*/ 397307 w 5861642"/>
              <a:gd name="connsiteY59" fmla="*/ 7606085 h 7919265"/>
              <a:gd name="connsiteX60" fmla="*/ 0 w 5861642"/>
              <a:gd name="connsiteY60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701519 w 5861642"/>
              <a:gd name="connsiteY38" fmla="*/ 3191820 h 7919265"/>
              <a:gd name="connsiteX39" fmla="*/ 5689148 w 5861642"/>
              <a:gd name="connsiteY39" fmla="*/ 3349428 h 7919265"/>
              <a:gd name="connsiteX40" fmla="*/ 5679997 w 5861642"/>
              <a:gd name="connsiteY40" fmla="*/ 3665756 h 7919265"/>
              <a:gd name="connsiteX41" fmla="*/ 5670612 w 5861642"/>
              <a:gd name="connsiteY41" fmla="*/ 3727201 h 7919265"/>
              <a:gd name="connsiteX42" fmla="*/ 5515806 w 5861642"/>
              <a:gd name="connsiteY42" fmla="*/ 6483795 h 7919265"/>
              <a:gd name="connsiteX43" fmla="*/ 5510305 w 5861642"/>
              <a:gd name="connsiteY43" fmla="*/ 6577332 h 7919265"/>
              <a:gd name="connsiteX44" fmla="*/ 5511780 w 5861642"/>
              <a:gd name="connsiteY44" fmla="*/ 6587223 h 7919265"/>
              <a:gd name="connsiteX45" fmla="*/ 5510197 w 5861642"/>
              <a:gd name="connsiteY45" fmla="*/ 6670719 h 7919265"/>
              <a:gd name="connsiteX46" fmla="*/ 5499832 w 5861642"/>
              <a:gd name="connsiteY46" fmla="*/ 6770108 h 7919265"/>
              <a:gd name="connsiteX47" fmla="*/ 5498316 w 5861642"/>
              <a:gd name="connsiteY47" fmla="*/ 6781200 h 7919265"/>
              <a:gd name="connsiteX48" fmla="*/ 5497062 w 5861642"/>
              <a:gd name="connsiteY48" fmla="*/ 6802542 h 7919265"/>
              <a:gd name="connsiteX49" fmla="*/ 5499947 w 5861642"/>
              <a:gd name="connsiteY49" fmla="*/ 6820932 h 7919265"/>
              <a:gd name="connsiteX50" fmla="*/ 5494409 w 5861642"/>
              <a:gd name="connsiteY50" fmla="*/ 6847760 h 7919265"/>
              <a:gd name="connsiteX51" fmla="*/ 5486503 w 5861642"/>
              <a:gd name="connsiteY51" fmla="*/ 6982763 h 7919265"/>
              <a:gd name="connsiteX52" fmla="*/ 5452061 w 5861642"/>
              <a:gd name="connsiteY52" fmla="*/ 7583356 h 7919265"/>
              <a:gd name="connsiteX53" fmla="*/ 5458843 w 5861642"/>
              <a:gd name="connsiteY53" fmla="*/ 7628844 h 7919265"/>
              <a:gd name="connsiteX54" fmla="*/ 5457259 w 5861642"/>
              <a:gd name="connsiteY54" fmla="*/ 7712341 h 7919265"/>
              <a:gd name="connsiteX55" fmla="*/ 5443236 w 5861642"/>
              <a:gd name="connsiteY55" fmla="*/ 7838503 h 7919265"/>
              <a:gd name="connsiteX56" fmla="*/ 5447010 w 5861642"/>
              <a:gd name="connsiteY56" fmla="*/ 7862553 h 7919265"/>
              <a:gd name="connsiteX57" fmla="*/ 5432854 w 5861642"/>
              <a:gd name="connsiteY57" fmla="*/ 7919237 h 7919265"/>
              <a:gd name="connsiteX58" fmla="*/ 397307 w 5861642"/>
              <a:gd name="connsiteY58" fmla="*/ 7606085 h 7919265"/>
              <a:gd name="connsiteX59" fmla="*/ 0 w 5861642"/>
              <a:gd name="connsiteY59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701519 w 5861642"/>
              <a:gd name="connsiteY38" fmla="*/ 3191820 h 7919265"/>
              <a:gd name="connsiteX39" fmla="*/ 5689148 w 5861642"/>
              <a:gd name="connsiteY39" fmla="*/ 3349428 h 7919265"/>
              <a:gd name="connsiteX40" fmla="*/ 5670612 w 5861642"/>
              <a:gd name="connsiteY40" fmla="*/ 3727201 h 7919265"/>
              <a:gd name="connsiteX41" fmla="*/ 5515806 w 5861642"/>
              <a:gd name="connsiteY41" fmla="*/ 6483795 h 7919265"/>
              <a:gd name="connsiteX42" fmla="*/ 5510305 w 5861642"/>
              <a:gd name="connsiteY42" fmla="*/ 6577332 h 7919265"/>
              <a:gd name="connsiteX43" fmla="*/ 5511780 w 5861642"/>
              <a:gd name="connsiteY43" fmla="*/ 6587223 h 7919265"/>
              <a:gd name="connsiteX44" fmla="*/ 5510197 w 5861642"/>
              <a:gd name="connsiteY44" fmla="*/ 6670719 h 7919265"/>
              <a:gd name="connsiteX45" fmla="*/ 5499832 w 5861642"/>
              <a:gd name="connsiteY45" fmla="*/ 6770108 h 7919265"/>
              <a:gd name="connsiteX46" fmla="*/ 5498316 w 5861642"/>
              <a:gd name="connsiteY46" fmla="*/ 6781200 h 7919265"/>
              <a:gd name="connsiteX47" fmla="*/ 5497062 w 5861642"/>
              <a:gd name="connsiteY47" fmla="*/ 6802542 h 7919265"/>
              <a:gd name="connsiteX48" fmla="*/ 5499947 w 5861642"/>
              <a:gd name="connsiteY48" fmla="*/ 6820932 h 7919265"/>
              <a:gd name="connsiteX49" fmla="*/ 5494409 w 5861642"/>
              <a:gd name="connsiteY49" fmla="*/ 6847760 h 7919265"/>
              <a:gd name="connsiteX50" fmla="*/ 5486503 w 5861642"/>
              <a:gd name="connsiteY50" fmla="*/ 6982763 h 7919265"/>
              <a:gd name="connsiteX51" fmla="*/ 5452061 w 5861642"/>
              <a:gd name="connsiteY51" fmla="*/ 7583356 h 7919265"/>
              <a:gd name="connsiteX52" fmla="*/ 5458843 w 5861642"/>
              <a:gd name="connsiteY52" fmla="*/ 7628844 h 7919265"/>
              <a:gd name="connsiteX53" fmla="*/ 5457259 w 5861642"/>
              <a:gd name="connsiteY53" fmla="*/ 7712341 h 7919265"/>
              <a:gd name="connsiteX54" fmla="*/ 5443236 w 5861642"/>
              <a:gd name="connsiteY54" fmla="*/ 7838503 h 7919265"/>
              <a:gd name="connsiteX55" fmla="*/ 5447010 w 5861642"/>
              <a:gd name="connsiteY55" fmla="*/ 7862553 h 7919265"/>
              <a:gd name="connsiteX56" fmla="*/ 5432854 w 5861642"/>
              <a:gd name="connsiteY56" fmla="*/ 7919237 h 7919265"/>
              <a:gd name="connsiteX57" fmla="*/ 397307 w 5861642"/>
              <a:gd name="connsiteY57" fmla="*/ 7606085 h 7919265"/>
              <a:gd name="connsiteX58" fmla="*/ 0 w 5861642"/>
              <a:gd name="connsiteY58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701519 w 5861642"/>
              <a:gd name="connsiteY38" fmla="*/ 3191820 h 7919265"/>
              <a:gd name="connsiteX39" fmla="*/ 5689148 w 5861642"/>
              <a:gd name="connsiteY39" fmla="*/ 3349428 h 7919265"/>
              <a:gd name="connsiteX40" fmla="*/ 5515806 w 5861642"/>
              <a:gd name="connsiteY40" fmla="*/ 6483795 h 7919265"/>
              <a:gd name="connsiteX41" fmla="*/ 5510305 w 5861642"/>
              <a:gd name="connsiteY41" fmla="*/ 6577332 h 7919265"/>
              <a:gd name="connsiteX42" fmla="*/ 5511780 w 5861642"/>
              <a:gd name="connsiteY42" fmla="*/ 6587223 h 7919265"/>
              <a:gd name="connsiteX43" fmla="*/ 5510197 w 5861642"/>
              <a:gd name="connsiteY43" fmla="*/ 6670719 h 7919265"/>
              <a:gd name="connsiteX44" fmla="*/ 5499832 w 5861642"/>
              <a:gd name="connsiteY44" fmla="*/ 6770108 h 7919265"/>
              <a:gd name="connsiteX45" fmla="*/ 5498316 w 5861642"/>
              <a:gd name="connsiteY45" fmla="*/ 6781200 h 7919265"/>
              <a:gd name="connsiteX46" fmla="*/ 5497062 w 5861642"/>
              <a:gd name="connsiteY46" fmla="*/ 6802542 h 7919265"/>
              <a:gd name="connsiteX47" fmla="*/ 5499947 w 5861642"/>
              <a:gd name="connsiteY47" fmla="*/ 6820932 h 7919265"/>
              <a:gd name="connsiteX48" fmla="*/ 5494409 w 5861642"/>
              <a:gd name="connsiteY48" fmla="*/ 6847760 h 7919265"/>
              <a:gd name="connsiteX49" fmla="*/ 5486503 w 5861642"/>
              <a:gd name="connsiteY49" fmla="*/ 6982763 h 7919265"/>
              <a:gd name="connsiteX50" fmla="*/ 5452061 w 5861642"/>
              <a:gd name="connsiteY50" fmla="*/ 7583356 h 7919265"/>
              <a:gd name="connsiteX51" fmla="*/ 5458843 w 5861642"/>
              <a:gd name="connsiteY51" fmla="*/ 7628844 h 7919265"/>
              <a:gd name="connsiteX52" fmla="*/ 5457259 w 5861642"/>
              <a:gd name="connsiteY52" fmla="*/ 7712341 h 7919265"/>
              <a:gd name="connsiteX53" fmla="*/ 5443236 w 5861642"/>
              <a:gd name="connsiteY53" fmla="*/ 7838503 h 7919265"/>
              <a:gd name="connsiteX54" fmla="*/ 5447010 w 5861642"/>
              <a:gd name="connsiteY54" fmla="*/ 7862553 h 7919265"/>
              <a:gd name="connsiteX55" fmla="*/ 5432854 w 5861642"/>
              <a:gd name="connsiteY55" fmla="*/ 7919237 h 7919265"/>
              <a:gd name="connsiteX56" fmla="*/ 397307 w 5861642"/>
              <a:gd name="connsiteY56" fmla="*/ 7606085 h 7919265"/>
              <a:gd name="connsiteX57" fmla="*/ 0 w 5861642"/>
              <a:gd name="connsiteY57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701519 w 5861642"/>
              <a:gd name="connsiteY38" fmla="*/ 3191820 h 7919265"/>
              <a:gd name="connsiteX39" fmla="*/ 5515806 w 5861642"/>
              <a:gd name="connsiteY39" fmla="*/ 6483795 h 7919265"/>
              <a:gd name="connsiteX40" fmla="*/ 5510305 w 5861642"/>
              <a:gd name="connsiteY40" fmla="*/ 6577332 h 7919265"/>
              <a:gd name="connsiteX41" fmla="*/ 5511780 w 5861642"/>
              <a:gd name="connsiteY41" fmla="*/ 6587223 h 7919265"/>
              <a:gd name="connsiteX42" fmla="*/ 5510197 w 5861642"/>
              <a:gd name="connsiteY42" fmla="*/ 6670719 h 7919265"/>
              <a:gd name="connsiteX43" fmla="*/ 5499832 w 5861642"/>
              <a:gd name="connsiteY43" fmla="*/ 6770108 h 7919265"/>
              <a:gd name="connsiteX44" fmla="*/ 5498316 w 5861642"/>
              <a:gd name="connsiteY44" fmla="*/ 6781200 h 7919265"/>
              <a:gd name="connsiteX45" fmla="*/ 5497062 w 5861642"/>
              <a:gd name="connsiteY45" fmla="*/ 6802542 h 7919265"/>
              <a:gd name="connsiteX46" fmla="*/ 5499947 w 5861642"/>
              <a:gd name="connsiteY46" fmla="*/ 6820932 h 7919265"/>
              <a:gd name="connsiteX47" fmla="*/ 5494409 w 5861642"/>
              <a:gd name="connsiteY47" fmla="*/ 6847760 h 7919265"/>
              <a:gd name="connsiteX48" fmla="*/ 5486503 w 5861642"/>
              <a:gd name="connsiteY48" fmla="*/ 6982763 h 7919265"/>
              <a:gd name="connsiteX49" fmla="*/ 5452061 w 5861642"/>
              <a:gd name="connsiteY49" fmla="*/ 7583356 h 7919265"/>
              <a:gd name="connsiteX50" fmla="*/ 5458843 w 5861642"/>
              <a:gd name="connsiteY50" fmla="*/ 7628844 h 7919265"/>
              <a:gd name="connsiteX51" fmla="*/ 5457259 w 5861642"/>
              <a:gd name="connsiteY51" fmla="*/ 7712341 h 7919265"/>
              <a:gd name="connsiteX52" fmla="*/ 5443236 w 5861642"/>
              <a:gd name="connsiteY52" fmla="*/ 7838503 h 7919265"/>
              <a:gd name="connsiteX53" fmla="*/ 5447010 w 5861642"/>
              <a:gd name="connsiteY53" fmla="*/ 7862553 h 7919265"/>
              <a:gd name="connsiteX54" fmla="*/ 5432854 w 5861642"/>
              <a:gd name="connsiteY54" fmla="*/ 7919237 h 7919265"/>
              <a:gd name="connsiteX55" fmla="*/ 397307 w 5861642"/>
              <a:gd name="connsiteY55" fmla="*/ 7606085 h 7919265"/>
              <a:gd name="connsiteX56" fmla="*/ 0 w 5861642"/>
              <a:gd name="connsiteY56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18561 w 5861642"/>
              <a:gd name="connsiteY36" fmla="*/ 3056469 h 7919265"/>
              <a:gd name="connsiteX37" fmla="*/ 5704157 w 5861642"/>
              <a:gd name="connsiteY37" fmla="*/ 3191664 h 7919265"/>
              <a:gd name="connsiteX38" fmla="*/ 5515806 w 5861642"/>
              <a:gd name="connsiteY38" fmla="*/ 6483795 h 7919265"/>
              <a:gd name="connsiteX39" fmla="*/ 5510305 w 5861642"/>
              <a:gd name="connsiteY39" fmla="*/ 6577332 h 7919265"/>
              <a:gd name="connsiteX40" fmla="*/ 5511780 w 5861642"/>
              <a:gd name="connsiteY40" fmla="*/ 6587223 h 7919265"/>
              <a:gd name="connsiteX41" fmla="*/ 5510197 w 5861642"/>
              <a:gd name="connsiteY41" fmla="*/ 6670719 h 7919265"/>
              <a:gd name="connsiteX42" fmla="*/ 5499832 w 5861642"/>
              <a:gd name="connsiteY42" fmla="*/ 6770108 h 7919265"/>
              <a:gd name="connsiteX43" fmla="*/ 5498316 w 5861642"/>
              <a:gd name="connsiteY43" fmla="*/ 6781200 h 7919265"/>
              <a:gd name="connsiteX44" fmla="*/ 5497062 w 5861642"/>
              <a:gd name="connsiteY44" fmla="*/ 6802542 h 7919265"/>
              <a:gd name="connsiteX45" fmla="*/ 5499947 w 5861642"/>
              <a:gd name="connsiteY45" fmla="*/ 6820932 h 7919265"/>
              <a:gd name="connsiteX46" fmla="*/ 5494409 w 5861642"/>
              <a:gd name="connsiteY46" fmla="*/ 6847760 h 7919265"/>
              <a:gd name="connsiteX47" fmla="*/ 5486503 w 5861642"/>
              <a:gd name="connsiteY47" fmla="*/ 6982763 h 7919265"/>
              <a:gd name="connsiteX48" fmla="*/ 5452061 w 5861642"/>
              <a:gd name="connsiteY48" fmla="*/ 7583356 h 7919265"/>
              <a:gd name="connsiteX49" fmla="*/ 5458843 w 5861642"/>
              <a:gd name="connsiteY49" fmla="*/ 7628844 h 7919265"/>
              <a:gd name="connsiteX50" fmla="*/ 5457259 w 5861642"/>
              <a:gd name="connsiteY50" fmla="*/ 7712341 h 7919265"/>
              <a:gd name="connsiteX51" fmla="*/ 5443236 w 5861642"/>
              <a:gd name="connsiteY51" fmla="*/ 7838503 h 7919265"/>
              <a:gd name="connsiteX52" fmla="*/ 5447010 w 5861642"/>
              <a:gd name="connsiteY52" fmla="*/ 7862553 h 7919265"/>
              <a:gd name="connsiteX53" fmla="*/ 5432854 w 5861642"/>
              <a:gd name="connsiteY53" fmla="*/ 7919237 h 7919265"/>
              <a:gd name="connsiteX54" fmla="*/ 397307 w 5861642"/>
              <a:gd name="connsiteY54" fmla="*/ 7606085 h 7919265"/>
              <a:gd name="connsiteX55" fmla="*/ 0 w 5861642"/>
              <a:gd name="connsiteY55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704157 w 5861642"/>
              <a:gd name="connsiteY36" fmla="*/ 3191664 h 7919265"/>
              <a:gd name="connsiteX37" fmla="*/ 5515806 w 5861642"/>
              <a:gd name="connsiteY37" fmla="*/ 6483795 h 7919265"/>
              <a:gd name="connsiteX38" fmla="*/ 5510305 w 5861642"/>
              <a:gd name="connsiteY38" fmla="*/ 6577332 h 7919265"/>
              <a:gd name="connsiteX39" fmla="*/ 5511780 w 5861642"/>
              <a:gd name="connsiteY39" fmla="*/ 6587223 h 7919265"/>
              <a:gd name="connsiteX40" fmla="*/ 5510197 w 5861642"/>
              <a:gd name="connsiteY40" fmla="*/ 6670719 h 7919265"/>
              <a:gd name="connsiteX41" fmla="*/ 5499832 w 5861642"/>
              <a:gd name="connsiteY41" fmla="*/ 6770108 h 7919265"/>
              <a:gd name="connsiteX42" fmla="*/ 5498316 w 5861642"/>
              <a:gd name="connsiteY42" fmla="*/ 6781200 h 7919265"/>
              <a:gd name="connsiteX43" fmla="*/ 5497062 w 5861642"/>
              <a:gd name="connsiteY43" fmla="*/ 6802542 h 7919265"/>
              <a:gd name="connsiteX44" fmla="*/ 5499947 w 5861642"/>
              <a:gd name="connsiteY44" fmla="*/ 6820932 h 7919265"/>
              <a:gd name="connsiteX45" fmla="*/ 5494409 w 5861642"/>
              <a:gd name="connsiteY45" fmla="*/ 6847760 h 7919265"/>
              <a:gd name="connsiteX46" fmla="*/ 5486503 w 5861642"/>
              <a:gd name="connsiteY46" fmla="*/ 6982763 h 7919265"/>
              <a:gd name="connsiteX47" fmla="*/ 5452061 w 5861642"/>
              <a:gd name="connsiteY47" fmla="*/ 7583356 h 7919265"/>
              <a:gd name="connsiteX48" fmla="*/ 5458843 w 5861642"/>
              <a:gd name="connsiteY48" fmla="*/ 7628844 h 7919265"/>
              <a:gd name="connsiteX49" fmla="*/ 5457259 w 5861642"/>
              <a:gd name="connsiteY49" fmla="*/ 7712341 h 7919265"/>
              <a:gd name="connsiteX50" fmla="*/ 5443236 w 5861642"/>
              <a:gd name="connsiteY50" fmla="*/ 7838503 h 7919265"/>
              <a:gd name="connsiteX51" fmla="*/ 5447010 w 5861642"/>
              <a:gd name="connsiteY51" fmla="*/ 7862553 h 7919265"/>
              <a:gd name="connsiteX52" fmla="*/ 5432854 w 5861642"/>
              <a:gd name="connsiteY52" fmla="*/ 7919237 h 7919265"/>
              <a:gd name="connsiteX53" fmla="*/ 397307 w 5861642"/>
              <a:gd name="connsiteY53" fmla="*/ 7606085 h 7919265"/>
              <a:gd name="connsiteX54" fmla="*/ 0 w 5861642"/>
              <a:gd name="connsiteY54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515806 w 5861642"/>
              <a:gd name="connsiteY36" fmla="*/ 6483795 h 7919265"/>
              <a:gd name="connsiteX37" fmla="*/ 5510305 w 5861642"/>
              <a:gd name="connsiteY37" fmla="*/ 6577332 h 7919265"/>
              <a:gd name="connsiteX38" fmla="*/ 5511780 w 5861642"/>
              <a:gd name="connsiteY38" fmla="*/ 6587223 h 7919265"/>
              <a:gd name="connsiteX39" fmla="*/ 5510197 w 5861642"/>
              <a:gd name="connsiteY39" fmla="*/ 6670719 h 7919265"/>
              <a:gd name="connsiteX40" fmla="*/ 5499832 w 5861642"/>
              <a:gd name="connsiteY40" fmla="*/ 6770108 h 7919265"/>
              <a:gd name="connsiteX41" fmla="*/ 5498316 w 5861642"/>
              <a:gd name="connsiteY41" fmla="*/ 6781200 h 7919265"/>
              <a:gd name="connsiteX42" fmla="*/ 5497062 w 5861642"/>
              <a:gd name="connsiteY42" fmla="*/ 6802542 h 7919265"/>
              <a:gd name="connsiteX43" fmla="*/ 5499947 w 5861642"/>
              <a:gd name="connsiteY43" fmla="*/ 6820932 h 7919265"/>
              <a:gd name="connsiteX44" fmla="*/ 5494409 w 5861642"/>
              <a:gd name="connsiteY44" fmla="*/ 6847760 h 7919265"/>
              <a:gd name="connsiteX45" fmla="*/ 5486503 w 5861642"/>
              <a:gd name="connsiteY45" fmla="*/ 6982763 h 7919265"/>
              <a:gd name="connsiteX46" fmla="*/ 5452061 w 5861642"/>
              <a:gd name="connsiteY46" fmla="*/ 7583356 h 7919265"/>
              <a:gd name="connsiteX47" fmla="*/ 5458843 w 5861642"/>
              <a:gd name="connsiteY47" fmla="*/ 7628844 h 7919265"/>
              <a:gd name="connsiteX48" fmla="*/ 5457259 w 5861642"/>
              <a:gd name="connsiteY48" fmla="*/ 7712341 h 7919265"/>
              <a:gd name="connsiteX49" fmla="*/ 5443236 w 5861642"/>
              <a:gd name="connsiteY49" fmla="*/ 7838503 h 7919265"/>
              <a:gd name="connsiteX50" fmla="*/ 5447010 w 5861642"/>
              <a:gd name="connsiteY50" fmla="*/ 7862553 h 7919265"/>
              <a:gd name="connsiteX51" fmla="*/ 5432854 w 5861642"/>
              <a:gd name="connsiteY51" fmla="*/ 7919237 h 7919265"/>
              <a:gd name="connsiteX52" fmla="*/ 397307 w 5861642"/>
              <a:gd name="connsiteY52" fmla="*/ 7606085 h 7919265"/>
              <a:gd name="connsiteX53" fmla="*/ 0 w 5861642"/>
              <a:gd name="connsiteY53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510305 w 5861642"/>
              <a:gd name="connsiteY36" fmla="*/ 6577332 h 7919265"/>
              <a:gd name="connsiteX37" fmla="*/ 5511780 w 5861642"/>
              <a:gd name="connsiteY37" fmla="*/ 6587223 h 7919265"/>
              <a:gd name="connsiteX38" fmla="*/ 5510197 w 5861642"/>
              <a:gd name="connsiteY38" fmla="*/ 6670719 h 7919265"/>
              <a:gd name="connsiteX39" fmla="*/ 5499832 w 5861642"/>
              <a:gd name="connsiteY39" fmla="*/ 6770108 h 7919265"/>
              <a:gd name="connsiteX40" fmla="*/ 5498316 w 5861642"/>
              <a:gd name="connsiteY40" fmla="*/ 6781200 h 7919265"/>
              <a:gd name="connsiteX41" fmla="*/ 5497062 w 5861642"/>
              <a:gd name="connsiteY41" fmla="*/ 6802542 h 7919265"/>
              <a:gd name="connsiteX42" fmla="*/ 5499947 w 5861642"/>
              <a:gd name="connsiteY42" fmla="*/ 6820932 h 7919265"/>
              <a:gd name="connsiteX43" fmla="*/ 5494409 w 5861642"/>
              <a:gd name="connsiteY43" fmla="*/ 6847760 h 7919265"/>
              <a:gd name="connsiteX44" fmla="*/ 5486503 w 5861642"/>
              <a:gd name="connsiteY44" fmla="*/ 6982763 h 7919265"/>
              <a:gd name="connsiteX45" fmla="*/ 5452061 w 5861642"/>
              <a:gd name="connsiteY45" fmla="*/ 7583356 h 7919265"/>
              <a:gd name="connsiteX46" fmla="*/ 5458843 w 5861642"/>
              <a:gd name="connsiteY46" fmla="*/ 7628844 h 7919265"/>
              <a:gd name="connsiteX47" fmla="*/ 5457259 w 5861642"/>
              <a:gd name="connsiteY47" fmla="*/ 7712341 h 7919265"/>
              <a:gd name="connsiteX48" fmla="*/ 5443236 w 5861642"/>
              <a:gd name="connsiteY48" fmla="*/ 7838503 h 7919265"/>
              <a:gd name="connsiteX49" fmla="*/ 5447010 w 5861642"/>
              <a:gd name="connsiteY49" fmla="*/ 7862553 h 7919265"/>
              <a:gd name="connsiteX50" fmla="*/ 5432854 w 5861642"/>
              <a:gd name="connsiteY50" fmla="*/ 7919237 h 7919265"/>
              <a:gd name="connsiteX51" fmla="*/ 397307 w 5861642"/>
              <a:gd name="connsiteY51" fmla="*/ 7606085 h 7919265"/>
              <a:gd name="connsiteX52" fmla="*/ 0 w 5861642"/>
              <a:gd name="connsiteY52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510305 w 5861642"/>
              <a:gd name="connsiteY36" fmla="*/ 6577332 h 7919265"/>
              <a:gd name="connsiteX37" fmla="*/ 5510197 w 5861642"/>
              <a:gd name="connsiteY37" fmla="*/ 6670719 h 7919265"/>
              <a:gd name="connsiteX38" fmla="*/ 5499832 w 5861642"/>
              <a:gd name="connsiteY38" fmla="*/ 6770108 h 7919265"/>
              <a:gd name="connsiteX39" fmla="*/ 5498316 w 5861642"/>
              <a:gd name="connsiteY39" fmla="*/ 6781200 h 7919265"/>
              <a:gd name="connsiteX40" fmla="*/ 5497062 w 5861642"/>
              <a:gd name="connsiteY40" fmla="*/ 6802542 h 7919265"/>
              <a:gd name="connsiteX41" fmla="*/ 5499947 w 5861642"/>
              <a:gd name="connsiteY41" fmla="*/ 6820932 h 7919265"/>
              <a:gd name="connsiteX42" fmla="*/ 5494409 w 5861642"/>
              <a:gd name="connsiteY42" fmla="*/ 6847760 h 7919265"/>
              <a:gd name="connsiteX43" fmla="*/ 5486503 w 5861642"/>
              <a:gd name="connsiteY43" fmla="*/ 6982763 h 7919265"/>
              <a:gd name="connsiteX44" fmla="*/ 5452061 w 5861642"/>
              <a:gd name="connsiteY44" fmla="*/ 7583356 h 7919265"/>
              <a:gd name="connsiteX45" fmla="*/ 5458843 w 5861642"/>
              <a:gd name="connsiteY45" fmla="*/ 7628844 h 7919265"/>
              <a:gd name="connsiteX46" fmla="*/ 5457259 w 5861642"/>
              <a:gd name="connsiteY46" fmla="*/ 7712341 h 7919265"/>
              <a:gd name="connsiteX47" fmla="*/ 5443236 w 5861642"/>
              <a:gd name="connsiteY47" fmla="*/ 7838503 h 7919265"/>
              <a:gd name="connsiteX48" fmla="*/ 5447010 w 5861642"/>
              <a:gd name="connsiteY48" fmla="*/ 7862553 h 7919265"/>
              <a:gd name="connsiteX49" fmla="*/ 5432854 w 5861642"/>
              <a:gd name="connsiteY49" fmla="*/ 7919237 h 7919265"/>
              <a:gd name="connsiteX50" fmla="*/ 397307 w 5861642"/>
              <a:gd name="connsiteY50" fmla="*/ 7606085 h 7919265"/>
              <a:gd name="connsiteX51" fmla="*/ 0 w 5861642"/>
              <a:gd name="connsiteY51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737032 w 5861642"/>
              <a:gd name="connsiteY35" fmla="*/ 2967149 h 7919265"/>
              <a:gd name="connsiteX36" fmla="*/ 5510197 w 5861642"/>
              <a:gd name="connsiteY36" fmla="*/ 6670719 h 7919265"/>
              <a:gd name="connsiteX37" fmla="*/ 5499832 w 5861642"/>
              <a:gd name="connsiteY37" fmla="*/ 6770108 h 7919265"/>
              <a:gd name="connsiteX38" fmla="*/ 5498316 w 5861642"/>
              <a:gd name="connsiteY38" fmla="*/ 6781200 h 7919265"/>
              <a:gd name="connsiteX39" fmla="*/ 5497062 w 5861642"/>
              <a:gd name="connsiteY39" fmla="*/ 6802542 h 7919265"/>
              <a:gd name="connsiteX40" fmla="*/ 5499947 w 5861642"/>
              <a:gd name="connsiteY40" fmla="*/ 6820932 h 7919265"/>
              <a:gd name="connsiteX41" fmla="*/ 5494409 w 5861642"/>
              <a:gd name="connsiteY41" fmla="*/ 6847760 h 7919265"/>
              <a:gd name="connsiteX42" fmla="*/ 5486503 w 5861642"/>
              <a:gd name="connsiteY42" fmla="*/ 6982763 h 7919265"/>
              <a:gd name="connsiteX43" fmla="*/ 5452061 w 5861642"/>
              <a:gd name="connsiteY43" fmla="*/ 7583356 h 7919265"/>
              <a:gd name="connsiteX44" fmla="*/ 5458843 w 5861642"/>
              <a:gd name="connsiteY44" fmla="*/ 7628844 h 7919265"/>
              <a:gd name="connsiteX45" fmla="*/ 5457259 w 5861642"/>
              <a:gd name="connsiteY45" fmla="*/ 7712341 h 7919265"/>
              <a:gd name="connsiteX46" fmla="*/ 5443236 w 5861642"/>
              <a:gd name="connsiteY46" fmla="*/ 7838503 h 7919265"/>
              <a:gd name="connsiteX47" fmla="*/ 5447010 w 5861642"/>
              <a:gd name="connsiteY47" fmla="*/ 7862553 h 7919265"/>
              <a:gd name="connsiteX48" fmla="*/ 5432854 w 5861642"/>
              <a:gd name="connsiteY48" fmla="*/ 7919237 h 7919265"/>
              <a:gd name="connsiteX49" fmla="*/ 397307 w 5861642"/>
              <a:gd name="connsiteY49" fmla="*/ 7606085 h 7919265"/>
              <a:gd name="connsiteX50" fmla="*/ 0 w 5861642"/>
              <a:gd name="connsiteY50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743281 w 5861642"/>
              <a:gd name="connsiteY34" fmla="*/ 2953568 h 7919265"/>
              <a:gd name="connsiteX35" fmla="*/ 5510197 w 5861642"/>
              <a:gd name="connsiteY35" fmla="*/ 6670719 h 7919265"/>
              <a:gd name="connsiteX36" fmla="*/ 5499832 w 5861642"/>
              <a:gd name="connsiteY36" fmla="*/ 6770108 h 7919265"/>
              <a:gd name="connsiteX37" fmla="*/ 5498316 w 5861642"/>
              <a:gd name="connsiteY37" fmla="*/ 6781200 h 7919265"/>
              <a:gd name="connsiteX38" fmla="*/ 5497062 w 5861642"/>
              <a:gd name="connsiteY38" fmla="*/ 6802542 h 7919265"/>
              <a:gd name="connsiteX39" fmla="*/ 5499947 w 5861642"/>
              <a:gd name="connsiteY39" fmla="*/ 6820932 h 7919265"/>
              <a:gd name="connsiteX40" fmla="*/ 5494409 w 5861642"/>
              <a:gd name="connsiteY40" fmla="*/ 6847760 h 7919265"/>
              <a:gd name="connsiteX41" fmla="*/ 5486503 w 5861642"/>
              <a:gd name="connsiteY41" fmla="*/ 6982763 h 7919265"/>
              <a:gd name="connsiteX42" fmla="*/ 5452061 w 5861642"/>
              <a:gd name="connsiteY42" fmla="*/ 7583356 h 7919265"/>
              <a:gd name="connsiteX43" fmla="*/ 5458843 w 5861642"/>
              <a:gd name="connsiteY43" fmla="*/ 7628844 h 7919265"/>
              <a:gd name="connsiteX44" fmla="*/ 5457259 w 5861642"/>
              <a:gd name="connsiteY44" fmla="*/ 7712341 h 7919265"/>
              <a:gd name="connsiteX45" fmla="*/ 5443236 w 5861642"/>
              <a:gd name="connsiteY45" fmla="*/ 7838503 h 7919265"/>
              <a:gd name="connsiteX46" fmla="*/ 5447010 w 5861642"/>
              <a:gd name="connsiteY46" fmla="*/ 7862553 h 7919265"/>
              <a:gd name="connsiteX47" fmla="*/ 5432854 w 5861642"/>
              <a:gd name="connsiteY47" fmla="*/ 7919237 h 7919265"/>
              <a:gd name="connsiteX48" fmla="*/ 397307 w 5861642"/>
              <a:gd name="connsiteY48" fmla="*/ 7606085 h 7919265"/>
              <a:gd name="connsiteX49" fmla="*/ 0 w 5861642"/>
              <a:gd name="connsiteY49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742249 w 5861642"/>
              <a:gd name="connsiteY33" fmla="*/ 2859981 h 7919265"/>
              <a:gd name="connsiteX34" fmla="*/ 5510197 w 5861642"/>
              <a:gd name="connsiteY34" fmla="*/ 6670719 h 7919265"/>
              <a:gd name="connsiteX35" fmla="*/ 5499832 w 5861642"/>
              <a:gd name="connsiteY35" fmla="*/ 6770108 h 7919265"/>
              <a:gd name="connsiteX36" fmla="*/ 5498316 w 5861642"/>
              <a:gd name="connsiteY36" fmla="*/ 6781200 h 7919265"/>
              <a:gd name="connsiteX37" fmla="*/ 5497062 w 5861642"/>
              <a:gd name="connsiteY37" fmla="*/ 6802542 h 7919265"/>
              <a:gd name="connsiteX38" fmla="*/ 5499947 w 5861642"/>
              <a:gd name="connsiteY38" fmla="*/ 6820932 h 7919265"/>
              <a:gd name="connsiteX39" fmla="*/ 5494409 w 5861642"/>
              <a:gd name="connsiteY39" fmla="*/ 6847760 h 7919265"/>
              <a:gd name="connsiteX40" fmla="*/ 5486503 w 5861642"/>
              <a:gd name="connsiteY40" fmla="*/ 6982763 h 7919265"/>
              <a:gd name="connsiteX41" fmla="*/ 5452061 w 5861642"/>
              <a:gd name="connsiteY41" fmla="*/ 7583356 h 7919265"/>
              <a:gd name="connsiteX42" fmla="*/ 5458843 w 5861642"/>
              <a:gd name="connsiteY42" fmla="*/ 7628844 h 7919265"/>
              <a:gd name="connsiteX43" fmla="*/ 5457259 w 5861642"/>
              <a:gd name="connsiteY43" fmla="*/ 7712341 h 7919265"/>
              <a:gd name="connsiteX44" fmla="*/ 5443236 w 5861642"/>
              <a:gd name="connsiteY44" fmla="*/ 7838503 h 7919265"/>
              <a:gd name="connsiteX45" fmla="*/ 5447010 w 5861642"/>
              <a:gd name="connsiteY45" fmla="*/ 7862553 h 7919265"/>
              <a:gd name="connsiteX46" fmla="*/ 5432854 w 5861642"/>
              <a:gd name="connsiteY46" fmla="*/ 7919237 h 7919265"/>
              <a:gd name="connsiteX47" fmla="*/ 397307 w 5861642"/>
              <a:gd name="connsiteY47" fmla="*/ 7606085 h 7919265"/>
              <a:gd name="connsiteX48" fmla="*/ 0 w 5861642"/>
              <a:gd name="connsiteY48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510197 w 5861642"/>
              <a:gd name="connsiteY33" fmla="*/ 6670719 h 7919265"/>
              <a:gd name="connsiteX34" fmla="*/ 5499832 w 5861642"/>
              <a:gd name="connsiteY34" fmla="*/ 6770108 h 7919265"/>
              <a:gd name="connsiteX35" fmla="*/ 5498316 w 5861642"/>
              <a:gd name="connsiteY35" fmla="*/ 6781200 h 7919265"/>
              <a:gd name="connsiteX36" fmla="*/ 5497062 w 5861642"/>
              <a:gd name="connsiteY36" fmla="*/ 6802542 h 7919265"/>
              <a:gd name="connsiteX37" fmla="*/ 5499947 w 5861642"/>
              <a:gd name="connsiteY37" fmla="*/ 6820932 h 7919265"/>
              <a:gd name="connsiteX38" fmla="*/ 5494409 w 5861642"/>
              <a:gd name="connsiteY38" fmla="*/ 6847760 h 7919265"/>
              <a:gd name="connsiteX39" fmla="*/ 5486503 w 5861642"/>
              <a:gd name="connsiteY39" fmla="*/ 6982763 h 7919265"/>
              <a:gd name="connsiteX40" fmla="*/ 5452061 w 5861642"/>
              <a:gd name="connsiteY40" fmla="*/ 7583356 h 7919265"/>
              <a:gd name="connsiteX41" fmla="*/ 5458843 w 5861642"/>
              <a:gd name="connsiteY41" fmla="*/ 7628844 h 7919265"/>
              <a:gd name="connsiteX42" fmla="*/ 5457259 w 5861642"/>
              <a:gd name="connsiteY42" fmla="*/ 7712341 h 7919265"/>
              <a:gd name="connsiteX43" fmla="*/ 5443236 w 5861642"/>
              <a:gd name="connsiteY43" fmla="*/ 7838503 h 7919265"/>
              <a:gd name="connsiteX44" fmla="*/ 5447010 w 5861642"/>
              <a:gd name="connsiteY44" fmla="*/ 7862553 h 7919265"/>
              <a:gd name="connsiteX45" fmla="*/ 5432854 w 5861642"/>
              <a:gd name="connsiteY45" fmla="*/ 7919237 h 7919265"/>
              <a:gd name="connsiteX46" fmla="*/ 397307 w 5861642"/>
              <a:gd name="connsiteY46" fmla="*/ 7606085 h 7919265"/>
              <a:gd name="connsiteX47" fmla="*/ 0 w 5861642"/>
              <a:gd name="connsiteY47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22318 w 5861642"/>
              <a:gd name="connsiteY9" fmla="*/ 1018677 h 7919265"/>
              <a:gd name="connsiteX10" fmla="*/ 5809530 w 5861642"/>
              <a:gd name="connsiteY10" fmla="*/ 1196200 h 7919265"/>
              <a:gd name="connsiteX11" fmla="*/ 5812189 w 5861642"/>
              <a:gd name="connsiteY11" fmla="*/ 1197315 h 7919265"/>
              <a:gd name="connsiteX12" fmla="*/ 5817462 w 5861642"/>
              <a:gd name="connsiteY12" fmla="*/ 1242155 h 7919265"/>
              <a:gd name="connsiteX13" fmla="*/ 5811320 w 5861642"/>
              <a:gd name="connsiteY13" fmla="*/ 1364256 h 7919265"/>
              <a:gd name="connsiteX14" fmla="*/ 5811185 w 5861642"/>
              <a:gd name="connsiteY14" fmla="*/ 1436500 h 7919265"/>
              <a:gd name="connsiteX15" fmla="*/ 5816694 w 5861642"/>
              <a:gd name="connsiteY15" fmla="*/ 1462669 h 7919265"/>
              <a:gd name="connsiteX16" fmla="*/ 5818070 w 5861642"/>
              <a:gd name="connsiteY16" fmla="*/ 1637067 h 7919265"/>
              <a:gd name="connsiteX17" fmla="*/ 5811245 w 5861642"/>
              <a:gd name="connsiteY17" fmla="*/ 1696270 h 7919265"/>
              <a:gd name="connsiteX18" fmla="*/ 5795186 w 5861642"/>
              <a:gd name="connsiteY18" fmla="*/ 1818360 h 7919265"/>
              <a:gd name="connsiteX19" fmla="*/ 5796218 w 5861642"/>
              <a:gd name="connsiteY19" fmla="*/ 1911947 h 7919265"/>
              <a:gd name="connsiteX20" fmla="*/ 5789969 w 5861642"/>
              <a:gd name="connsiteY20" fmla="*/ 1925528 h 7919265"/>
              <a:gd name="connsiteX21" fmla="*/ 5771499 w 5861642"/>
              <a:gd name="connsiteY21" fmla="*/ 2014848 h 7919265"/>
              <a:gd name="connsiteX22" fmla="*/ 5767709 w 5861642"/>
              <a:gd name="connsiteY22" fmla="*/ 2045563 h 7919265"/>
              <a:gd name="connsiteX23" fmla="*/ 5767187 w 5861642"/>
              <a:gd name="connsiteY23" fmla="*/ 2054308 h 7919265"/>
              <a:gd name="connsiteX24" fmla="*/ 5769380 w 5861642"/>
              <a:gd name="connsiteY24" fmla="*/ 2060299 h 7919265"/>
              <a:gd name="connsiteX25" fmla="*/ 5756593 w 5861642"/>
              <a:gd name="connsiteY25" fmla="*/ 2237821 h 7919265"/>
              <a:gd name="connsiteX26" fmla="*/ 5759252 w 5861642"/>
              <a:gd name="connsiteY26" fmla="*/ 2238936 h 7919265"/>
              <a:gd name="connsiteX27" fmla="*/ 5764525 w 5861642"/>
              <a:gd name="connsiteY27" fmla="*/ 2283776 h 7919265"/>
              <a:gd name="connsiteX28" fmla="*/ 5758382 w 5861642"/>
              <a:gd name="connsiteY28" fmla="*/ 2405877 h 7919265"/>
              <a:gd name="connsiteX29" fmla="*/ 5758248 w 5861642"/>
              <a:gd name="connsiteY29" fmla="*/ 2478121 h 7919265"/>
              <a:gd name="connsiteX30" fmla="*/ 5763756 w 5861642"/>
              <a:gd name="connsiteY30" fmla="*/ 2504290 h 7919265"/>
              <a:gd name="connsiteX31" fmla="*/ 5765133 w 5861642"/>
              <a:gd name="connsiteY31" fmla="*/ 2678688 h 7919265"/>
              <a:gd name="connsiteX32" fmla="*/ 5758308 w 5861642"/>
              <a:gd name="connsiteY32" fmla="*/ 2737891 h 7919265"/>
              <a:gd name="connsiteX33" fmla="*/ 5499832 w 5861642"/>
              <a:gd name="connsiteY33" fmla="*/ 6770108 h 7919265"/>
              <a:gd name="connsiteX34" fmla="*/ 5498316 w 5861642"/>
              <a:gd name="connsiteY34" fmla="*/ 6781200 h 7919265"/>
              <a:gd name="connsiteX35" fmla="*/ 5497062 w 5861642"/>
              <a:gd name="connsiteY35" fmla="*/ 6802542 h 7919265"/>
              <a:gd name="connsiteX36" fmla="*/ 5499947 w 5861642"/>
              <a:gd name="connsiteY36" fmla="*/ 6820932 h 7919265"/>
              <a:gd name="connsiteX37" fmla="*/ 5494409 w 5861642"/>
              <a:gd name="connsiteY37" fmla="*/ 6847760 h 7919265"/>
              <a:gd name="connsiteX38" fmla="*/ 5486503 w 5861642"/>
              <a:gd name="connsiteY38" fmla="*/ 6982763 h 7919265"/>
              <a:gd name="connsiteX39" fmla="*/ 5452061 w 5861642"/>
              <a:gd name="connsiteY39" fmla="*/ 7583356 h 7919265"/>
              <a:gd name="connsiteX40" fmla="*/ 5458843 w 5861642"/>
              <a:gd name="connsiteY40" fmla="*/ 7628844 h 7919265"/>
              <a:gd name="connsiteX41" fmla="*/ 5457259 w 5861642"/>
              <a:gd name="connsiteY41" fmla="*/ 7712341 h 7919265"/>
              <a:gd name="connsiteX42" fmla="*/ 5443236 w 5861642"/>
              <a:gd name="connsiteY42" fmla="*/ 7838503 h 7919265"/>
              <a:gd name="connsiteX43" fmla="*/ 5447010 w 5861642"/>
              <a:gd name="connsiteY43" fmla="*/ 7862553 h 7919265"/>
              <a:gd name="connsiteX44" fmla="*/ 5432854 w 5861642"/>
              <a:gd name="connsiteY44" fmla="*/ 7919237 h 7919265"/>
              <a:gd name="connsiteX45" fmla="*/ 397307 w 5861642"/>
              <a:gd name="connsiteY45" fmla="*/ 7606085 h 7919265"/>
              <a:gd name="connsiteX46" fmla="*/ 0 w 5861642"/>
              <a:gd name="connsiteY46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20125 w 5861642"/>
              <a:gd name="connsiteY8" fmla="*/ 1012687 h 7919265"/>
              <a:gd name="connsiteX9" fmla="*/ 5809530 w 5861642"/>
              <a:gd name="connsiteY9" fmla="*/ 1196200 h 7919265"/>
              <a:gd name="connsiteX10" fmla="*/ 5812189 w 5861642"/>
              <a:gd name="connsiteY10" fmla="*/ 1197315 h 7919265"/>
              <a:gd name="connsiteX11" fmla="*/ 5817462 w 5861642"/>
              <a:gd name="connsiteY11" fmla="*/ 1242155 h 7919265"/>
              <a:gd name="connsiteX12" fmla="*/ 5811320 w 5861642"/>
              <a:gd name="connsiteY12" fmla="*/ 1364256 h 7919265"/>
              <a:gd name="connsiteX13" fmla="*/ 5811185 w 5861642"/>
              <a:gd name="connsiteY13" fmla="*/ 1436500 h 7919265"/>
              <a:gd name="connsiteX14" fmla="*/ 5816694 w 5861642"/>
              <a:gd name="connsiteY14" fmla="*/ 1462669 h 7919265"/>
              <a:gd name="connsiteX15" fmla="*/ 5818070 w 5861642"/>
              <a:gd name="connsiteY15" fmla="*/ 1637067 h 7919265"/>
              <a:gd name="connsiteX16" fmla="*/ 5811245 w 5861642"/>
              <a:gd name="connsiteY16" fmla="*/ 1696270 h 7919265"/>
              <a:gd name="connsiteX17" fmla="*/ 5795186 w 5861642"/>
              <a:gd name="connsiteY17" fmla="*/ 1818360 h 7919265"/>
              <a:gd name="connsiteX18" fmla="*/ 5796218 w 5861642"/>
              <a:gd name="connsiteY18" fmla="*/ 1911947 h 7919265"/>
              <a:gd name="connsiteX19" fmla="*/ 5789969 w 5861642"/>
              <a:gd name="connsiteY19" fmla="*/ 1925528 h 7919265"/>
              <a:gd name="connsiteX20" fmla="*/ 5771499 w 5861642"/>
              <a:gd name="connsiteY20" fmla="*/ 2014848 h 7919265"/>
              <a:gd name="connsiteX21" fmla="*/ 5767709 w 5861642"/>
              <a:gd name="connsiteY21" fmla="*/ 2045563 h 7919265"/>
              <a:gd name="connsiteX22" fmla="*/ 5767187 w 5861642"/>
              <a:gd name="connsiteY22" fmla="*/ 2054308 h 7919265"/>
              <a:gd name="connsiteX23" fmla="*/ 5769380 w 5861642"/>
              <a:gd name="connsiteY23" fmla="*/ 2060299 h 7919265"/>
              <a:gd name="connsiteX24" fmla="*/ 5756593 w 5861642"/>
              <a:gd name="connsiteY24" fmla="*/ 2237821 h 7919265"/>
              <a:gd name="connsiteX25" fmla="*/ 5759252 w 5861642"/>
              <a:gd name="connsiteY25" fmla="*/ 2238936 h 7919265"/>
              <a:gd name="connsiteX26" fmla="*/ 5764525 w 5861642"/>
              <a:gd name="connsiteY26" fmla="*/ 2283776 h 7919265"/>
              <a:gd name="connsiteX27" fmla="*/ 5758382 w 5861642"/>
              <a:gd name="connsiteY27" fmla="*/ 2405877 h 7919265"/>
              <a:gd name="connsiteX28" fmla="*/ 5758248 w 5861642"/>
              <a:gd name="connsiteY28" fmla="*/ 2478121 h 7919265"/>
              <a:gd name="connsiteX29" fmla="*/ 5763756 w 5861642"/>
              <a:gd name="connsiteY29" fmla="*/ 2504290 h 7919265"/>
              <a:gd name="connsiteX30" fmla="*/ 5765133 w 5861642"/>
              <a:gd name="connsiteY30" fmla="*/ 2678688 h 7919265"/>
              <a:gd name="connsiteX31" fmla="*/ 5758308 w 5861642"/>
              <a:gd name="connsiteY31" fmla="*/ 2737891 h 7919265"/>
              <a:gd name="connsiteX32" fmla="*/ 5499832 w 5861642"/>
              <a:gd name="connsiteY32" fmla="*/ 6770108 h 7919265"/>
              <a:gd name="connsiteX33" fmla="*/ 5498316 w 5861642"/>
              <a:gd name="connsiteY33" fmla="*/ 6781200 h 7919265"/>
              <a:gd name="connsiteX34" fmla="*/ 5497062 w 5861642"/>
              <a:gd name="connsiteY34" fmla="*/ 6802542 h 7919265"/>
              <a:gd name="connsiteX35" fmla="*/ 5499947 w 5861642"/>
              <a:gd name="connsiteY35" fmla="*/ 6820932 h 7919265"/>
              <a:gd name="connsiteX36" fmla="*/ 5494409 w 5861642"/>
              <a:gd name="connsiteY36" fmla="*/ 6847760 h 7919265"/>
              <a:gd name="connsiteX37" fmla="*/ 5486503 w 5861642"/>
              <a:gd name="connsiteY37" fmla="*/ 6982763 h 7919265"/>
              <a:gd name="connsiteX38" fmla="*/ 5452061 w 5861642"/>
              <a:gd name="connsiteY38" fmla="*/ 7583356 h 7919265"/>
              <a:gd name="connsiteX39" fmla="*/ 5458843 w 5861642"/>
              <a:gd name="connsiteY39" fmla="*/ 7628844 h 7919265"/>
              <a:gd name="connsiteX40" fmla="*/ 5457259 w 5861642"/>
              <a:gd name="connsiteY40" fmla="*/ 7712341 h 7919265"/>
              <a:gd name="connsiteX41" fmla="*/ 5443236 w 5861642"/>
              <a:gd name="connsiteY41" fmla="*/ 7838503 h 7919265"/>
              <a:gd name="connsiteX42" fmla="*/ 5447010 w 5861642"/>
              <a:gd name="connsiteY42" fmla="*/ 7862553 h 7919265"/>
              <a:gd name="connsiteX43" fmla="*/ 5432854 w 5861642"/>
              <a:gd name="connsiteY43" fmla="*/ 7919237 h 7919265"/>
              <a:gd name="connsiteX44" fmla="*/ 397307 w 5861642"/>
              <a:gd name="connsiteY44" fmla="*/ 7606085 h 7919265"/>
              <a:gd name="connsiteX45" fmla="*/ 0 w 5861642"/>
              <a:gd name="connsiteY45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37543 w 5861642"/>
              <a:gd name="connsiteY7" fmla="*/ 720595 h 7919265"/>
              <a:gd name="connsiteX8" fmla="*/ 5809530 w 5861642"/>
              <a:gd name="connsiteY8" fmla="*/ 1196200 h 7919265"/>
              <a:gd name="connsiteX9" fmla="*/ 5812189 w 5861642"/>
              <a:gd name="connsiteY9" fmla="*/ 1197315 h 7919265"/>
              <a:gd name="connsiteX10" fmla="*/ 5817462 w 5861642"/>
              <a:gd name="connsiteY10" fmla="*/ 1242155 h 7919265"/>
              <a:gd name="connsiteX11" fmla="*/ 5811320 w 5861642"/>
              <a:gd name="connsiteY11" fmla="*/ 1364256 h 7919265"/>
              <a:gd name="connsiteX12" fmla="*/ 5811185 w 5861642"/>
              <a:gd name="connsiteY12" fmla="*/ 1436500 h 7919265"/>
              <a:gd name="connsiteX13" fmla="*/ 5816694 w 5861642"/>
              <a:gd name="connsiteY13" fmla="*/ 1462669 h 7919265"/>
              <a:gd name="connsiteX14" fmla="*/ 5818070 w 5861642"/>
              <a:gd name="connsiteY14" fmla="*/ 1637067 h 7919265"/>
              <a:gd name="connsiteX15" fmla="*/ 5811245 w 5861642"/>
              <a:gd name="connsiteY15" fmla="*/ 1696270 h 7919265"/>
              <a:gd name="connsiteX16" fmla="*/ 5795186 w 5861642"/>
              <a:gd name="connsiteY16" fmla="*/ 1818360 h 7919265"/>
              <a:gd name="connsiteX17" fmla="*/ 5796218 w 5861642"/>
              <a:gd name="connsiteY17" fmla="*/ 1911947 h 7919265"/>
              <a:gd name="connsiteX18" fmla="*/ 5789969 w 5861642"/>
              <a:gd name="connsiteY18" fmla="*/ 1925528 h 7919265"/>
              <a:gd name="connsiteX19" fmla="*/ 5771499 w 5861642"/>
              <a:gd name="connsiteY19" fmla="*/ 2014848 h 7919265"/>
              <a:gd name="connsiteX20" fmla="*/ 5767709 w 5861642"/>
              <a:gd name="connsiteY20" fmla="*/ 2045563 h 7919265"/>
              <a:gd name="connsiteX21" fmla="*/ 5767187 w 5861642"/>
              <a:gd name="connsiteY21" fmla="*/ 2054308 h 7919265"/>
              <a:gd name="connsiteX22" fmla="*/ 5769380 w 5861642"/>
              <a:gd name="connsiteY22" fmla="*/ 2060299 h 7919265"/>
              <a:gd name="connsiteX23" fmla="*/ 5756593 w 5861642"/>
              <a:gd name="connsiteY23" fmla="*/ 2237821 h 7919265"/>
              <a:gd name="connsiteX24" fmla="*/ 5759252 w 5861642"/>
              <a:gd name="connsiteY24" fmla="*/ 2238936 h 7919265"/>
              <a:gd name="connsiteX25" fmla="*/ 5764525 w 5861642"/>
              <a:gd name="connsiteY25" fmla="*/ 2283776 h 7919265"/>
              <a:gd name="connsiteX26" fmla="*/ 5758382 w 5861642"/>
              <a:gd name="connsiteY26" fmla="*/ 2405877 h 7919265"/>
              <a:gd name="connsiteX27" fmla="*/ 5758248 w 5861642"/>
              <a:gd name="connsiteY27" fmla="*/ 2478121 h 7919265"/>
              <a:gd name="connsiteX28" fmla="*/ 5763756 w 5861642"/>
              <a:gd name="connsiteY28" fmla="*/ 2504290 h 7919265"/>
              <a:gd name="connsiteX29" fmla="*/ 5765133 w 5861642"/>
              <a:gd name="connsiteY29" fmla="*/ 2678688 h 7919265"/>
              <a:gd name="connsiteX30" fmla="*/ 5758308 w 5861642"/>
              <a:gd name="connsiteY30" fmla="*/ 2737891 h 7919265"/>
              <a:gd name="connsiteX31" fmla="*/ 5499832 w 5861642"/>
              <a:gd name="connsiteY31" fmla="*/ 6770108 h 7919265"/>
              <a:gd name="connsiteX32" fmla="*/ 5498316 w 5861642"/>
              <a:gd name="connsiteY32" fmla="*/ 6781200 h 7919265"/>
              <a:gd name="connsiteX33" fmla="*/ 5497062 w 5861642"/>
              <a:gd name="connsiteY33" fmla="*/ 6802542 h 7919265"/>
              <a:gd name="connsiteX34" fmla="*/ 5499947 w 5861642"/>
              <a:gd name="connsiteY34" fmla="*/ 6820932 h 7919265"/>
              <a:gd name="connsiteX35" fmla="*/ 5494409 w 5861642"/>
              <a:gd name="connsiteY35" fmla="*/ 6847760 h 7919265"/>
              <a:gd name="connsiteX36" fmla="*/ 5486503 w 5861642"/>
              <a:gd name="connsiteY36" fmla="*/ 6982763 h 7919265"/>
              <a:gd name="connsiteX37" fmla="*/ 5452061 w 5861642"/>
              <a:gd name="connsiteY37" fmla="*/ 7583356 h 7919265"/>
              <a:gd name="connsiteX38" fmla="*/ 5458843 w 5861642"/>
              <a:gd name="connsiteY38" fmla="*/ 7628844 h 7919265"/>
              <a:gd name="connsiteX39" fmla="*/ 5457259 w 5861642"/>
              <a:gd name="connsiteY39" fmla="*/ 7712341 h 7919265"/>
              <a:gd name="connsiteX40" fmla="*/ 5443236 w 5861642"/>
              <a:gd name="connsiteY40" fmla="*/ 7838503 h 7919265"/>
              <a:gd name="connsiteX41" fmla="*/ 5447010 w 5861642"/>
              <a:gd name="connsiteY41" fmla="*/ 7862553 h 7919265"/>
              <a:gd name="connsiteX42" fmla="*/ 5432854 w 5861642"/>
              <a:gd name="connsiteY42" fmla="*/ 7919237 h 7919265"/>
              <a:gd name="connsiteX43" fmla="*/ 397307 w 5861642"/>
              <a:gd name="connsiteY43" fmla="*/ 7606085 h 7919265"/>
              <a:gd name="connsiteX44" fmla="*/ 0 w 5861642"/>
              <a:gd name="connsiteY44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42343 w 5861642"/>
              <a:gd name="connsiteY6" fmla="*/ 627797 h 7919265"/>
              <a:gd name="connsiteX7" fmla="*/ 5809530 w 5861642"/>
              <a:gd name="connsiteY7" fmla="*/ 1196200 h 7919265"/>
              <a:gd name="connsiteX8" fmla="*/ 5812189 w 5861642"/>
              <a:gd name="connsiteY8" fmla="*/ 1197315 h 7919265"/>
              <a:gd name="connsiteX9" fmla="*/ 5817462 w 5861642"/>
              <a:gd name="connsiteY9" fmla="*/ 1242155 h 7919265"/>
              <a:gd name="connsiteX10" fmla="*/ 5811320 w 5861642"/>
              <a:gd name="connsiteY10" fmla="*/ 1364256 h 7919265"/>
              <a:gd name="connsiteX11" fmla="*/ 5811185 w 5861642"/>
              <a:gd name="connsiteY11" fmla="*/ 1436500 h 7919265"/>
              <a:gd name="connsiteX12" fmla="*/ 5816694 w 5861642"/>
              <a:gd name="connsiteY12" fmla="*/ 1462669 h 7919265"/>
              <a:gd name="connsiteX13" fmla="*/ 5818070 w 5861642"/>
              <a:gd name="connsiteY13" fmla="*/ 1637067 h 7919265"/>
              <a:gd name="connsiteX14" fmla="*/ 5811245 w 5861642"/>
              <a:gd name="connsiteY14" fmla="*/ 1696270 h 7919265"/>
              <a:gd name="connsiteX15" fmla="*/ 5795186 w 5861642"/>
              <a:gd name="connsiteY15" fmla="*/ 1818360 h 7919265"/>
              <a:gd name="connsiteX16" fmla="*/ 5796218 w 5861642"/>
              <a:gd name="connsiteY16" fmla="*/ 1911947 h 7919265"/>
              <a:gd name="connsiteX17" fmla="*/ 5789969 w 5861642"/>
              <a:gd name="connsiteY17" fmla="*/ 1925528 h 7919265"/>
              <a:gd name="connsiteX18" fmla="*/ 5771499 w 5861642"/>
              <a:gd name="connsiteY18" fmla="*/ 2014848 h 7919265"/>
              <a:gd name="connsiteX19" fmla="*/ 5767709 w 5861642"/>
              <a:gd name="connsiteY19" fmla="*/ 2045563 h 7919265"/>
              <a:gd name="connsiteX20" fmla="*/ 5767187 w 5861642"/>
              <a:gd name="connsiteY20" fmla="*/ 2054308 h 7919265"/>
              <a:gd name="connsiteX21" fmla="*/ 5769380 w 5861642"/>
              <a:gd name="connsiteY21" fmla="*/ 2060299 h 7919265"/>
              <a:gd name="connsiteX22" fmla="*/ 5756593 w 5861642"/>
              <a:gd name="connsiteY22" fmla="*/ 2237821 h 7919265"/>
              <a:gd name="connsiteX23" fmla="*/ 5759252 w 5861642"/>
              <a:gd name="connsiteY23" fmla="*/ 2238936 h 7919265"/>
              <a:gd name="connsiteX24" fmla="*/ 5764525 w 5861642"/>
              <a:gd name="connsiteY24" fmla="*/ 2283776 h 7919265"/>
              <a:gd name="connsiteX25" fmla="*/ 5758382 w 5861642"/>
              <a:gd name="connsiteY25" fmla="*/ 2405877 h 7919265"/>
              <a:gd name="connsiteX26" fmla="*/ 5758248 w 5861642"/>
              <a:gd name="connsiteY26" fmla="*/ 2478121 h 7919265"/>
              <a:gd name="connsiteX27" fmla="*/ 5763756 w 5861642"/>
              <a:gd name="connsiteY27" fmla="*/ 2504290 h 7919265"/>
              <a:gd name="connsiteX28" fmla="*/ 5765133 w 5861642"/>
              <a:gd name="connsiteY28" fmla="*/ 2678688 h 7919265"/>
              <a:gd name="connsiteX29" fmla="*/ 5758308 w 5861642"/>
              <a:gd name="connsiteY29" fmla="*/ 2737891 h 7919265"/>
              <a:gd name="connsiteX30" fmla="*/ 5499832 w 5861642"/>
              <a:gd name="connsiteY30" fmla="*/ 6770108 h 7919265"/>
              <a:gd name="connsiteX31" fmla="*/ 5498316 w 5861642"/>
              <a:gd name="connsiteY31" fmla="*/ 6781200 h 7919265"/>
              <a:gd name="connsiteX32" fmla="*/ 5497062 w 5861642"/>
              <a:gd name="connsiteY32" fmla="*/ 6802542 h 7919265"/>
              <a:gd name="connsiteX33" fmla="*/ 5499947 w 5861642"/>
              <a:gd name="connsiteY33" fmla="*/ 6820932 h 7919265"/>
              <a:gd name="connsiteX34" fmla="*/ 5494409 w 5861642"/>
              <a:gd name="connsiteY34" fmla="*/ 6847760 h 7919265"/>
              <a:gd name="connsiteX35" fmla="*/ 5486503 w 5861642"/>
              <a:gd name="connsiteY35" fmla="*/ 6982763 h 7919265"/>
              <a:gd name="connsiteX36" fmla="*/ 5452061 w 5861642"/>
              <a:gd name="connsiteY36" fmla="*/ 7583356 h 7919265"/>
              <a:gd name="connsiteX37" fmla="*/ 5458843 w 5861642"/>
              <a:gd name="connsiteY37" fmla="*/ 7628844 h 7919265"/>
              <a:gd name="connsiteX38" fmla="*/ 5457259 w 5861642"/>
              <a:gd name="connsiteY38" fmla="*/ 7712341 h 7919265"/>
              <a:gd name="connsiteX39" fmla="*/ 5443236 w 5861642"/>
              <a:gd name="connsiteY39" fmla="*/ 7838503 h 7919265"/>
              <a:gd name="connsiteX40" fmla="*/ 5447010 w 5861642"/>
              <a:gd name="connsiteY40" fmla="*/ 7862553 h 7919265"/>
              <a:gd name="connsiteX41" fmla="*/ 5432854 w 5861642"/>
              <a:gd name="connsiteY41" fmla="*/ 7919237 h 7919265"/>
              <a:gd name="connsiteX42" fmla="*/ 397307 w 5861642"/>
              <a:gd name="connsiteY42" fmla="*/ 7606085 h 7919265"/>
              <a:gd name="connsiteX43" fmla="*/ 0 w 5861642"/>
              <a:gd name="connsiteY43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09530 w 5861642"/>
              <a:gd name="connsiteY6" fmla="*/ 1196200 h 7919265"/>
              <a:gd name="connsiteX7" fmla="*/ 5812189 w 5861642"/>
              <a:gd name="connsiteY7" fmla="*/ 1197315 h 7919265"/>
              <a:gd name="connsiteX8" fmla="*/ 5817462 w 5861642"/>
              <a:gd name="connsiteY8" fmla="*/ 1242155 h 7919265"/>
              <a:gd name="connsiteX9" fmla="*/ 5811320 w 5861642"/>
              <a:gd name="connsiteY9" fmla="*/ 1364256 h 7919265"/>
              <a:gd name="connsiteX10" fmla="*/ 5811185 w 5861642"/>
              <a:gd name="connsiteY10" fmla="*/ 1436500 h 7919265"/>
              <a:gd name="connsiteX11" fmla="*/ 5816694 w 5861642"/>
              <a:gd name="connsiteY11" fmla="*/ 1462669 h 7919265"/>
              <a:gd name="connsiteX12" fmla="*/ 5818070 w 5861642"/>
              <a:gd name="connsiteY12" fmla="*/ 1637067 h 7919265"/>
              <a:gd name="connsiteX13" fmla="*/ 5811245 w 5861642"/>
              <a:gd name="connsiteY13" fmla="*/ 1696270 h 7919265"/>
              <a:gd name="connsiteX14" fmla="*/ 5795186 w 5861642"/>
              <a:gd name="connsiteY14" fmla="*/ 1818360 h 7919265"/>
              <a:gd name="connsiteX15" fmla="*/ 5796218 w 5861642"/>
              <a:gd name="connsiteY15" fmla="*/ 1911947 h 7919265"/>
              <a:gd name="connsiteX16" fmla="*/ 5789969 w 5861642"/>
              <a:gd name="connsiteY16" fmla="*/ 1925528 h 7919265"/>
              <a:gd name="connsiteX17" fmla="*/ 5771499 w 5861642"/>
              <a:gd name="connsiteY17" fmla="*/ 2014848 h 7919265"/>
              <a:gd name="connsiteX18" fmla="*/ 5767709 w 5861642"/>
              <a:gd name="connsiteY18" fmla="*/ 2045563 h 7919265"/>
              <a:gd name="connsiteX19" fmla="*/ 5767187 w 5861642"/>
              <a:gd name="connsiteY19" fmla="*/ 2054308 h 7919265"/>
              <a:gd name="connsiteX20" fmla="*/ 5769380 w 5861642"/>
              <a:gd name="connsiteY20" fmla="*/ 2060299 h 7919265"/>
              <a:gd name="connsiteX21" fmla="*/ 5756593 w 5861642"/>
              <a:gd name="connsiteY21" fmla="*/ 2237821 h 7919265"/>
              <a:gd name="connsiteX22" fmla="*/ 5759252 w 5861642"/>
              <a:gd name="connsiteY22" fmla="*/ 2238936 h 7919265"/>
              <a:gd name="connsiteX23" fmla="*/ 5764525 w 5861642"/>
              <a:gd name="connsiteY23" fmla="*/ 2283776 h 7919265"/>
              <a:gd name="connsiteX24" fmla="*/ 5758382 w 5861642"/>
              <a:gd name="connsiteY24" fmla="*/ 2405877 h 7919265"/>
              <a:gd name="connsiteX25" fmla="*/ 5758248 w 5861642"/>
              <a:gd name="connsiteY25" fmla="*/ 2478121 h 7919265"/>
              <a:gd name="connsiteX26" fmla="*/ 5763756 w 5861642"/>
              <a:gd name="connsiteY26" fmla="*/ 2504290 h 7919265"/>
              <a:gd name="connsiteX27" fmla="*/ 5765133 w 5861642"/>
              <a:gd name="connsiteY27" fmla="*/ 2678688 h 7919265"/>
              <a:gd name="connsiteX28" fmla="*/ 5758308 w 5861642"/>
              <a:gd name="connsiteY28" fmla="*/ 2737891 h 7919265"/>
              <a:gd name="connsiteX29" fmla="*/ 5499832 w 5861642"/>
              <a:gd name="connsiteY29" fmla="*/ 6770108 h 7919265"/>
              <a:gd name="connsiteX30" fmla="*/ 5498316 w 5861642"/>
              <a:gd name="connsiteY30" fmla="*/ 6781200 h 7919265"/>
              <a:gd name="connsiteX31" fmla="*/ 5497062 w 5861642"/>
              <a:gd name="connsiteY31" fmla="*/ 6802542 h 7919265"/>
              <a:gd name="connsiteX32" fmla="*/ 5499947 w 5861642"/>
              <a:gd name="connsiteY32" fmla="*/ 6820932 h 7919265"/>
              <a:gd name="connsiteX33" fmla="*/ 5494409 w 5861642"/>
              <a:gd name="connsiteY33" fmla="*/ 6847760 h 7919265"/>
              <a:gd name="connsiteX34" fmla="*/ 5486503 w 5861642"/>
              <a:gd name="connsiteY34" fmla="*/ 6982763 h 7919265"/>
              <a:gd name="connsiteX35" fmla="*/ 5452061 w 5861642"/>
              <a:gd name="connsiteY35" fmla="*/ 7583356 h 7919265"/>
              <a:gd name="connsiteX36" fmla="*/ 5458843 w 5861642"/>
              <a:gd name="connsiteY36" fmla="*/ 7628844 h 7919265"/>
              <a:gd name="connsiteX37" fmla="*/ 5457259 w 5861642"/>
              <a:gd name="connsiteY37" fmla="*/ 7712341 h 7919265"/>
              <a:gd name="connsiteX38" fmla="*/ 5443236 w 5861642"/>
              <a:gd name="connsiteY38" fmla="*/ 7838503 h 7919265"/>
              <a:gd name="connsiteX39" fmla="*/ 5447010 w 5861642"/>
              <a:gd name="connsiteY39" fmla="*/ 7862553 h 7919265"/>
              <a:gd name="connsiteX40" fmla="*/ 5432854 w 5861642"/>
              <a:gd name="connsiteY40" fmla="*/ 7919237 h 7919265"/>
              <a:gd name="connsiteX41" fmla="*/ 397307 w 5861642"/>
              <a:gd name="connsiteY41" fmla="*/ 7606085 h 7919265"/>
              <a:gd name="connsiteX42" fmla="*/ 0 w 5861642"/>
              <a:gd name="connsiteY42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09530 w 5861642"/>
              <a:gd name="connsiteY6" fmla="*/ 1196200 h 7919265"/>
              <a:gd name="connsiteX7" fmla="*/ 5812189 w 5861642"/>
              <a:gd name="connsiteY7" fmla="*/ 1197315 h 7919265"/>
              <a:gd name="connsiteX8" fmla="*/ 5817462 w 5861642"/>
              <a:gd name="connsiteY8" fmla="*/ 1242155 h 7919265"/>
              <a:gd name="connsiteX9" fmla="*/ 5811320 w 5861642"/>
              <a:gd name="connsiteY9" fmla="*/ 1364256 h 7919265"/>
              <a:gd name="connsiteX10" fmla="*/ 5811185 w 5861642"/>
              <a:gd name="connsiteY10" fmla="*/ 1436500 h 7919265"/>
              <a:gd name="connsiteX11" fmla="*/ 5816694 w 5861642"/>
              <a:gd name="connsiteY11" fmla="*/ 1462669 h 7919265"/>
              <a:gd name="connsiteX12" fmla="*/ 5818070 w 5861642"/>
              <a:gd name="connsiteY12" fmla="*/ 1637067 h 7919265"/>
              <a:gd name="connsiteX13" fmla="*/ 5811245 w 5861642"/>
              <a:gd name="connsiteY13" fmla="*/ 1696270 h 7919265"/>
              <a:gd name="connsiteX14" fmla="*/ 5795186 w 5861642"/>
              <a:gd name="connsiteY14" fmla="*/ 1818360 h 7919265"/>
              <a:gd name="connsiteX15" fmla="*/ 5796218 w 5861642"/>
              <a:gd name="connsiteY15" fmla="*/ 1911947 h 7919265"/>
              <a:gd name="connsiteX16" fmla="*/ 5789969 w 5861642"/>
              <a:gd name="connsiteY16" fmla="*/ 1925528 h 7919265"/>
              <a:gd name="connsiteX17" fmla="*/ 5771499 w 5861642"/>
              <a:gd name="connsiteY17" fmla="*/ 2014848 h 7919265"/>
              <a:gd name="connsiteX18" fmla="*/ 5767709 w 5861642"/>
              <a:gd name="connsiteY18" fmla="*/ 2045563 h 7919265"/>
              <a:gd name="connsiteX19" fmla="*/ 5767187 w 5861642"/>
              <a:gd name="connsiteY19" fmla="*/ 2054308 h 7919265"/>
              <a:gd name="connsiteX20" fmla="*/ 5769380 w 5861642"/>
              <a:gd name="connsiteY20" fmla="*/ 2060299 h 7919265"/>
              <a:gd name="connsiteX21" fmla="*/ 5756593 w 5861642"/>
              <a:gd name="connsiteY21" fmla="*/ 2237821 h 7919265"/>
              <a:gd name="connsiteX22" fmla="*/ 5759252 w 5861642"/>
              <a:gd name="connsiteY22" fmla="*/ 2238936 h 7919265"/>
              <a:gd name="connsiteX23" fmla="*/ 5764525 w 5861642"/>
              <a:gd name="connsiteY23" fmla="*/ 2283776 h 7919265"/>
              <a:gd name="connsiteX24" fmla="*/ 5758382 w 5861642"/>
              <a:gd name="connsiteY24" fmla="*/ 2405877 h 7919265"/>
              <a:gd name="connsiteX25" fmla="*/ 5758248 w 5861642"/>
              <a:gd name="connsiteY25" fmla="*/ 2478121 h 7919265"/>
              <a:gd name="connsiteX26" fmla="*/ 5763756 w 5861642"/>
              <a:gd name="connsiteY26" fmla="*/ 2504290 h 7919265"/>
              <a:gd name="connsiteX27" fmla="*/ 5765133 w 5861642"/>
              <a:gd name="connsiteY27" fmla="*/ 2678688 h 7919265"/>
              <a:gd name="connsiteX28" fmla="*/ 5499832 w 5861642"/>
              <a:gd name="connsiteY28" fmla="*/ 6770108 h 7919265"/>
              <a:gd name="connsiteX29" fmla="*/ 5498316 w 5861642"/>
              <a:gd name="connsiteY29" fmla="*/ 6781200 h 7919265"/>
              <a:gd name="connsiteX30" fmla="*/ 5497062 w 5861642"/>
              <a:gd name="connsiteY30" fmla="*/ 6802542 h 7919265"/>
              <a:gd name="connsiteX31" fmla="*/ 5499947 w 5861642"/>
              <a:gd name="connsiteY31" fmla="*/ 6820932 h 7919265"/>
              <a:gd name="connsiteX32" fmla="*/ 5494409 w 5861642"/>
              <a:gd name="connsiteY32" fmla="*/ 6847760 h 7919265"/>
              <a:gd name="connsiteX33" fmla="*/ 5486503 w 5861642"/>
              <a:gd name="connsiteY33" fmla="*/ 6982763 h 7919265"/>
              <a:gd name="connsiteX34" fmla="*/ 5452061 w 5861642"/>
              <a:gd name="connsiteY34" fmla="*/ 7583356 h 7919265"/>
              <a:gd name="connsiteX35" fmla="*/ 5458843 w 5861642"/>
              <a:gd name="connsiteY35" fmla="*/ 7628844 h 7919265"/>
              <a:gd name="connsiteX36" fmla="*/ 5457259 w 5861642"/>
              <a:gd name="connsiteY36" fmla="*/ 7712341 h 7919265"/>
              <a:gd name="connsiteX37" fmla="*/ 5443236 w 5861642"/>
              <a:gd name="connsiteY37" fmla="*/ 7838503 h 7919265"/>
              <a:gd name="connsiteX38" fmla="*/ 5447010 w 5861642"/>
              <a:gd name="connsiteY38" fmla="*/ 7862553 h 7919265"/>
              <a:gd name="connsiteX39" fmla="*/ 5432854 w 5861642"/>
              <a:gd name="connsiteY39" fmla="*/ 7919237 h 7919265"/>
              <a:gd name="connsiteX40" fmla="*/ 397307 w 5861642"/>
              <a:gd name="connsiteY40" fmla="*/ 7606085 h 7919265"/>
              <a:gd name="connsiteX41" fmla="*/ 0 w 5861642"/>
              <a:gd name="connsiteY41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09530 w 5861642"/>
              <a:gd name="connsiteY6" fmla="*/ 1196200 h 7919265"/>
              <a:gd name="connsiteX7" fmla="*/ 5812189 w 5861642"/>
              <a:gd name="connsiteY7" fmla="*/ 1197315 h 7919265"/>
              <a:gd name="connsiteX8" fmla="*/ 5817462 w 5861642"/>
              <a:gd name="connsiteY8" fmla="*/ 1242155 h 7919265"/>
              <a:gd name="connsiteX9" fmla="*/ 5811320 w 5861642"/>
              <a:gd name="connsiteY9" fmla="*/ 1364256 h 7919265"/>
              <a:gd name="connsiteX10" fmla="*/ 5811185 w 5861642"/>
              <a:gd name="connsiteY10" fmla="*/ 1436500 h 7919265"/>
              <a:gd name="connsiteX11" fmla="*/ 5816694 w 5861642"/>
              <a:gd name="connsiteY11" fmla="*/ 1462669 h 7919265"/>
              <a:gd name="connsiteX12" fmla="*/ 5818070 w 5861642"/>
              <a:gd name="connsiteY12" fmla="*/ 1637067 h 7919265"/>
              <a:gd name="connsiteX13" fmla="*/ 5811245 w 5861642"/>
              <a:gd name="connsiteY13" fmla="*/ 1696270 h 7919265"/>
              <a:gd name="connsiteX14" fmla="*/ 5795186 w 5861642"/>
              <a:gd name="connsiteY14" fmla="*/ 1818360 h 7919265"/>
              <a:gd name="connsiteX15" fmla="*/ 5796218 w 5861642"/>
              <a:gd name="connsiteY15" fmla="*/ 1911947 h 7919265"/>
              <a:gd name="connsiteX16" fmla="*/ 5789969 w 5861642"/>
              <a:gd name="connsiteY16" fmla="*/ 1925528 h 7919265"/>
              <a:gd name="connsiteX17" fmla="*/ 5771499 w 5861642"/>
              <a:gd name="connsiteY17" fmla="*/ 2014848 h 7919265"/>
              <a:gd name="connsiteX18" fmla="*/ 5767709 w 5861642"/>
              <a:gd name="connsiteY18" fmla="*/ 2045563 h 7919265"/>
              <a:gd name="connsiteX19" fmla="*/ 5767187 w 5861642"/>
              <a:gd name="connsiteY19" fmla="*/ 2054308 h 7919265"/>
              <a:gd name="connsiteX20" fmla="*/ 5769380 w 5861642"/>
              <a:gd name="connsiteY20" fmla="*/ 2060299 h 7919265"/>
              <a:gd name="connsiteX21" fmla="*/ 5756593 w 5861642"/>
              <a:gd name="connsiteY21" fmla="*/ 2237821 h 7919265"/>
              <a:gd name="connsiteX22" fmla="*/ 5759252 w 5861642"/>
              <a:gd name="connsiteY22" fmla="*/ 2238936 h 7919265"/>
              <a:gd name="connsiteX23" fmla="*/ 5764525 w 5861642"/>
              <a:gd name="connsiteY23" fmla="*/ 2283776 h 7919265"/>
              <a:gd name="connsiteX24" fmla="*/ 5758382 w 5861642"/>
              <a:gd name="connsiteY24" fmla="*/ 2405877 h 7919265"/>
              <a:gd name="connsiteX25" fmla="*/ 5758248 w 5861642"/>
              <a:gd name="connsiteY25" fmla="*/ 2478121 h 7919265"/>
              <a:gd name="connsiteX26" fmla="*/ 5763756 w 5861642"/>
              <a:gd name="connsiteY26" fmla="*/ 2504290 h 7919265"/>
              <a:gd name="connsiteX27" fmla="*/ 5499832 w 5861642"/>
              <a:gd name="connsiteY27" fmla="*/ 6770108 h 7919265"/>
              <a:gd name="connsiteX28" fmla="*/ 5498316 w 5861642"/>
              <a:gd name="connsiteY28" fmla="*/ 6781200 h 7919265"/>
              <a:gd name="connsiteX29" fmla="*/ 5497062 w 5861642"/>
              <a:gd name="connsiteY29" fmla="*/ 6802542 h 7919265"/>
              <a:gd name="connsiteX30" fmla="*/ 5499947 w 5861642"/>
              <a:gd name="connsiteY30" fmla="*/ 6820932 h 7919265"/>
              <a:gd name="connsiteX31" fmla="*/ 5494409 w 5861642"/>
              <a:gd name="connsiteY31" fmla="*/ 6847760 h 7919265"/>
              <a:gd name="connsiteX32" fmla="*/ 5486503 w 5861642"/>
              <a:gd name="connsiteY32" fmla="*/ 6982763 h 7919265"/>
              <a:gd name="connsiteX33" fmla="*/ 5452061 w 5861642"/>
              <a:gd name="connsiteY33" fmla="*/ 7583356 h 7919265"/>
              <a:gd name="connsiteX34" fmla="*/ 5458843 w 5861642"/>
              <a:gd name="connsiteY34" fmla="*/ 7628844 h 7919265"/>
              <a:gd name="connsiteX35" fmla="*/ 5457259 w 5861642"/>
              <a:gd name="connsiteY35" fmla="*/ 7712341 h 7919265"/>
              <a:gd name="connsiteX36" fmla="*/ 5443236 w 5861642"/>
              <a:gd name="connsiteY36" fmla="*/ 7838503 h 7919265"/>
              <a:gd name="connsiteX37" fmla="*/ 5447010 w 5861642"/>
              <a:gd name="connsiteY37" fmla="*/ 7862553 h 7919265"/>
              <a:gd name="connsiteX38" fmla="*/ 5432854 w 5861642"/>
              <a:gd name="connsiteY38" fmla="*/ 7919237 h 7919265"/>
              <a:gd name="connsiteX39" fmla="*/ 397307 w 5861642"/>
              <a:gd name="connsiteY39" fmla="*/ 7606085 h 7919265"/>
              <a:gd name="connsiteX40" fmla="*/ 0 w 5861642"/>
              <a:gd name="connsiteY40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09530 w 5861642"/>
              <a:gd name="connsiteY6" fmla="*/ 1196200 h 7919265"/>
              <a:gd name="connsiteX7" fmla="*/ 5812189 w 5861642"/>
              <a:gd name="connsiteY7" fmla="*/ 1197315 h 7919265"/>
              <a:gd name="connsiteX8" fmla="*/ 5817462 w 5861642"/>
              <a:gd name="connsiteY8" fmla="*/ 1242155 h 7919265"/>
              <a:gd name="connsiteX9" fmla="*/ 5811320 w 5861642"/>
              <a:gd name="connsiteY9" fmla="*/ 1364256 h 7919265"/>
              <a:gd name="connsiteX10" fmla="*/ 5811185 w 5861642"/>
              <a:gd name="connsiteY10" fmla="*/ 1436500 h 7919265"/>
              <a:gd name="connsiteX11" fmla="*/ 5816694 w 5861642"/>
              <a:gd name="connsiteY11" fmla="*/ 1462669 h 7919265"/>
              <a:gd name="connsiteX12" fmla="*/ 5818070 w 5861642"/>
              <a:gd name="connsiteY12" fmla="*/ 1637067 h 7919265"/>
              <a:gd name="connsiteX13" fmla="*/ 5811245 w 5861642"/>
              <a:gd name="connsiteY13" fmla="*/ 1696270 h 7919265"/>
              <a:gd name="connsiteX14" fmla="*/ 5795186 w 5861642"/>
              <a:gd name="connsiteY14" fmla="*/ 1818360 h 7919265"/>
              <a:gd name="connsiteX15" fmla="*/ 5796218 w 5861642"/>
              <a:gd name="connsiteY15" fmla="*/ 1911947 h 7919265"/>
              <a:gd name="connsiteX16" fmla="*/ 5789969 w 5861642"/>
              <a:gd name="connsiteY16" fmla="*/ 1925528 h 7919265"/>
              <a:gd name="connsiteX17" fmla="*/ 5771499 w 5861642"/>
              <a:gd name="connsiteY17" fmla="*/ 2014848 h 7919265"/>
              <a:gd name="connsiteX18" fmla="*/ 5767709 w 5861642"/>
              <a:gd name="connsiteY18" fmla="*/ 2045563 h 7919265"/>
              <a:gd name="connsiteX19" fmla="*/ 5767187 w 5861642"/>
              <a:gd name="connsiteY19" fmla="*/ 2054308 h 7919265"/>
              <a:gd name="connsiteX20" fmla="*/ 5769380 w 5861642"/>
              <a:gd name="connsiteY20" fmla="*/ 2060299 h 7919265"/>
              <a:gd name="connsiteX21" fmla="*/ 5756593 w 5861642"/>
              <a:gd name="connsiteY21" fmla="*/ 2237821 h 7919265"/>
              <a:gd name="connsiteX22" fmla="*/ 5759252 w 5861642"/>
              <a:gd name="connsiteY22" fmla="*/ 2238936 h 7919265"/>
              <a:gd name="connsiteX23" fmla="*/ 5764525 w 5861642"/>
              <a:gd name="connsiteY23" fmla="*/ 2283776 h 7919265"/>
              <a:gd name="connsiteX24" fmla="*/ 5758382 w 5861642"/>
              <a:gd name="connsiteY24" fmla="*/ 2405877 h 7919265"/>
              <a:gd name="connsiteX25" fmla="*/ 5758248 w 5861642"/>
              <a:gd name="connsiteY25" fmla="*/ 2478121 h 7919265"/>
              <a:gd name="connsiteX26" fmla="*/ 5793542 w 5861642"/>
              <a:gd name="connsiteY26" fmla="*/ 2504220 h 7919265"/>
              <a:gd name="connsiteX27" fmla="*/ 5499832 w 5861642"/>
              <a:gd name="connsiteY27" fmla="*/ 6770108 h 7919265"/>
              <a:gd name="connsiteX28" fmla="*/ 5498316 w 5861642"/>
              <a:gd name="connsiteY28" fmla="*/ 6781200 h 7919265"/>
              <a:gd name="connsiteX29" fmla="*/ 5497062 w 5861642"/>
              <a:gd name="connsiteY29" fmla="*/ 6802542 h 7919265"/>
              <a:gd name="connsiteX30" fmla="*/ 5499947 w 5861642"/>
              <a:gd name="connsiteY30" fmla="*/ 6820932 h 7919265"/>
              <a:gd name="connsiteX31" fmla="*/ 5494409 w 5861642"/>
              <a:gd name="connsiteY31" fmla="*/ 6847760 h 7919265"/>
              <a:gd name="connsiteX32" fmla="*/ 5486503 w 5861642"/>
              <a:gd name="connsiteY32" fmla="*/ 6982763 h 7919265"/>
              <a:gd name="connsiteX33" fmla="*/ 5452061 w 5861642"/>
              <a:gd name="connsiteY33" fmla="*/ 7583356 h 7919265"/>
              <a:gd name="connsiteX34" fmla="*/ 5458843 w 5861642"/>
              <a:gd name="connsiteY34" fmla="*/ 7628844 h 7919265"/>
              <a:gd name="connsiteX35" fmla="*/ 5457259 w 5861642"/>
              <a:gd name="connsiteY35" fmla="*/ 7712341 h 7919265"/>
              <a:gd name="connsiteX36" fmla="*/ 5443236 w 5861642"/>
              <a:gd name="connsiteY36" fmla="*/ 7838503 h 7919265"/>
              <a:gd name="connsiteX37" fmla="*/ 5447010 w 5861642"/>
              <a:gd name="connsiteY37" fmla="*/ 7862553 h 7919265"/>
              <a:gd name="connsiteX38" fmla="*/ 5432854 w 5861642"/>
              <a:gd name="connsiteY38" fmla="*/ 7919237 h 7919265"/>
              <a:gd name="connsiteX39" fmla="*/ 397307 w 5861642"/>
              <a:gd name="connsiteY39" fmla="*/ 7606085 h 7919265"/>
              <a:gd name="connsiteX40" fmla="*/ 0 w 5861642"/>
              <a:gd name="connsiteY40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09530 w 5861642"/>
              <a:gd name="connsiteY6" fmla="*/ 1196200 h 7919265"/>
              <a:gd name="connsiteX7" fmla="*/ 5812189 w 5861642"/>
              <a:gd name="connsiteY7" fmla="*/ 1197315 h 7919265"/>
              <a:gd name="connsiteX8" fmla="*/ 5817462 w 5861642"/>
              <a:gd name="connsiteY8" fmla="*/ 1242155 h 7919265"/>
              <a:gd name="connsiteX9" fmla="*/ 5811320 w 5861642"/>
              <a:gd name="connsiteY9" fmla="*/ 1364256 h 7919265"/>
              <a:gd name="connsiteX10" fmla="*/ 5811185 w 5861642"/>
              <a:gd name="connsiteY10" fmla="*/ 1436500 h 7919265"/>
              <a:gd name="connsiteX11" fmla="*/ 5816694 w 5861642"/>
              <a:gd name="connsiteY11" fmla="*/ 1462669 h 7919265"/>
              <a:gd name="connsiteX12" fmla="*/ 5818070 w 5861642"/>
              <a:gd name="connsiteY12" fmla="*/ 1637067 h 7919265"/>
              <a:gd name="connsiteX13" fmla="*/ 5811245 w 5861642"/>
              <a:gd name="connsiteY13" fmla="*/ 1696270 h 7919265"/>
              <a:gd name="connsiteX14" fmla="*/ 5795186 w 5861642"/>
              <a:gd name="connsiteY14" fmla="*/ 1818360 h 7919265"/>
              <a:gd name="connsiteX15" fmla="*/ 5796218 w 5861642"/>
              <a:gd name="connsiteY15" fmla="*/ 1911947 h 7919265"/>
              <a:gd name="connsiteX16" fmla="*/ 5789969 w 5861642"/>
              <a:gd name="connsiteY16" fmla="*/ 1925528 h 7919265"/>
              <a:gd name="connsiteX17" fmla="*/ 5771499 w 5861642"/>
              <a:gd name="connsiteY17" fmla="*/ 2014848 h 7919265"/>
              <a:gd name="connsiteX18" fmla="*/ 5767709 w 5861642"/>
              <a:gd name="connsiteY18" fmla="*/ 2045563 h 7919265"/>
              <a:gd name="connsiteX19" fmla="*/ 5767187 w 5861642"/>
              <a:gd name="connsiteY19" fmla="*/ 2054308 h 7919265"/>
              <a:gd name="connsiteX20" fmla="*/ 5769380 w 5861642"/>
              <a:gd name="connsiteY20" fmla="*/ 2060299 h 7919265"/>
              <a:gd name="connsiteX21" fmla="*/ 5756593 w 5861642"/>
              <a:gd name="connsiteY21" fmla="*/ 2237821 h 7919265"/>
              <a:gd name="connsiteX22" fmla="*/ 5759252 w 5861642"/>
              <a:gd name="connsiteY22" fmla="*/ 2238936 h 7919265"/>
              <a:gd name="connsiteX23" fmla="*/ 5764525 w 5861642"/>
              <a:gd name="connsiteY23" fmla="*/ 2283776 h 7919265"/>
              <a:gd name="connsiteX24" fmla="*/ 5758382 w 5861642"/>
              <a:gd name="connsiteY24" fmla="*/ 2405877 h 7919265"/>
              <a:gd name="connsiteX25" fmla="*/ 5758248 w 5861642"/>
              <a:gd name="connsiteY25" fmla="*/ 2478121 h 7919265"/>
              <a:gd name="connsiteX26" fmla="*/ 5793542 w 5861642"/>
              <a:gd name="connsiteY26" fmla="*/ 2504220 h 7919265"/>
              <a:gd name="connsiteX27" fmla="*/ 5499832 w 5861642"/>
              <a:gd name="connsiteY27" fmla="*/ 6770108 h 7919265"/>
              <a:gd name="connsiteX28" fmla="*/ 5497062 w 5861642"/>
              <a:gd name="connsiteY28" fmla="*/ 6802542 h 7919265"/>
              <a:gd name="connsiteX29" fmla="*/ 5499947 w 5861642"/>
              <a:gd name="connsiteY29" fmla="*/ 6820932 h 7919265"/>
              <a:gd name="connsiteX30" fmla="*/ 5494409 w 5861642"/>
              <a:gd name="connsiteY30" fmla="*/ 6847760 h 7919265"/>
              <a:gd name="connsiteX31" fmla="*/ 5486503 w 5861642"/>
              <a:gd name="connsiteY31" fmla="*/ 6982763 h 7919265"/>
              <a:gd name="connsiteX32" fmla="*/ 5452061 w 5861642"/>
              <a:gd name="connsiteY32" fmla="*/ 7583356 h 7919265"/>
              <a:gd name="connsiteX33" fmla="*/ 5458843 w 5861642"/>
              <a:gd name="connsiteY33" fmla="*/ 7628844 h 7919265"/>
              <a:gd name="connsiteX34" fmla="*/ 5457259 w 5861642"/>
              <a:gd name="connsiteY34" fmla="*/ 7712341 h 7919265"/>
              <a:gd name="connsiteX35" fmla="*/ 5443236 w 5861642"/>
              <a:gd name="connsiteY35" fmla="*/ 7838503 h 7919265"/>
              <a:gd name="connsiteX36" fmla="*/ 5447010 w 5861642"/>
              <a:gd name="connsiteY36" fmla="*/ 7862553 h 7919265"/>
              <a:gd name="connsiteX37" fmla="*/ 5432854 w 5861642"/>
              <a:gd name="connsiteY37" fmla="*/ 7919237 h 7919265"/>
              <a:gd name="connsiteX38" fmla="*/ 397307 w 5861642"/>
              <a:gd name="connsiteY38" fmla="*/ 7606085 h 7919265"/>
              <a:gd name="connsiteX39" fmla="*/ 0 w 5861642"/>
              <a:gd name="connsiteY39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09530 w 5861642"/>
              <a:gd name="connsiteY6" fmla="*/ 1196200 h 7919265"/>
              <a:gd name="connsiteX7" fmla="*/ 5812189 w 5861642"/>
              <a:gd name="connsiteY7" fmla="*/ 1197315 h 7919265"/>
              <a:gd name="connsiteX8" fmla="*/ 5817462 w 5861642"/>
              <a:gd name="connsiteY8" fmla="*/ 1242155 h 7919265"/>
              <a:gd name="connsiteX9" fmla="*/ 5811320 w 5861642"/>
              <a:gd name="connsiteY9" fmla="*/ 1364256 h 7919265"/>
              <a:gd name="connsiteX10" fmla="*/ 5811185 w 5861642"/>
              <a:gd name="connsiteY10" fmla="*/ 1436500 h 7919265"/>
              <a:gd name="connsiteX11" fmla="*/ 5816694 w 5861642"/>
              <a:gd name="connsiteY11" fmla="*/ 1462669 h 7919265"/>
              <a:gd name="connsiteX12" fmla="*/ 5818070 w 5861642"/>
              <a:gd name="connsiteY12" fmla="*/ 1637067 h 7919265"/>
              <a:gd name="connsiteX13" fmla="*/ 5811245 w 5861642"/>
              <a:gd name="connsiteY13" fmla="*/ 1696270 h 7919265"/>
              <a:gd name="connsiteX14" fmla="*/ 5795186 w 5861642"/>
              <a:gd name="connsiteY14" fmla="*/ 1818360 h 7919265"/>
              <a:gd name="connsiteX15" fmla="*/ 5796218 w 5861642"/>
              <a:gd name="connsiteY15" fmla="*/ 1911947 h 7919265"/>
              <a:gd name="connsiteX16" fmla="*/ 5789969 w 5861642"/>
              <a:gd name="connsiteY16" fmla="*/ 1925528 h 7919265"/>
              <a:gd name="connsiteX17" fmla="*/ 5771499 w 5861642"/>
              <a:gd name="connsiteY17" fmla="*/ 2014848 h 7919265"/>
              <a:gd name="connsiteX18" fmla="*/ 5767709 w 5861642"/>
              <a:gd name="connsiteY18" fmla="*/ 2045563 h 7919265"/>
              <a:gd name="connsiteX19" fmla="*/ 5767187 w 5861642"/>
              <a:gd name="connsiteY19" fmla="*/ 2054308 h 7919265"/>
              <a:gd name="connsiteX20" fmla="*/ 5769380 w 5861642"/>
              <a:gd name="connsiteY20" fmla="*/ 2060299 h 7919265"/>
              <a:gd name="connsiteX21" fmla="*/ 5756593 w 5861642"/>
              <a:gd name="connsiteY21" fmla="*/ 2237821 h 7919265"/>
              <a:gd name="connsiteX22" fmla="*/ 5759252 w 5861642"/>
              <a:gd name="connsiteY22" fmla="*/ 2238936 h 7919265"/>
              <a:gd name="connsiteX23" fmla="*/ 5764525 w 5861642"/>
              <a:gd name="connsiteY23" fmla="*/ 2283776 h 7919265"/>
              <a:gd name="connsiteX24" fmla="*/ 5758382 w 5861642"/>
              <a:gd name="connsiteY24" fmla="*/ 2405877 h 7919265"/>
              <a:gd name="connsiteX25" fmla="*/ 5758248 w 5861642"/>
              <a:gd name="connsiteY25" fmla="*/ 2478121 h 7919265"/>
              <a:gd name="connsiteX26" fmla="*/ 5793542 w 5861642"/>
              <a:gd name="connsiteY26" fmla="*/ 2504220 h 7919265"/>
              <a:gd name="connsiteX27" fmla="*/ 5499832 w 5861642"/>
              <a:gd name="connsiteY27" fmla="*/ 6770108 h 7919265"/>
              <a:gd name="connsiteX28" fmla="*/ 5497062 w 5861642"/>
              <a:gd name="connsiteY28" fmla="*/ 6802542 h 7919265"/>
              <a:gd name="connsiteX29" fmla="*/ 5499947 w 5861642"/>
              <a:gd name="connsiteY29" fmla="*/ 6820932 h 7919265"/>
              <a:gd name="connsiteX30" fmla="*/ 5486503 w 5861642"/>
              <a:gd name="connsiteY30" fmla="*/ 6982763 h 7919265"/>
              <a:gd name="connsiteX31" fmla="*/ 5452061 w 5861642"/>
              <a:gd name="connsiteY31" fmla="*/ 7583356 h 7919265"/>
              <a:gd name="connsiteX32" fmla="*/ 5458843 w 5861642"/>
              <a:gd name="connsiteY32" fmla="*/ 7628844 h 7919265"/>
              <a:gd name="connsiteX33" fmla="*/ 5457259 w 5861642"/>
              <a:gd name="connsiteY33" fmla="*/ 7712341 h 7919265"/>
              <a:gd name="connsiteX34" fmla="*/ 5443236 w 5861642"/>
              <a:gd name="connsiteY34" fmla="*/ 7838503 h 7919265"/>
              <a:gd name="connsiteX35" fmla="*/ 5447010 w 5861642"/>
              <a:gd name="connsiteY35" fmla="*/ 7862553 h 7919265"/>
              <a:gd name="connsiteX36" fmla="*/ 5432854 w 5861642"/>
              <a:gd name="connsiteY36" fmla="*/ 7919237 h 7919265"/>
              <a:gd name="connsiteX37" fmla="*/ 397307 w 5861642"/>
              <a:gd name="connsiteY37" fmla="*/ 7606085 h 7919265"/>
              <a:gd name="connsiteX38" fmla="*/ 0 w 5861642"/>
              <a:gd name="connsiteY38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09530 w 5861642"/>
              <a:gd name="connsiteY6" fmla="*/ 1196200 h 7919265"/>
              <a:gd name="connsiteX7" fmla="*/ 5812189 w 5861642"/>
              <a:gd name="connsiteY7" fmla="*/ 1197315 h 7919265"/>
              <a:gd name="connsiteX8" fmla="*/ 5817462 w 5861642"/>
              <a:gd name="connsiteY8" fmla="*/ 1242155 h 7919265"/>
              <a:gd name="connsiteX9" fmla="*/ 5811320 w 5861642"/>
              <a:gd name="connsiteY9" fmla="*/ 1364256 h 7919265"/>
              <a:gd name="connsiteX10" fmla="*/ 5811185 w 5861642"/>
              <a:gd name="connsiteY10" fmla="*/ 1436500 h 7919265"/>
              <a:gd name="connsiteX11" fmla="*/ 5816694 w 5861642"/>
              <a:gd name="connsiteY11" fmla="*/ 1462669 h 7919265"/>
              <a:gd name="connsiteX12" fmla="*/ 5818070 w 5861642"/>
              <a:gd name="connsiteY12" fmla="*/ 1637067 h 7919265"/>
              <a:gd name="connsiteX13" fmla="*/ 5811245 w 5861642"/>
              <a:gd name="connsiteY13" fmla="*/ 1696270 h 7919265"/>
              <a:gd name="connsiteX14" fmla="*/ 5795186 w 5861642"/>
              <a:gd name="connsiteY14" fmla="*/ 1818360 h 7919265"/>
              <a:gd name="connsiteX15" fmla="*/ 5796218 w 5861642"/>
              <a:gd name="connsiteY15" fmla="*/ 1911947 h 7919265"/>
              <a:gd name="connsiteX16" fmla="*/ 5789969 w 5861642"/>
              <a:gd name="connsiteY16" fmla="*/ 1925528 h 7919265"/>
              <a:gd name="connsiteX17" fmla="*/ 5771499 w 5861642"/>
              <a:gd name="connsiteY17" fmla="*/ 2014848 h 7919265"/>
              <a:gd name="connsiteX18" fmla="*/ 5767709 w 5861642"/>
              <a:gd name="connsiteY18" fmla="*/ 2045563 h 7919265"/>
              <a:gd name="connsiteX19" fmla="*/ 5767187 w 5861642"/>
              <a:gd name="connsiteY19" fmla="*/ 2054308 h 7919265"/>
              <a:gd name="connsiteX20" fmla="*/ 5769380 w 5861642"/>
              <a:gd name="connsiteY20" fmla="*/ 2060299 h 7919265"/>
              <a:gd name="connsiteX21" fmla="*/ 5756593 w 5861642"/>
              <a:gd name="connsiteY21" fmla="*/ 2237821 h 7919265"/>
              <a:gd name="connsiteX22" fmla="*/ 5759252 w 5861642"/>
              <a:gd name="connsiteY22" fmla="*/ 2238936 h 7919265"/>
              <a:gd name="connsiteX23" fmla="*/ 5764525 w 5861642"/>
              <a:gd name="connsiteY23" fmla="*/ 2283776 h 7919265"/>
              <a:gd name="connsiteX24" fmla="*/ 5758382 w 5861642"/>
              <a:gd name="connsiteY24" fmla="*/ 2405877 h 7919265"/>
              <a:gd name="connsiteX25" fmla="*/ 5758248 w 5861642"/>
              <a:gd name="connsiteY25" fmla="*/ 2478121 h 7919265"/>
              <a:gd name="connsiteX26" fmla="*/ 5793542 w 5861642"/>
              <a:gd name="connsiteY26" fmla="*/ 2504220 h 7919265"/>
              <a:gd name="connsiteX27" fmla="*/ 5499832 w 5861642"/>
              <a:gd name="connsiteY27" fmla="*/ 6770108 h 7919265"/>
              <a:gd name="connsiteX28" fmla="*/ 5497062 w 5861642"/>
              <a:gd name="connsiteY28" fmla="*/ 6802542 h 7919265"/>
              <a:gd name="connsiteX29" fmla="*/ 5486503 w 5861642"/>
              <a:gd name="connsiteY29" fmla="*/ 6982763 h 7919265"/>
              <a:gd name="connsiteX30" fmla="*/ 5452061 w 5861642"/>
              <a:gd name="connsiteY30" fmla="*/ 7583356 h 7919265"/>
              <a:gd name="connsiteX31" fmla="*/ 5458843 w 5861642"/>
              <a:gd name="connsiteY31" fmla="*/ 7628844 h 7919265"/>
              <a:gd name="connsiteX32" fmla="*/ 5457259 w 5861642"/>
              <a:gd name="connsiteY32" fmla="*/ 7712341 h 7919265"/>
              <a:gd name="connsiteX33" fmla="*/ 5443236 w 5861642"/>
              <a:gd name="connsiteY33" fmla="*/ 7838503 h 7919265"/>
              <a:gd name="connsiteX34" fmla="*/ 5447010 w 5861642"/>
              <a:gd name="connsiteY34" fmla="*/ 7862553 h 7919265"/>
              <a:gd name="connsiteX35" fmla="*/ 5432854 w 5861642"/>
              <a:gd name="connsiteY35" fmla="*/ 7919237 h 7919265"/>
              <a:gd name="connsiteX36" fmla="*/ 397307 w 5861642"/>
              <a:gd name="connsiteY36" fmla="*/ 7606085 h 7919265"/>
              <a:gd name="connsiteX37" fmla="*/ 0 w 5861642"/>
              <a:gd name="connsiteY37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09530 w 5861642"/>
              <a:gd name="connsiteY6" fmla="*/ 1196200 h 7919265"/>
              <a:gd name="connsiteX7" fmla="*/ 5812189 w 5861642"/>
              <a:gd name="connsiteY7" fmla="*/ 1197315 h 7919265"/>
              <a:gd name="connsiteX8" fmla="*/ 5817462 w 5861642"/>
              <a:gd name="connsiteY8" fmla="*/ 1242155 h 7919265"/>
              <a:gd name="connsiteX9" fmla="*/ 5811320 w 5861642"/>
              <a:gd name="connsiteY9" fmla="*/ 1364256 h 7919265"/>
              <a:gd name="connsiteX10" fmla="*/ 5811185 w 5861642"/>
              <a:gd name="connsiteY10" fmla="*/ 1436500 h 7919265"/>
              <a:gd name="connsiteX11" fmla="*/ 5816694 w 5861642"/>
              <a:gd name="connsiteY11" fmla="*/ 1462669 h 7919265"/>
              <a:gd name="connsiteX12" fmla="*/ 5818070 w 5861642"/>
              <a:gd name="connsiteY12" fmla="*/ 1637067 h 7919265"/>
              <a:gd name="connsiteX13" fmla="*/ 5811245 w 5861642"/>
              <a:gd name="connsiteY13" fmla="*/ 1696270 h 7919265"/>
              <a:gd name="connsiteX14" fmla="*/ 5795186 w 5861642"/>
              <a:gd name="connsiteY14" fmla="*/ 1818360 h 7919265"/>
              <a:gd name="connsiteX15" fmla="*/ 5796218 w 5861642"/>
              <a:gd name="connsiteY15" fmla="*/ 1911947 h 7919265"/>
              <a:gd name="connsiteX16" fmla="*/ 5789969 w 5861642"/>
              <a:gd name="connsiteY16" fmla="*/ 1925528 h 7919265"/>
              <a:gd name="connsiteX17" fmla="*/ 5771499 w 5861642"/>
              <a:gd name="connsiteY17" fmla="*/ 2014848 h 7919265"/>
              <a:gd name="connsiteX18" fmla="*/ 5767709 w 5861642"/>
              <a:gd name="connsiteY18" fmla="*/ 2045563 h 7919265"/>
              <a:gd name="connsiteX19" fmla="*/ 5767187 w 5861642"/>
              <a:gd name="connsiteY19" fmla="*/ 2054308 h 7919265"/>
              <a:gd name="connsiteX20" fmla="*/ 5769380 w 5861642"/>
              <a:gd name="connsiteY20" fmla="*/ 2060299 h 7919265"/>
              <a:gd name="connsiteX21" fmla="*/ 5756593 w 5861642"/>
              <a:gd name="connsiteY21" fmla="*/ 2237821 h 7919265"/>
              <a:gd name="connsiteX22" fmla="*/ 5759252 w 5861642"/>
              <a:gd name="connsiteY22" fmla="*/ 2238936 h 7919265"/>
              <a:gd name="connsiteX23" fmla="*/ 5764525 w 5861642"/>
              <a:gd name="connsiteY23" fmla="*/ 2283776 h 7919265"/>
              <a:gd name="connsiteX24" fmla="*/ 5758382 w 5861642"/>
              <a:gd name="connsiteY24" fmla="*/ 2405877 h 7919265"/>
              <a:gd name="connsiteX25" fmla="*/ 5758248 w 5861642"/>
              <a:gd name="connsiteY25" fmla="*/ 2478121 h 7919265"/>
              <a:gd name="connsiteX26" fmla="*/ 5793542 w 5861642"/>
              <a:gd name="connsiteY26" fmla="*/ 2504220 h 7919265"/>
              <a:gd name="connsiteX27" fmla="*/ 5499832 w 5861642"/>
              <a:gd name="connsiteY27" fmla="*/ 6770108 h 7919265"/>
              <a:gd name="connsiteX28" fmla="*/ 5486503 w 5861642"/>
              <a:gd name="connsiteY28" fmla="*/ 6982763 h 7919265"/>
              <a:gd name="connsiteX29" fmla="*/ 5452061 w 5861642"/>
              <a:gd name="connsiteY29" fmla="*/ 7583356 h 7919265"/>
              <a:gd name="connsiteX30" fmla="*/ 5458843 w 5861642"/>
              <a:gd name="connsiteY30" fmla="*/ 7628844 h 7919265"/>
              <a:gd name="connsiteX31" fmla="*/ 5457259 w 5861642"/>
              <a:gd name="connsiteY31" fmla="*/ 7712341 h 7919265"/>
              <a:gd name="connsiteX32" fmla="*/ 5443236 w 5861642"/>
              <a:gd name="connsiteY32" fmla="*/ 7838503 h 7919265"/>
              <a:gd name="connsiteX33" fmla="*/ 5447010 w 5861642"/>
              <a:gd name="connsiteY33" fmla="*/ 7862553 h 7919265"/>
              <a:gd name="connsiteX34" fmla="*/ 5432854 w 5861642"/>
              <a:gd name="connsiteY34" fmla="*/ 7919237 h 7919265"/>
              <a:gd name="connsiteX35" fmla="*/ 397307 w 5861642"/>
              <a:gd name="connsiteY35" fmla="*/ 7606085 h 7919265"/>
              <a:gd name="connsiteX36" fmla="*/ 0 w 5861642"/>
              <a:gd name="connsiteY36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09530 w 5861642"/>
              <a:gd name="connsiteY6" fmla="*/ 1196200 h 7919265"/>
              <a:gd name="connsiteX7" fmla="*/ 5812189 w 5861642"/>
              <a:gd name="connsiteY7" fmla="*/ 1197315 h 7919265"/>
              <a:gd name="connsiteX8" fmla="*/ 5817462 w 5861642"/>
              <a:gd name="connsiteY8" fmla="*/ 1242155 h 7919265"/>
              <a:gd name="connsiteX9" fmla="*/ 5811320 w 5861642"/>
              <a:gd name="connsiteY9" fmla="*/ 1364256 h 7919265"/>
              <a:gd name="connsiteX10" fmla="*/ 5811185 w 5861642"/>
              <a:gd name="connsiteY10" fmla="*/ 1436500 h 7919265"/>
              <a:gd name="connsiteX11" fmla="*/ 5816694 w 5861642"/>
              <a:gd name="connsiteY11" fmla="*/ 1462669 h 7919265"/>
              <a:gd name="connsiteX12" fmla="*/ 5818070 w 5861642"/>
              <a:gd name="connsiteY12" fmla="*/ 1637067 h 7919265"/>
              <a:gd name="connsiteX13" fmla="*/ 5811245 w 5861642"/>
              <a:gd name="connsiteY13" fmla="*/ 1696270 h 7919265"/>
              <a:gd name="connsiteX14" fmla="*/ 5795186 w 5861642"/>
              <a:gd name="connsiteY14" fmla="*/ 1818360 h 7919265"/>
              <a:gd name="connsiteX15" fmla="*/ 5796218 w 5861642"/>
              <a:gd name="connsiteY15" fmla="*/ 1911947 h 7919265"/>
              <a:gd name="connsiteX16" fmla="*/ 5789969 w 5861642"/>
              <a:gd name="connsiteY16" fmla="*/ 1925528 h 7919265"/>
              <a:gd name="connsiteX17" fmla="*/ 5771499 w 5861642"/>
              <a:gd name="connsiteY17" fmla="*/ 2014848 h 7919265"/>
              <a:gd name="connsiteX18" fmla="*/ 5767709 w 5861642"/>
              <a:gd name="connsiteY18" fmla="*/ 2045563 h 7919265"/>
              <a:gd name="connsiteX19" fmla="*/ 5767187 w 5861642"/>
              <a:gd name="connsiteY19" fmla="*/ 2054308 h 7919265"/>
              <a:gd name="connsiteX20" fmla="*/ 5769380 w 5861642"/>
              <a:gd name="connsiteY20" fmla="*/ 2060299 h 7919265"/>
              <a:gd name="connsiteX21" fmla="*/ 5756593 w 5861642"/>
              <a:gd name="connsiteY21" fmla="*/ 2237821 h 7919265"/>
              <a:gd name="connsiteX22" fmla="*/ 5759252 w 5861642"/>
              <a:gd name="connsiteY22" fmla="*/ 2238936 h 7919265"/>
              <a:gd name="connsiteX23" fmla="*/ 5764525 w 5861642"/>
              <a:gd name="connsiteY23" fmla="*/ 2283776 h 7919265"/>
              <a:gd name="connsiteX24" fmla="*/ 5758382 w 5861642"/>
              <a:gd name="connsiteY24" fmla="*/ 2405877 h 7919265"/>
              <a:gd name="connsiteX25" fmla="*/ 5758248 w 5861642"/>
              <a:gd name="connsiteY25" fmla="*/ 2478121 h 7919265"/>
              <a:gd name="connsiteX26" fmla="*/ 5793542 w 5861642"/>
              <a:gd name="connsiteY26" fmla="*/ 2504220 h 7919265"/>
              <a:gd name="connsiteX27" fmla="*/ 5486503 w 5861642"/>
              <a:gd name="connsiteY27" fmla="*/ 6982763 h 7919265"/>
              <a:gd name="connsiteX28" fmla="*/ 5452061 w 5861642"/>
              <a:gd name="connsiteY28" fmla="*/ 7583356 h 7919265"/>
              <a:gd name="connsiteX29" fmla="*/ 5458843 w 5861642"/>
              <a:gd name="connsiteY29" fmla="*/ 7628844 h 7919265"/>
              <a:gd name="connsiteX30" fmla="*/ 5457259 w 5861642"/>
              <a:gd name="connsiteY30" fmla="*/ 7712341 h 7919265"/>
              <a:gd name="connsiteX31" fmla="*/ 5443236 w 5861642"/>
              <a:gd name="connsiteY31" fmla="*/ 7838503 h 7919265"/>
              <a:gd name="connsiteX32" fmla="*/ 5447010 w 5861642"/>
              <a:gd name="connsiteY32" fmla="*/ 7862553 h 7919265"/>
              <a:gd name="connsiteX33" fmla="*/ 5432854 w 5861642"/>
              <a:gd name="connsiteY33" fmla="*/ 7919237 h 7919265"/>
              <a:gd name="connsiteX34" fmla="*/ 397307 w 5861642"/>
              <a:gd name="connsiteY34" fmla="*/ 7606085 h 7919265"/>
              <a:gd name="connsiteX35" fmla="*/ 0 w 5861642"/>
              <a:gd name="connsiteY35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09530 w 5861642"/>
              <a:gd name="connsiteY6" fmla="*/ 1196200 h 7919265"/>
              <a:gd name="connsiteX7" fmla="*/ 5812189 w 5861642"/>
              <a:gd name="connsiteY7" fmla="*/ 1197315 h 7919265"/>
              <a:gd name="connsiteX8" fmla="*/ 5817462 w 5861642"/>
              <a:gd name="connsiteY8" fmla="*/ 1242155 h 7919265"/>
              <a:gd name="connsiteX9" fmla="*/ 5811320 w 5861642"/>
              <a:gd name="connsiteY9" fmla="*/ 1364256 h 7919265"/>
              <a:gd name="connsiteX10" fmla="*/ 5811185 w 5861642"/>
              <a:gd name="connsiteY10" fmla="*/ 1436500 h 7919265"/>
              <a:gd name="connsiteX11" fmla="*/ 5816694 w 5861642"/>
              <a:gd name="connsiteY11" fmla="*/ 1462669 h 7919265"/>
              <a:gd name="connsiteX12" fmla="*/ 5818070 w 5861642"/>
              <a:gd name="connsiteY12" fmla="*/ 1637067 h 7919265"/>
              <a:gd name="connsiteX13" fmla="*/ 5811245 w 5861642"/>
              <a:gd name="connsiteY13" fmla="*/ 1696270 h 7919265"/>
              <a:gd name="connsiteX14" fmla="*/ 5795186 w 5861642"/>
              <a:gd name="connsiteY14" fmla="*/ 1818360 h 7919265"/>
              <a:gd name="connsiteX15" fmla="*/ 5796218 w 5861642"/>
              <a:gd name="connsiteY15" fmla="*/ 1911947 h 7919265"/>
              <a:gd name="connsiteX16" fmla="*/ 5789969 w 5861642"/>
              <a:gd name="connsiteY16" fmla="*/ 1925528 h 7919265"/>
              <a:gd name="connsiteX17" fmla="*/ 5771499 w 5861642"/>
              <a:gd name="connsiteY17" fmla="*/ 2014848 h 7919265"/>
              <a:gd name="connsiteX18" fmla="*/ 5767709 w 5861642"/>
              <a:gd name="connsiteY18" fmla="*/ 2045563 h 7919265"/>
              <a:gd name="connsiteX19" fmla="*/ 5767187 w 5861642"/>
              <a:gd name="connsiteY19" fmla="*/ 2054308 h 7919265"/>
              <a:gd name="connsiteX20" fmla="*/ 5769380 w 5861642"/>
              <a:gd name="connsiteY20" fmla="*/ 2060299 h 7919265"/>
              <a:gd name="connsiteX21" fmla="*/ 5756593 w 5861642"/>
              <a:gd name="connsiteY21" fmla="*/ 2237821 h 7919265"/>
              <a:gd name="connsiteX22" fmla="*/ 5759252 w 5861642"/>
              <a:gd name="connsiteY22" fmla="*/ 2238936 h 7919265"/>
              <a:gd name="connsiteX23" fmla="*/ 5764525 w 5861642"/>
              <a:gd name="connsiteY23" fmla="*/ 2283776 h 7919265"/>
              <a:gd name="connsiteX24" fmla="*/ 5758382 w 5861642"/>
              <a:gd name="connsiteY24" fmla="*/ 2405877 h 7919265"/>
              <a:gd name="connsiteX25" fmla="*/ 5758248 w 5861642"/>
              <a:gd name="connsiteY25" fmla="*/ 2478121 h 7919265"/>
              <a:gd name="connsiteX26" fmla="*/ 5793542 w 5861642"/>
              <a:gd name="connsiteY26" fmla="*/ 2504220 h 7919265"/>
              <a:gd name="connsiteX27" fmla="*/ 5452061 w 5861642"/>
              <a:gd name="connsiteY27" fmla="*/ 7583356 h 7919265"/>
              <a:gd name="connsiteX28" fmla="*/ 5458843 w 5861642"/>
              <a:gd name="connsiteY28" fmla="*/ 7628844 h 7919265"/>
              <a:gd name="connsiteX29" fmla="*/ 5457259 w 5861642"/>
              <a:gd name="connsiteY29" fmla="*/ 7712341 h 7919265"/>
              <a:gd name="connsiteX30" fmla="*/ 5443236 w 5861642"/>
              <a:gd name="connsiteY30" fmla="*/ 7838503 h 7919265"/>
              <a:gd name="connsiteX31" fmla="*/ 5447010 w 5861642"/>
              <a:gd name="connsiteY31" fmla="*/ 7862553 h 7919265"/>
              <a:gd name="connsiteX32" fmla="*/ 5432854 w 5861642"/>
              <a:gd name="connsiteY32" fmla="*/ 7919237 h 7919265"/>
              <a:gd name="connsiteX33" fmla="*/ 397307 w 5861642"/>
              <a:gd name="connsiteY33" fmla="*/ 7606085 h 7919265"/>
              <a:gd name="connsiteX34" fmla="*/ 0 w 5861642"/>
              <a:gd name="connsiteY34" fmla="*/ 7584901 h 7919265"/>
              <a:gd name="connsiteX0" fmla="*/ 0 w 5861642"/>
              <a:gd name="connsiteY0" fmla="*/ 7584901 h 7919265"/>
              <a:gd name="connsiteX1" fmla="*/ 422572 w 5861642"/>
              <a:gd name="connsiteY1" fmla="*/ 0 h 7919265"/>
              <a:gd name="connsiteX2" fmla="*/ 4284829 w 5861642"/>
              <a:gd name="connsiteY2" fmla="*/ 212657 h 7919265"/>
              <a:gd name="connsiteX3" fmla="*/ 5823654 w 5861642"/>
              <a:gd name="connsiteY3" fmla="*/ 306262 h 7919265"/>
              <a:gd name="connsiteX4" fmla="*/ 5861642 w 5861642"/>
              <a:gd name="connsiteY4" fmla="*/ 317988 h 7919265"/>
              <a:gd name="connsiteX5" fmla="*/ 5856157 w 5861642"/>
              <a:gd name="connsiteY5" fmla="*/ 378751 h 7919265"/>
              <a:gd name="connsiteX6" fmla="*/ 5809530 w 5861642"/>
              <a:gd name="connsiteY6" fmla="*/ 1196200 h 7919265"/>
              <a:gd name="connsiteX7" fmla="*/ 5812189 w 5861642"/>
              <a:gd name="connsiteY7" fmla="*/ 1197315 h 7919265"/>
              <a:gd name="connsiteX8" fmla="*/ 5817462 w 5861642"/>
              <a:gd name="connsiteY8" fmla="*/ 1242155 h 7919265"/>
              <a:gd name="connsiteX9" fmla="*/ 5811320 w 5861642"/>
              <a:gd name="connsiteY9" fmla="*/ 1364256 h 7919265"/>
              <a:gd name="connsiteX10" fmla="*/ 5811185 w 5861642"/>
              <a:gd name="connsiteY10" fmla="*/ 1436500 h 7919265"/>
              <a:gd name="connsiteX11" fmla="*/ 5816694 w 5861642"/>
              <a:gd name="connsiteY11" fmla="*/ 1462669 h 7919265"/>
              <a:gd name="connsiteX12" fmla="*/ 5818070 w 5861642"/>
              <a:gd name="connsiteY12" fmla="*/ 1637067 h 7919265"/>
              <a:gd name="connsiteX13" fmla="*/ 5811245 w 5861642"/>
              <a:gd name="connsiteY13" fmla="*/ 1696270 h 7919265"/>
              <a:gd name="connsiteX14" fmla="*/ 5795186 w 5861642"/>
              <a:gd name="connsiteY14" fmla="*/ 1818360 h 7919265"/>
              <a:gd name="connsiteX15" fmla="*/ 5796218 w 5861642"/>
              <a:gd name="connsiteY15" fmla="*/ 1911947 h 7919265"/>
              <a:gd name="connsiteX16" fmla="*/ 5789969 w 5861642"/>
              <a:gd name="connsiteY16" fmla="*/ 1925528 h 7919265"/>
              <a:gd name="connsiteX17" fmla="*/ 5771499 w 5861642"/>
              <a:gd name="connsiteY17" fmla="*/ 2014848 h 7919265"/>
              <a:gd name="connsiteX18" fmla="*/ 5767709 w 5861642"/>
              <a:gd name="connsiteY18" fmla="*/ 2045563 h 7919265"/>
              <a:gd name="connsiteX19" fmla="*/ 5767187 w 5861642"/>
              <a:gd name="connsiteY19" fmla="*/ 2054308 h 7919265"/>
              <a:gd name="connsiteX20" fmla="*/ 5769380 w 5861642"/>
              <a:gd name="connsiteY20" fmla="*/ 2060299 h 7919265"/>
              <a:gd name="connsiteX21" fmla="*/ 5756593 w 5861642"/>
              <a:gd name="connsiteY21" fmla="*/ 2237821 h 7919265"/>
              <a:gd name="connsiteX22" fmla="*/ 5759252 w 5861642"/>
              <a:gd name="connsiteY22" fmla="*/ 2238936 h 7919265"/>
              <a:gd name="connsiteX23" fmla="*/ 5764525 w 5861642"/>
              <a:gd name="connsiteY23" fmla="*/ 2283776 h 7919265"/>
              <a:gd name="connsiteX24" fmla="*/ 5758382 w 5861642"/>
              <a:gd name="connsiteY24" fmla="*/ 2405877 h 7919265"/>
              <a:gd name="connsiteX25" fmla="*/ 5758248 w 5861642"/>
              <a:gd name="connsiteY25" fmla="*/ 2478121 h 7919265"/>
              <a:gd name="connsiteX26" fmla="*/ 5769713 w 5861642"/>
              <a:gd name="connsiteY26" fmla="*/ 2504276 h 7919265"/>
              <a:gd name="connsiteX27" fmla="*/ 5452061 w 5861642"/>
              <a:gd name="connsiteY27" fmla="*/ 7583356 h 7919265"/>
              <a:gd name="connsiteX28" fmla="*/ 5458843 w 5861642"/>
              <a:gd name="connsiteY28" fmla="*/ 7628844 h 7919265"/>
              <a:gd name="connsiteX29" fmla="*/ 5457259 w 5861642"/>
              <a:gd name="connsiteY29" fmla="*/ 7712341 h 7919265"/>
              <a:gd name="connsiteX30" fmla="*/ 5443236 w 5861642"/>
              <a:gd name="connsiteY30" fmla="*/ 7838503 h 7919265"/>
              <a:gd name="connsiteX31" fmla="*/ 5447010 w 5861642"/>
              <a:gd name="connsiteY31" fmla="*/ 7862553 h 7919265"/>
              <a:gd name="connsiteX32" fmla="*/ 5432854 w 5861642"/>
              <a:gd name="connsiteY32" fmla="*/ 7919237 h 7919265"/>
              <a:gd name="connsiteX33" fmla="*/ 397307 w 5861642"/>
              <a:gd name="connsiteY33" fmla="*/ 7606085 h 7919265"/>
              <a:gd name="connsiteX34" fmla="*/ 0 w 5861642"/>
              <a:gd name="connsiteY34" fmla="*/ 7584901 h 7919265"/>
              <a:gd name="connsiteX0" fmla="*/ 0 w 5861705"/>
              <a:gd name="connsiteY0" fmla="*/ 7558086 h 7919265"/>
              <a:gd name="connsiteX1" fmla="*/ 422635 w 5861705"/>
              <a:gd name="connsiteY1" fmla="*/ 0 h 7919265"/>
              <a:gd name="connsiteX2" fmla="*/ 4284892 w 5861705"/>
              <a:gd name="connsiteY2" fmla="*/ 212657 h 7919265"/>
              <a:gd name="connsiteX3" fmla="*/ 5823717 w 5861705"/>
              <a:gd name="connsiteY3" fmla="*/ 306262 h 7919265"/>
              <a:gd name="connsiteX4" fmla="*/ 5861705 w 5861705"/>
              <a:gd name="connsiteY4" fmla="*/ 317988 h 7919265"/>
              <a:gd name="connsiteX5" fmla="*/ 5856220 w 5861705"/>
              <a:gd name="connsiteY5" fmla="*/ 378751 h 7919265"/>
              <a:gd name="connsiteX6" fmla="*/ 5809593 w 5861705"/>
              <a:gd name="connsiteY6" fmla="*/ 1196200 h 7919265"/>
              <a:gd name="connsiteX7" fmla="*/ 5812252 w 5861705"/>
              <a:gd name="connsiteY7" fmla="*/ 1197315 h 7919265"/>
              <a:gd name="connsiteX8" fmla="*/ 5817525 w 5861705"/>
              <a:gd name="connsiteY8" fmla="*/ 1242155 h 7919265"/>
              <a:gd name="connsiteX9" fmla="*/ 5811383 w 5861705"/>
              <a:gd name="connsiteY9" fmla="*/ 1364256 h 7919265"/>
              <a:gd name="connsiteX10" fmla="*/ 5811248 w 5861705"/>
              <a:gd name="connsiteY10" fmla="*/ 1436500 h 7919265"/>
              <a:gd name="connsiteX11" fmla="*/ 5816757 w 5861705"/>
              <a:gd name="connsiteY11" fmla="*/ 1462669 h 7919265"/>
              <a:gd name="connsiteX12" fmla="*/ 5818133 w 5861705"/>
              <a:gd name="connsiteY12" fmla="*/ 1637067 h 7919265"/>
              <a:gd name="connsiteX13" fmla="*/ 5811308 w 5861705"/>
              <a:gd name="connsiteY13" fmla="*/ 1696270 h 7919265"/>
              <a:gd name="connsiteX14" fmla="*/ 5795249 w 5861705"/>
              <a:gd name="connsiteY14" fmla="*/ 1818360 h 7919265"/>
              <a:gd name="connsiteX15" fmla="*/ 5796281 w 5861705"/>
              <a:gd name="connsiteY15" fmla="*/ 1911947 h 7919265"/>
              <a:gd name="connsiteX16" fmla="*/ 5790032 w 5861705"/>
              <a:gd name="connsiteY16" fmla="*/ 1925528 h 7919265"/>
              <a:gd name="connsiteX17" fmla="*/ 5771562 w 5861705"/>
              <a:gd name="connsiteY17" fmla="*/ 2014848 h 7919265"/>
              <a:gd name="connsiteX18" fmla="*/ 5767772 w 5861705"/>
              <a:gd name="connsiteY18" fmla="*/ 2045563 h 7919265"/>
              <a:gd name="connsiteX19" fmla="*/ 5767250 w 5861705"/>
              <a:gd name="connsiteY19" fmla="*/ 2054308 h 7919265"/>
              <a:gd name="connsiteX20" fmla="*/ 5769443 w 5861705"/>
              <a:gd name="connsiteY20" fmla="*/ 2060299 h 7919265"/>
              <a:gd name="connsiteX21" fmla="*/ 5756656 w 5861705"/>
              <a:gd name="connsiteY21" fmla="*/ 2237821 h 7919265"/>
              <a:gd name="connsiteX22" fmla="*/ 5759315 w 5861705"/>
              <a:gd name="connsiteY22" fmla="*/ 2238936 h 7919265"/>
              <a:gd name="connsiteX23" fmla="*/ 5764588 w 5861705"/>
              <a:gd name="connsiteY23" fmla="*/ 2283776 h 7919265"/>
              <a:gd name="connsiteX24" fmla="*/ 5758445 w 5861705"/>
              <a:gd name="connsiteY24" fmla="*/ 2405877 h 7919265"/>
              <a:gd name="connsiteX25" fmla="*/ 5758311 w 5861705"/>
              <a:gd name="connsiteY25" fmla="*/ 2478121 h 7919265"/>
              <a:gd name="connsiteX26" fmla="*/ 5769776 w 5861705"/>
              <a:gd name="connsiteY26" fmla="*/ 2504276 h 7919265"/>
              <a:gd name="connsiteX27" fmla="*/ 5452124 w 5861705"/>
              <a:gd name="connsiteY27" fmla="*/ 7583356 h 7919265"/>
              <a:gd name="connsiteX28" fmla="*/ 5458906 w 5861705"/>
              <a:gd name="connsiteY28" fmla="*/ 7628844 h 7919265"/>
              <a:gd name="connsiteX29" fmla="*/ 5457322 w 5861705"/>
              <a:gd name="connsiteY29" fmla="*/ 7712341 h 7919265"/>
              <a:gd name="connsiteX30" fmla="*/ 5443299 w 5861705"/>
              <a:gd name="connsiteY30" fmla="*/ 7838503 h 7919265"/>
              <a:gd name="connsiteX31" fmla="*/ 5447073 w 5861705"/>
              <a:gd name="connsiteY31" fmla="*/ 7862553 h 7919265"/>
              <a:gd name="connsiteX32" fmla="*/ 5432917 w 5861705"/>
              <a:gd name="connsiteY32" fmla="*/ 7919237 h 7919265"/>
              <a:gd name="connsiteX33" fmla="*/ 397370 w 5861705"/>
              <a:gd name="connsiteY33" fmla="*/ 7606085 h 7919265"/>
              <a:gd name="connsiteX34" fmla="*/ 0 w 5861705"/>
              <a:gd name="connsiteY34" fmla="*/ 7558086 h 7919265"/>
              <a:gd name="connsiteX0" fmla="*/ 0 w 5861705"/>
              <a:gd name="connsiteY0" fmla="*/ 7558086 h 8240783"/>
              <a:gd name="connsiteX1" fmla="*/ 422635 w 5861705"/>
              <a:gd name="connsiteY1" fmla="*/ 0 h 8240783"/>
              <a:gd name="connsiteX2" fmla="*/ 4284892 w 5861705"/>
              <a:gd name="connsiteY2" fmla="*/ 212657 h 8240783"/>
              <a:gd name="connsiteX3" fmla="*/ 5823717 w 5861705"/>
              <a:gd name="connsiteY3" fmla="*/ 306262 h 8240783"/>
              <a:gd name="connsiteX4" fmla="*/ 5861705 w 5861705"/>
              <a:gd name="connsiteY4" fmla="*/ 317988 h 8240783"/>
              <a:gd name="connsiteX5" fmla="*/ 5856220 w 5861705"/>
              <a:gd name="connsiteY5" fmla="*/ 378751 h 8240783"/>
              <a:gd name="connsiteX6" fmla="*/ 5809593 w 5861705"/>
              <a:gd name="connsiteY6" fmla="*/ 1196200 h 8240783"/>
              <a:gd name="connsiteX7" fmla="*/ 5812252 w 5861705"/>
              <a:gd name="connsiteY7" fmla="*/ 1197315 h 8240783"/>
              <a:gd name="connsiteX8" fmla="*/ 5817525 w 5861705"/>
              <a:gd name="connsiteY8" fmla="*/ 1242155 h 8240783"/>
              <a:gd name="connsiteX9" fmla="*/ 5811383 w 5861705"/>
              <a:gd name="connsiteY9" fmla="*/ 1364256 h 8240783"/>
              <a:gd name="connsiteX10" fmla="*/ 5811248 w 5861705"/>
              <a:gd name="connsiteY10" fmla="*/ 1436500 h 8240783"/>
              <a:gd name="connsiteX11" fmla="*/ 5816757 w 5861705"/>
              <a:gd name="connsiteY11" fmla="*/ 1462669 h 8240783"/>
              <a:gd name="connsiteX12" fmla="*/ 5818133 w 5861705"/>
              <a:gd name="connsiteY12" fmla="*/ 1637067 h 8240783"/>
              <a:gd name="connsiteX13" fmla="*/ 5811308 w 5861705"/>
              <a:gd name="connsiteY13" fmla="*/ 1696270 h 8240783"/>
              <a:gd name="connsiteX14" fmla="*/ 5795249 w 5861705"/>
              <a:gd name="connsiteY14" fmla="*/ 1818360 h 8240783"/>
              <a:gd name="connsiteX15" fmla="*/ 5796281 w 5861705"/>
              <a:gd name="connsiteY15" fmla="*/ 1911947 h 8240783"/>
              <a:gd name="connsiteX16" fmla="*/ 5790032 w 5861705"/>
              <a:gd name="connsiteY16" fmla="*/ 1925528 h 8240783"/>
              <a:gd name="connsiteX17" fmla="*/ 5771562 w 5861705"/>
              <a:gd name="connsiteY17" fmla="*/ 2014848 h 8240783"/>
              <a:gd name="connsiteX18" fmla="*/ 5767772 w 5861705"/>
              <a:gd name="connsiteY18" fmla="*/ 2045563 h 8240783"/>
              <a:gd name="connsiteX19" fmla="*/ 5767250 w 5861705"/>
              <a:gd name="connsiteY19" fmla="*/ 2054308 h 8240783"/>
              <a:gd name="connsiteX20" fmla="*/ 5769443 w 5861705"/>
              <a:gd name="connsiteY20" fmla="*/ 2060299 h 8240783"/>
              <a:gd name="connsiteX21" fmla="*/ 5756656 w 5861705"/>
              <a:gd name="connsiteY21" fmla="*/ 2237821 h 8240783"/>
              <a:gd name="connsiteX22" fmla="*/ 5759315 w 5861705"/>
              <a:gd name="connsiteY22" fmla="*/ 2238936 h 8240783"/>
              <a:gd name="connsiteX23" fmla="*/ 5764588 w 5861705"/>
              <a:gd name="connsiteY23" fmla="*/ 2283776 h 8240783"/>
              <a:gd name="connsiteX24" fmla="*/ 5758445 w 5861705"/>
              <a:gd name="connsiteY24" fmla="*/ 2405877 h 8240783"/>
              <a:gd name="connsiteX25" fmla="*/ 5758311 w 5861705"/>
              <a:gd name="connsiteY25" fmla="*/ 2478121 h 8240783"/>
              <a:gd name="connsiteX26" fmla="*/ 5769776 w 5861705"/>
              <a:gd name="connsiteY26" fmla="*/ 2504276 h 8240783"/>
              <a:gd name="connsiteX27" fmla="*/ 5452124 w 5861705"/>
              <a:gd name="connsiteY27" fmla="*/ 7583356 h 8240783"/>
              <a:gd name="connsiteX28" fmla="*/ 5458906 w 5861705"/>
              <a:gd name="connsiteY28" fmla="*/ 7628844 h 8240783"/>
              <a:gd name="connsiteX29" fmla="*/ 5457322 w 5861705"/>
              <a:gd name="connsiteY29" fmla="*/ 7712341 h 8240783"/>
              <a:gd name="connsiteX30" fmla="*/ 5443299 w 5861705"/>
              <a:gd name="connsiteY30" fmla="*/ 7838503 h 8240783"/>
              <a:gd name="connsiteX31" fmla="*/ 5447073 w 5861705"/>
              <a:gd name="connsiteY31" fmla="*/ 7862553 h 8240783"/>
              <a:gd name="connsiteX32" fmla="*/ 5432917 w 5861705"/>
              <a:gd name="connsiteY32" fmla="*/ 7919237 h 8240783"/>
              <a:gd name="connsiteX33" fmla="*/ 0 w 5861705"/>
              <a:gd name="connsiteY33" fmla="*/ 7558086 h 8240783"/>
              <a:gd name="connsiteX0" fmla="*/ 0 w 5861705"/>
              <a:gd name="connsiteY0" fmla="*/ 7558086 h 7919237"/>
              <a:gd name="connsiteX1" fmla="*/ 422635 w 5861705"/>
              <a:gd name="connsiteY1" fmla="*/ 0 h 7919237"/>
              <a:gd name="connsiteX2" fmla="*/ 4284892 w 5861705"/>
              <a:gd name="connsiteY2" fmla="*/ 212657 h 7919237"/>
              <a:gd name="connsiteX3" fmla="*/ 5823717 w 5861705"/>
              <a:gd name="connsiteY3" fmla="*/ 306262 h 7919237"/>
              <a:gd name="connsiteX4" fmla="*/ 5861705 w 5861705"/>
              <a:gd name="connsiteY4" fmla="*/ 317988 h 7919237"/>
              <a:gd name="connsiteX5" fmla="*/ 5856220 w 5861705"/>
              <a:gd name="connsiteY5" fmla="*/ 378751 h 7919237"/>
              <a:gd name="connsiteX6" fmla="*/ 5809593 w 5861705"/>
              <a:gd name="connsiteY6" fmla="*/ 1196200 h 7919237"/>
              <a:gd name="connsiteX7" fmla="*/ 5812252 w 5861705"/>
              <a:gd name="connsiteY7" fmla="*/ 1197315 h 7919237"/>
              <a:gd name="connsiteX8" fmla="*/ 5817525 w 5861705"/>
              <a:gd name="connsiteY8" fmla="*/ 1242155 h 7919237"/>
              <a:gd name="connsiteX9" fmla="*/ 5811383 w 5861705"/>
              <a:gd name="connsiteY9" fmla="*/ 1364256 h 7919237"/>
              <a:gd name="connsiteX10" fmla="*/ 5811248 w 5861705"/>
              <a:gd name="connsiteY10" fmla="*/ 1436500 h 7919237"/>
              <a:gd name="connsiteX11" fmla="*/ 5816757 w 5861705"/>
              <a:gd name="connsiteY11" fmla="*/ 1462669 h 7919237"/>
              <a:gd name="connsiteX12" fmla="*/ 5818133 w 5861705"/>
              <a:gd name="connsiteY12" fmla="*/ 1637067 h 7919237"/>
              <a:gd name="connsiteX13" fmla="*/ 5811308 w 5861705"/>
              <a:gd name="connsiteY13" fmla="*/ 1696270 h 7919237"/>
              <a:gd name="connsiteX14" fmla="*/ 5795249 w 5861705"/>
              <a:gd name="connsiteY14" fmla="*/ 1818360 h 7919237"/>
              <a:gd name="connsiteX15" fmla="*/ 5796281 w 5861705"/>
              <a:gd name="connsiteY15" fmla="*/ 1911947 h 7919237"/>
              <a:gd name="connsiteX16" fmla="*/ 5790032 w 5861705"/>
              <a:gd name="connsiteY16" fmla="*/ 1925528 h 7919237"/>
              <a:gd name="connsiteX17" fmla="*/ 5771562 w 5861705"/>
              <a:gd name="connsiteY17" fmla="*/ 2014848 h 7919237"/>
              <a:gd name="connsiteX18" fmla="*/ 5767772 w 5861705"/>
              <a:gd name="connsiteY18" fmla="*/ 2045563 h 7919237"/>
              <a:gd name="connsiteX19" fmla="*/ 5767250 w 5861705"/>
              <a:gd name="connsiteY19" fmla="*/ 2054308 h 7919237"/>
              <a:gd name="connsiteX20" fmla="*/ 5769443 w 5861705"/>
              <a:gd name="connsiteY20" fmla="*/ 2060299 h 7919237"/>
              <a:gd name="connsiteX21" fmla="*/ 5756656 w 5861705"/>
              <a:gd name="connsiteY21" fmla="*/ 2237821 h 7919237"/>
              <a:gd name="connsiteX22" fmla="*/ 5759315 w 5861705"/>
              <a:gd name="connsiteY22" fmla="*/ 2238936 h 7919237"/>
              <a:gd name="connsiteX23" fmla="*/ 5764588 w 5861705"/>
              <a:gd name="connsiteY23" fmla="*/ 2283776 h 7919237"/>
              <a:gd name="connsiteX24" fmla="*/ 5758445 w 5861705"/>
              <a:gd name="connsiteY24" fmla="*/ 2405877 h 7919237"/>
              <a:gd name="connsiteX25" fmla="*/ 5758311 w 5861705"/>
              <a:gd name="connsiteY25" fmla="*/ 2478121 h 7919237"/>
              <a:gd name="connsiteX26" fmla="*/ 5769776 w 5861705"/>
              <a:gd name="connsiteY26" fmla="*/ 2504276 h 7919237"/>
              <a:gd name="connsiteX27" fmla="*/ 5452124 w 5861705"/>
              <a:gd name="connsiteY27" fmla="*/ 7583356 h 7919237"/>
              <a:gd name="connsiteX28" fmla="*/ 5458906 w 5861705"/>
              <a:gd name="connsiteY28" fmla="*/ 7628844 h 7919237"/>
              <a:gd name="connsiteX29" fmla="*/ 5457322 w 5861705"/>
              <a:gd name="connsiteY29" fmla="*/ 7712341 h 7919237"/>
              <a:gd name="connsiteX30" fmla="*/ 5443299 w 5861705"/>
              <a:gd name="connsiteY30" fmla="*/ 7838503 h 7919237"/>
              <a:gd name="connsiteX31" fmla="*/ 5447073 w 5861705"/>
              <a:gd name="connsiteY31" fmla="*/ 7862553 h 7919237"/>
              <a:gd name="connsiteX32" fmla="*/ 5432917 w 5861705"/>
              <a:gd name="connsiteY32" fmla="*/ 7919237 h 7919237"/>
              <a:gd name="connsiteX33" fmla="*/ 0 w 5861705"/>
              <a:gd name="connsiteY33" fmla="*/ 7558086 h 7919237"/>
              <a:gd name="connsiteX0" fmla="*/ 0 w 5861705"/>
              <a:gd name="connsiteY0" fmla="*/ 7558086 h 7919237"/>
              <a:gd name="connsiteX1" fmla="*/ 422635 w 5861705"/>
              <a:gd name="connsiteY1" fmla="*/ 0 h 7919237"/>
              <a:gd name="connsiteX2" fmla="*/ 4284892 w 5861705"/>
              <a:gd name="connsiteY2" fmla="*/ 212657 h 7919237"/>
              <a:gd name="connsiteX3" fmla="*/ 5823717 w 5861705"/>
              <a:gd name="connsiteY3" fmla="*/ 306262 h 7919237"/>
              <a:gd name="connsiteX4" fmla="*/ 5861705 w 5861705"/>
              <a:gd name="connsiteY4" fmla="*/ 317988 h 7919237"/>
              <a:gd name="connsiteX5" fmla="*/ 5856220 w 5861705"/>
              <a:gd name="connsiteY5" fmla="*/ 378751 h 7919237"/>
              <a:gd name="connsiteX6" fmla="*/ 5809593 w 5861705"/>
              <a:gd name="connsiteY6" fmla="*/ 1196200 h 7919237"/>
              <a:gd name="connsiteX7" fmla="*/ 5812252 w 5861705"/>
              <a:gd name="connsiteY7" fmla="*/ 1197315 h 7919237"/>
              <a:gd name="connsiteX8" fmla="*/ 5817525 w 5861705"/>
              <a:gd name="connsiteY8" fmla="*/ 1242155 h 7919237"/>
              <a:gd name="connsiteX9" fmla="*/ 5811383 w 5861705"/>
              <a:gd name="connsiteY9" fmla="*/ 1364256 h 7919237"/>
              <a:gd name="connsiteX10" fmla="*/ 5811248 w 5861705"/>
              <a:gd name="connsiteY10" fmla="*/ 1436500 h 7919237"/>
              <a:gd name="connsiteX11" fmla="*/ 5816757 w 5861705"/>
              <a:gd name="connsiteY11" fmla="*/ 1462669 h 7919237"/>
              <a:gd name="connsiteX12" fmla="*/ 5818133 w 5861705"/>
              <a:gd name="connsiteY12" fmla="*/ 1637067 h 7919237"/>
              <a:gd name="connsiteX13" fmla="*/ 5811308 w 5861705"/>
              <a:gd name="connsiteY13" fmla="*/ 1696270 h 7919237"/>
              <a:gd name="connsiteX14" fmla="*/ 5795249 w 5861705"/>
              <a:gd name="connsiteY14" fmla="*/ 1818360 h 7919237"/>
              <a:gd name="connsiteX15" fmla="*/ 5796281 w 5861705"/>
              <a:gd name="connsiteY15" fmla="*/ 1911947 h 7919237"/>
              <a:gd name="connsiteX16" fmla="*/ 5790032 w 5861705"/>
              <a:gd name="connsiteY16" fmla="*/ 1925528 h 7919237"/>
              <a:gd name="connsiteX17" fmla="*/ 5771562 w 5861705"/>
              <a:gd name="connsiteY17" fmla="*/ 2014848 h 7919237"/>
              <a:gd name="connsiteX18" fmla="*/ 5767772 w 5861705"/>
              <a:gd name="connsiteY18" fmla="*/ 2045563 h 7919237"/>
              <a:gd name="connsiteX19" fmla="*/ 5767250 w 5861705"/>
              <a:gd name="connsiteY19" fmla="*/ 2054308 h 7919237"/>
              <a:gd name="connsiteX20" fmla="*/ 5769443 w 5861705"/>
              <a:gd name="connsiteY20" fmla="*/ 2060299 h 7919237"/>
              <a:gd name="connsiteX21" fmla="*/ 5756656 w 5861705"/>
              <a:gd name="connsiteY21" fmla="*/ 2237821 h 7919237"/>
              <a:gd name="connsiteX22" fmla="*/ 5759315 w 5861705"/>
              <a:gd name="connsiteY22" fmla="*/ 2238936 h 7919237"/>
              <a:gd name="connsiteX23" fmla="*/ 5764588 w 5861705"/>
              <a:gd name="connsiteY23" fmla="*/ 2283776 h 7919237"/>
              <a:gd name="connsiteX24" fmla="*/ 5758445 w 5861705"/>
              <a:gd name="connsiteY24" fmla="*/ 2405877 h 7919237"/>
              <a:gd name="connsiteX25" fmla="*/ 5758311 w 5861705"/>
              <a:gd name="connsiteY25" fmla="*/ 2478121 h 7919237"/>
              <a:gd name="connsiteX26" fmla="*/ 5769776 w 5861705"/>
              <a:gd name="connsiteY26" fmla="*/ 2504276 h 7919237"/>
              <a:gd name="connsiteX27" fmla="*/ 5452124 w 5861705"/>
              <a:gd name="connsiteY27" fmla="*/ 7583356 h 7919237"/>
              <a:gd name="connsiteX28" fmla="*/ 5458906 w 5861705"/>
              <a:gd name="connsiteY28" fmla="*/ 7628844 h 7919237"/>
              <a:gd name="connsiteX29" fmla="*/ 5457322 w 5861705"/>
              <a:gd name="connsiteY29" fmla="*/ 7712341 h 7919237"/>
              <a:gd name="connsiteX30" fmla="*/ 5443299 w 5861705"/>
              <a:gd name="connsiteY30" fmla="*/ 7838503 h 7919237"/>
              <a:gd name="connsiteX31" fmla="*/ 5447073 w 5861705"/>
              <a:gd name="connsiteY31" fmla="*/ 7862553 h 7919237"/>
              <a:gd name="connsiteX32" fmla="*/ 5432917 w 5861705"/>
              <a:gd name="connsiteY32" fmla="*/ 7919237 h 7919237"/>
              <a:gd name="connsiteX33" fmla="*/ 0 w 5861705"/>
              <a:gd name="connsiteY33" fmla="*/ 7558086 h 7919237"/>
              <a:gd name="connsiteX0" fmla="*/ 0 w 5861705"/>
              <a:gd name="connsiteY0" fmla="*/ 7558086 h 7876320"/>
              <a:gd name="connsiteX1" fmla="*/ 422635 w 5861705"/>
              <a:gd name="connsiteY1" fmla="*/ 0 h 7876320"/>
              <a:gd name="connsiteX2" fmla="*/ 4284892 w 5861705"/>
              <a:gd name="connsiteY2" fmla="*/ 212657 h 7876320"/>
              <a:gd name="connsiteX3" fmla="*/ 5823717 w 5861705"/>
              <a:gd name="connsiteY3" fmla="*/ 306262 h 7876320"/>
              <a:gd name="connsiteX4" fmla="*/ 5861705 w 5861705"/>
              <a:gd name="connsiteY4" fmla="*/ 317988 h 7876320"/>
              <a:gd name="connsiteX5" fmla="*/ 5856220 w 5861705"/>
              <a:gd name="connsiteY5" fmla="*/ 378751 h 7876320"/>
              <a:gd name="connsiteX6" fmla="*/ 5809593 w 5861705"/>
              <a:gd name="connsiteY6" fmla="*/ 1196200 h 7876320"/>
              <a:gd name="connsiteX7" fmla="*/ 5812252 w 5861705"/>
              <a:gd name="connsiteY7" fmla="*/ 1197315 h 7876320"/>
              <a:gd name="connsiteX8" fmla="*/ 5817525 w 5861705"/>
              <a:gd name="connsiteY8" fmla="*/ 1242155 h 7876320"/>
              <a:gd name="connsiteX9" fmla="*/ 5811383 w 5861705"/>
              <a:gd name="connsiteY9" fmla="*/ 1364256 h 7876320"/>
              <a:gd name="connsiteX10" fmla="*/ 5811248 w 5861705"/>
              <a:gd name="connsiteY10" fmla="*/ 1436500 h 7876320"/>
              <a:gd name="connsiteX11" fmla="*/ 5816757 w 5861705"/>
              <a:gd name="connsiteY11" fmla="*/ 1462669 h 7876320"/>
              <a:gd name="connsiteX12" fmla="*/ 5818133 w 5861705"/>
              <a:gd name="connsiteY12" fmla="*/ 1637067 h 7876320"/>
              <a:gd name="connsiteX13" fmla="*/ 5811308 w 5861705"/>
              <a:gd name="connsiteY13" fmla="*/ 1696270 h 7876320"/>
              <a:gd name="connsiteX14" fmla="*/ 5795249 w 5861705"/>
              <a:gd name="connsiteY14" fmla="*/ 1818360 h 7876320"/>
              <a:gd name="connsiteX15" fmla="*/ 5796281 w 5861705"/>
              <a:gd name="connsiteY15" fmla="*/ 1911947 h 7876320"/>
              <a:gd name="connsiteX16" fmla="*/ 5790032 w 5861705"/>
              <a:gd name="connsiteY16" fmla="*/ 1925528 h 7876320"/>
              <a:gd name="connsiteX17" fmla="*/ 5771562 w 5861705"/>
              <a:gd name="connsiteY17" fmla="*/ 2014848 h 7876320"/>
              <a:gd name="connsiteX18" fmla="*/ 5767772 w 5861705"/>
              <a:gd name="connsiteY18" fmla="*/ 2045563 h 7876320"/>
              <a:gd name="connsiteX19" fmla="*/ 5767250 w 5861705"/>
              <a:gd name="connsiteY19" fmla="*/ 2054308 h 7876320"/>
              <a:gd name="connsiteX20" fmla="*/ 5769443 w 5861705"/>
              <a:gd name="connsiteY20" fmla="*/ 2060299 h 7876320"/>
              <a:gd name="connsiteX21" fmla="*/ 5756656 w 5861705"/>
              <a:gd name="connsiteY21" fmla="*/ 2237821 h 7876320"/>
              <a:gd name="connsiteX22" fmla="*/ 5759315 w 5861705"/>
              <a:gd name="connsiteY22" fmla="*/ 2238936 h 7876320"/>
              <a:gd name="connsiteX23" fmla="*/ 5764588 w 5861705"/>
              <a:gd name="connsiteY23" fmla="*/ 2283776 h 7876320"/>
              <a:gd name="connsiteX24" fmla="*/ 5758445 w 5861705"/>
              <a:gd name="connsiteY24" fmla="*/ 2405877 h 7876320"/>
              <a:gd name="connsiteX25" fmla="*/ 5758311 w 5861705"/>
              <a:gd name="connsiteY25" fmla="*/ 2478121 h 7876320"/>
              <a:gd name="connsiteX26" fmla="*/ 5769776 w 5861705"/>
              <a:gd name="connsiteY26" fmla="*/ 2504276 h 7876320"/>
              <a:gd name="connsiteX27" fmla="*/ 5452124 w 5861705"/>
              <a:gd name="connsiteY27" fmla="*/ 7583356 h 7876320"/>
              <a:gd name="connsiteX28" fmla="*/ 5458906 w 5861705"/>
              <a:gd name="connsiteY28" fmla="*/ 7628844 h 7876320"/>
              <a:gd name="connsiteX29" fmla="*/ 5457322 w 5861705"/>
              <a:gd name="connsiteY29" fmla="*/ 7712341 h 7876320"/>
              <a:gd name="connsiteX30" fmla="*/ 5443299 w 5861705"/>
              <a:gd name="connsiteY30" fmla="*/ 7838503 h 7876320"/>
              <a:gd name="connsiteX31" fmla="*/ 5447073 w 5861705"/>
              <a:gd name="connsiteY31" fmla="*/ 7862553 h 7876320"/>
              <a:gd name="connsiteX32" fmla="*/ 5438179 w 5861705"/>
              <a:gd name="connsiteY32" fmla="*/ 7876320 h 7876320"/>
              <a:gd name="connsiteX33" fmla="*/ 0 w 5861705"/>
              <a:gd name="connsiteY33" fmla="*/ 7558086 h 7876320"/>
              <a:gd name="connsiteX0" fmla="*/ 0 w 5861705"/>
              <a:gd name="connsiteY0" fmla="*/ 7558086 h 7869426"/>
              <a:gd name="connsiteX1" fmla="*/ 422635 w 5861705"/>
              <a:gd name="connsiteY1" fmla="*/ 0 h 7869426"/>
              <a:gd name="connsiteX2" fmla="*/ 4284892 w 5861705"/>
              <a:gd name="connsiteY2" fmla="*/ 212657 h 7869426"/>
              <a:gd name="connsiteX3" fmla="*/ 5823717 w 5861705"/>
              <a:gd name="connsiteY3" fmla="*/ 306262 h 7869426"/>
              <a:gd name="connsiteX4" fmla="*/ 5861705 w 5861705"/>
              <a:gd name="connsiteY4" fmla="*/ 317988 h 7869426"/>
              <a:gd name="connsiteX5" fmla="*/ 5856220 w 5861705"/>
              <a:gd name="connsiteY5" fmla="*/ 378751 h 7869426"/>
              <a:gd name="connsiteX6" fmla="*/ 5809593 w 5861705"/>
              <a:gd name="connsiteY6" fmla="*/ 1196200 h 7869426"/>
              <a:gd name="connsiteX7" fmla="*/ 5812252 w 5861705"/>
              <a:gd name="connsiteY7" fmla="*/ 1197315 h 7869426"/>
              <a:gd name="connsiteX8" fmla="*/ 5817525 w 5861705"/>
              <a:gd name="connsiteY8" fmla="*/ 1242155 h 7869426"/>
              <a:gd name="connsiteX9" fmla="*/ 5811383 w 5861705"/>
              <a:gd name="connsiteY9" fmla="*/ 1364256 h 7869426"/>
              <a:gd name="connsiteX10" fmla="*/ 5811248 w 5861705"/>
              <a:gd name="connsiteY10" fmla="*/ 1436500 h 7869426"/>
              <a:gd name="connsiteX11" fmla="*/ 5816757 w 5861705"/>
              <a:gd name="connsiteY11" fmla="*/ 1462669 h 7869426"/>
              <a:gd name="connsiteX12" fmla="*/ 5818133 w 5861705"/>
              <a:gd name="connsiteY12" fmla="*/ 1637067 h 7869426"/>
              <a:gd name="connsiteX13" fmla="*/ 5811308 w 5861705"/>
              <a:gd name="connsiteY13" fmla="*/ 1696270 h 7869426"/>
              <a:gd name="connsiteX14" fmla="*/ 5795249 w 5861705"/>
              <a:gd name="connsiteY14" fmla="*/ 1818360 h 7869426"/>
              <a:gd name="connsiteX15" fmla="*/ 5796281 w 5861705"/>
              <a:gd name="connsiteY15" fmla="*/ 1911947 h 7869426"/>
              <a:gd name="connsiteX16" fmla="*/ 5790032 w 5861705"/>
              <a:gd name="connsiteY16" fmla="*/ 1925528 h 7869426"/>
              <a:gd name="connsiteX17" fmla="*/ 5771562 w 5861705"/>
              <a:gd name="connsiteY17" fmla="*/ 2014848 h 7869426"/>
              <a:gd name="connsiteX18" fmla="*/ 5767772 w 5861705"/>
              <a:gd name="connsiteY18" fmla="*/ 2045563 h 7869426"/>
              <a:gd name="connsiteX19" fmla="*/ 5767250 w 5861705"/>
              <a:gd name="connsiteY19" fmla="*/ 2054308 h 7869426"/>
              <a:gd name="connsiteX20" fmla="*/ 5769443 w 5861705"/>
              <a:gd name="connsiteY20" fmla="*/ 2060299 h 7869426"/>
              <a:gd name="connsiteX21" fmla="*/ 5756656 w 5861705"/>
              <a:gd name="connsiteY21" fmla="*/ 2237821 h 7869426"/>
              <a:gd name="connsiteX22" fmla="*/ 5759315 w 5861705"/>
              <a:gd name="connsiteY22" fmla="*/ 2238936 h 7869426"/>
              <a:gd name="connsiteX23" fmla="*/ 5764588 w 5861705"/>
              <a:gd name="connsiteY23" fmla="*/ 2283776 h 7869426"/>
              <a:gd name="connsiteX24" fmla="*/ 5758445 w 5861705"/>
              <a:gd name="connsiteY24" fmla="*/ 2405877 h 7869426"/>
              <a:gd name="connsiteX25" fmla="*/ 5758311 w 5861705"/>
              <a:gd name="connsiteY25" fmla="*/ 2478121 h 7869426"/>
              <a:gd name="connsiteX26" fmla="*/ 5769776 w 5861705"/>
              <a:gd name="connsiteY26" fmla="*/ 2504276 h 7869426"/>
              <a:gd name="connsiteX27" fmla="*/ 5452124 w 5861705"/>
              <a:gd name="connsiteY27" fmla="*/ 7583356 h 7869426"/>
              <a:gd name="connsiteX28" fmla="*/ 5458906 w 5861705"/>
              <a:gd name="connsiteY28" fmla="*/ 7628844 h 7869426"/>
              <a:gd name="connsiteX29" fmla="*/ 5457322 w 5861705"/>
              <a:gd name="connsiteY29" fmla="*/ 7712341 h 7869426"/>
              <a:gd name="connsiteX30" fmla="*/ 5443299 w 5861705"/>
              <a:gd name="connsiteY30" fmla="*/ 7838503 h 7869426"/>
              <a:gd name="connsiteX31" fmla="*/ 5447073 w 5861705"/>
              <a:gd name="connsiteY31" fmla="*/ 7862553 h 7869426"/>
              <a:gd name="connsiteX32" fmla="*/ 5389875 w 5861705"/>
              <a:gd name="connsiteY32" fmla="*/ 7860344 h 7869426"/>
              <a:gd name="connsiteX33" fmla="*/ 0 w 5861705"/>
              <a:gd name="connsiteY33" fmla="*/ 7558086 h 7869426"/>
              <a:gd name="connsiteX0" fmla="*/ 0 w 5861705"/>
              <a:gd name="connsiteY0" fmla="*/ 7558086 h 7868158"/>
              <a:gd name="connsiteX1" fmla="*/ 422635 w 5861705"/>
              <a:gd name="connsiteY1" fmla="*/ 0 h 7868158"/>
              <a:gd name="connsiteX2" fmla="*/ 4284892 w 5861705"/>
              <a:gd name="connsiteY2" fmla="*/ 212657 h 7868158"/>
              <a:gd name="connsiteX3" fmla="*/ 5823717 w 5861705"/>
              <a:gd name="connsiteY3" fmla="*/ 306262 h 7868158"/>
              <a:gd name="connsiteX4" fmla="*/ 5861705 w 5861705"/>
              <a:gd name="connsiteY4" fmla="*/ 317988 h 7868158"/>
              <a:gd name="connsiteX5" fmla="*/ 5856220 w 5861705"/>
              <a:gd name="connsiteY5" fmla="*/ 378751 h 7868158"/>
              <a:gd name="connsiteX6" fmla="*/ 5809593 w 5861705"/>
              <a:gd name="connsiteY6" fmla="*/ 1196200 h 7868158"/>
              <a:gd name="connsiteX7" fmla="*/ 5812252 w 5861705"/>
              <a:gd name="connsiteY7" fmla="*/ 1197315 h 7868158"/>
              <a:gd name="connsiteX8" fmla="*/ 5817525 w 5861705"/>
              <a:gd name="connsiteY8" fmla="*/ 1242155 h 7868158"/>
              <a:gd name="connsiteX9" fmla="*/ 5811383 w 5861705"/>
              <a:gd name="connsiteY9" fmla="*/ 1364256 h 7868158"/>
              <a:gd name="connsiteX10" fmla="*/ 5811248 w 5861705"/>
              <a:gd name="connsiteY10" fmla="*/ 1436500 h 7868158"/>
              <a:gd name="connsiteX11" fmla="*/ 5816757 w 5861705"/>
              <a:gd name="connsiteY11" fmla="*/ 1462669 h 7868158"/>
              <a:gd name="connsiteX12" fmla="*/ 5818133 w 5861705"/>
              <a:gd name="connsiteY12" fmla="*/ 1637067 h 7868158"/>
              <a:gd name="connsiteX13" fmla="*/ 5811308 w 5861705"/>
              <a:gd name="connsiteY13" fmla="*/ 1696270 h 7868158"/>
              <a:gd name="connsiteX14" fmla="*/ 5795249 w 5861705"/>
              <a:gd name="connsiteY14" fmla="*/ 1818360 h 7868158"/>
              <a:gd name="connsiteX15" fmla="*/ 5796281 w 5861705"/>
              <a:gd name="connsiteY15" fmla="*/ 1911947 h 7868158"/>
              <a:gd name="connsiteX16" fmla="*/ 5790032 w 5861705"/>
              <a:gd name="connsiteY16" fmla="*/ 1925528 h 7868158"/>
              <a:gd name="connsiteX17" fmla="*/ 5771562 w 5861705"/>
              <a:gd name="connsiteY17" fmla="*/ 2014848 h 7868158"/>
              <a:gd name="connsiteX18" fmla="*/ 5767772 w 5861705"/>
              <a:gd name="connsiteY18" fmla="*/ 2045563 h 7868158"/>
              <a:gd name="connsiteX19" fmla="*/ 5767250 w 5861705"/>
              <a:gd name="connsiteY19" fmla="*/ 2054308 h 7868158"/>
              <a:gd name="connsiteX20" fmla="*/ 5769443 w 5861705"/>
              <a:gd name="connsiteY20" fmla="*/ 2060299 h 7868158"/>
              <a:gd name="connsiteX21" fmla="*/ 5756656 w 5861705"/>
              <a:gd name="connsiteY21" fmla="*/ 2237821 h 7868158"/>
              <a:gd name="connsiteX22" fmla="*/ 5759315 w 5861705"/>
              <a:gd name="connsiteY22" fmla="*/ 2238936 h 7868158"/>
              <a:gd name="connsiteX23" fmla="*/ 5764588 w 5861705"/>
              <a:gd name="connsiteY23" fmla="*/ 2283776 h 7868158"/>
              <a:gd name="connsiteX24" fmla="*/ 5758445 w 5861705"/>
              <a:gd name="connsiteY24" fmla="*/ 2405877 h 7868158"/>
              <a:gd name="connsiteX25" fmla="*/ 5758311 w 5861705"/>
              <a:gd name="connsiteY25" fmla="*/ 2478121 h 7868158"/>
              <a:gd name="connsiteX26" fmla="*/ 5769776 w 5861705"/>
              <a:gd name="connsiteY26" fmla="*/ 2504276 h 7868158"/>
              <a:gd name="connsiteX27" fmla="*/ 5452124 w 5861705"/>
              <a:gd name="connsiteY27" fmla="*/ 7583356 h 7868158"/>
              <a:gd name="connsiteX28" fmla="*/ 5458906 w 5861705"/>
              <a:gd name="connsiteY28" fmla="*/ 7628844 h 7868158"/>
              <a:gd name="connsiteX29" fmla="*/ 5457322 w 5861705"/>
              <a:gd name="connsiteY29" fmla="*/ 7712341 h 7868158"/>
              <a:gd name="connsiteX30" fmla="*/ 5443299 w 5861705"/>
              <a:gd name="connsiteY30" fmla="*/ 7838503 h 7868158"/>
              <a:gd name="connsiteX31" fmla="*/ 5447073 w 5861705"/>
              <a:gd name="connsiteY31" fmla="*/ 7862553 h 7868158"/>
              <a:gd name="connsiteX32" fmla="*/ 5357659 w 5861705"/>
              <a:gd name="connsiteY32" fmla="*/ 7844331 h 7868158"/>
              <a:gd name="connsiteX33" fmla="*/ 0 w 5861705"/>
              <a:gd name="connsiteY33" fmla="*/ 7558086 h 7868158"/>
              <a:gd name="connsiteX0" fmla="*/ 0 w 5861705"/>
              <a:gd name="connsiteY0" fmla="*/ 7558086 h 7844331"/>
              <a:gd name="connsiteX1" fmla="*/ 422635 w 5861705"/>
              <a:gd name="connsiteY1" fmla="*/ 0 h 7844331"/>
              <a:gd name="connsiteX2" fmla="*/ 4284892 w 5861705"/>
              <a:gd name="connsiteY2" fmla="*/ 212657 h 7844331"/>
              <a:gd name="connsiteX3" fmla="*/ 5823717 w 5861705"/>
              <a:gd name="connsiteY3" fmla="*/ 306262 h 7844331"/>
              <a:gd name="connsiteX4" fmla="*/ 5861705 w 5861705"/>
              <a:gd name="connsiteY4" fmla="*/ 317988 h 7844331"/>
              <a:gd name="connsiteX5" fmla="*/ 5856220 w 5861705"/>
              <a:gd name="connsiteY5" fmla="*/ 378751 h 7844331"/>
              <a:gd name="connsiteX6" fmla="*/ 5809593 w 5861705"/>
              <a:gd name="connsiteY6" fmla="*/ 1196200 h 7844331"/>
              <a:gd name="connsiteX7" fmla="*/ 5812252 w 5861705"/>
              <a:gd name="connsiteY7" fmla="*/ 1197315 h 7844331"/>
              <a:gd name="connsiteX8" fmla="*/ 5817525 w 5861705"/>
              <a:gd name="connsiteY8" fmla="*/ 1242155 h 7844331"/>
              <a:gd name="connsiteX9" fmla="*/ 5811383 w 5861705"/>
              <a:gd name="connsiteY9" fmla="*/ 1364256 h 7844331"/>
              <a:gd name="connsiteX10" fmla="*/ 5811248 w 5861705"/>
              <a:gd name="connsiteY10" fmla="*/ 1436500 h 7844331"/>
              <a:gd name="connsiteX11" fmla="*/ 5816757 w 5861705"/>
              <a:gd name="connsiteY11" fmla="*/ 1462669 h 7844331"/>
              <a:gd name="connsiteX12" fmla="*/ 5818133 w 5861705"/>
              <a:gd name="connsiteY12" fmla="*/ 1637067 h 7844331"/>
              <a:gd name="connsiteX13" fmla="*/ 5811308 w 5861705"/>
              <a:gd name="connsiteY13" fmla="*/ 1696270 h 7844331"/>
              <a:gd name="connsiteX14" fmla="*/ 5795249 w 5861705"/>
              <a:gd name="connsiteY14" fmla="*/ 1818360 h 7844331"/>
              <a:gd name="connsiteX15" fmla="*/ 5796281 w 5861705"/>
              <a:gd name="connsiteY15" fmla="*/ 1911947 h 7844331"/>
              <a:gd name="connsiteX16" fmla="*/ 5790032 w 5861705"/>
              <a:gd name="connsiteY16" fmla="*/ 1925528 h 7844331"/>
              <a:gd name="connsiteX17" fmla="*/ 5771562 w 5861705"/>
              <a:gd name="connsiteY17" fmla="*/ 2014848 h 7844331"/>
              <a:gd name="connsiteX18" fmla="*/ 5767772 w 5861705"/>
              <a:gd name="connsiteY18" fmla="*/ 2045563 h 7844331"/>
              <a:gd name="connsiteX19" fmla="*/ 5767250 w 5861705"/>
              <a:gd name="connsiteY19" fmla="*/ 2054308 h 7844331"/>
              <a:gd name="connsiteX20" fmla="*/ 5769443 w 5861705"/>
              <a:gd name="connsiteY20" fmla="*/ 2060299 h 7844331"/>
              <a:gd name="connsiteX21" fmla="*/ 5756656 w 5861705"/>
              <a:gd name="connsiteY21" fmla="*/ 2237821 h 7844331"/>
              <a:gd name="connsiteX22" fmla="*/ 5759315 w 5861705"/>
              <a:gd name="connsiteY22" fmla="*/ 2238936 h 7844331"/>
              <a:gd name="connsiteX23" fmla="*/ 5764588 w 5861705"/>
              <a:gd name="connsiteY23" fmla="*/ 2283776 h 7844331"/>
              <a:gd name="connsiteX24" fmla="*/ 5758445 w 5861705"/>
              <a:gd name="connsiteY24" fmla="*/ 2405877 h 7844331"/>
              <a:gd name="connsiteX25" fmla="*/ 5758311 w 5861705"/>
              <a:gd name="connsiteY25" fmla="*/ 2478121 h 7844331"/>
              <a:gd name="connsiteX26" fmla="*/ 5769776 w 5861705"/>
              <a:gd name="connsiteY26" fmla="*/ 2504276 h 7844331"/>
              <a:gd name="connsiteX27" fmla="*/ 5452124 w 5861705"/>
              <a:gd name="connsiteY27" fmla="*/ 7583356 h 7844331"/>
              <a:gd name="connsiteX28" fmla="*/ 5458906 w 5861705"/>
              <a:gd name="connsiteY28" fmla="*/ 7628844 h 7844331"/>
              <a:gd name="connsiteX29" fmla="*/ 5457322 w 5861705"/>
              <a:gd name="connsiteY29" fmla="*/ 7712341 h 7844331"/>
              <a:gd name="connsiteX30" fmla="*/ 5443299 w 5861705"/>
              <a:gd name="connsiteY30" fmla="*/ 7838503 h 7844331"/>
              <a:gd name="connsiteX31" fmla="*/ 5401664 w 5861705"/>
              <a:gd name="connsiteY31" fmla="*/ 7802303 h 7844331"/>
              <a:gd name="connsiteX32" fmla="*/ 5357659 w 5861705"/>
              <a:gd name="connsiteY32" fmla="*/ 7844331 h 7844331"/>
              <a:gd name="connsiteX33" fmla="*/ 0 w 5861705"/>
              <a:gd name="connsiteY33" fmla="*/ 7558086 h 7844331"/>
              <a:gd name="connsiteX0" fmla="*/ 0 w 5861705"/>
              <a:gd name="connsiteY0" fmla="*/ 7558086 h 7846277"/>
              <a:gd name="connsiteX1" fmla="*/ 422635 w 5861705"/>
              <a:gd name="connsiteY1" fmla="*/ 0 h 7846277"/>
              <a:gd name="connsiteX2" fmla="*/ 4284892 w 5861705"/>
              <a:gd name="connsiteY2" fmla="*/ 212657 h 7846277"/>
              <a:gd name="connsiteX3" fmla="*/ 5823717 w 5861705"/>
              <a:gd name="connsiteY3" fmla="*/ 306262 h 7846277"/>
              <a:gd name="connsiteX4" fmla="*/ 5861705 w 5861705"/>
              <a:gd name="connsiteY4" fmla="*/ 317988 h 7846277"/>
              <a:gd name="connsiteX5" fmla="*/ 5856220 w 5861705"/>
              <a:gd name="connsiteY5" fmla="*/ 378751 h 7846277"/>
              <a:gd name="connsiteX6" fmla="*/ 5809593 w 5861705"/>
              <a:gd name="connsiteY6" fmla="*/ 1196200 h 7846277"/>
              <a:gd name="connsiteX7" fmla="*/ 5812252 w 5861705"/>
              <a:gd name="connsiteY7" fmla="*/ 1197315 h 7846277"/>
              <a:gd name="connsiteX8" fmla="*/ 5817525 w 5861705"/>
              <a:gd name="connsiteY8" fmla="*/ 1242155 h 7846277"/>
              <a:gd name="connsiteX9" fmla="*/ 5811383 w 5861705"/>
              <a:gd name="connsiteY9" fmla="*/ 1364256 h 7846277"/>
              <a:gd name="connsiteX10" fmla="*/ 5811248 w 5861705"/>
              <a:gd name="connsiteY10" fmla="*/ 1436500 h 7846277"/>
              <a:gd name="connsiteX11" fmla="*/ 5816757 w 5861705"/>
              <a:gd name="connsiteY11" fmla="*/ 1462669 h 7846277"/>
              <a:gd name="connsiteX12" fmla="*/ 5818133 w 5861705"/>
              <a:gd name="connsiteY12" fmla="*/ 1637067 h 7846277"/>
              <a:gd name="connsiteX13" fmla="*/ 5811308 w 5861705"/>
              <a:gd name="connsiteY13" fmla="*/ 1696270 h 7846277"/>
              <a:gd name="connsiteX14" fmla="*/ 5795249 w 5861705"/>
              <a:gd name="connsiteY14" fmla="*/ 1818360 h 7846277"/>
              <a:gd name="connsiteX15" fmla="*/ 5796281 w 5861705"/>
              <a:gd name="connsiteY15" fmla="*/ 1911947 h 7846277"/>
              <a:gd name="connsiteX16" fmla="*/ 5790032 w 5861705"/>
              <a:gd name="connsiteY16" fmla="*/ 1925528 h 7846277"/>
              <a:gd name="connsiteX17" fmla="*/ 5771562 w 5861705"/>
              <a:gd name="connsiteY17" fmla="*/ 2014848 h 7846277"/>
              <a:gd name="connsiteX18" fmla="*/ 5767772 w 5861705"/>
              <a:gd name="connsiteY18" fmla="*/ 2045563 h 7846277"/>
              <a:gd name="connsiteX19" fmla="*/ 5767250 w 5861705"/>
              <a:gd name="connsiteY19" fmla="*/ 2054308 h 7846277"/>
              <a:gd name="connsiteX20" fmla="*/ 5769443 w 5861705"/>
              <a:gd name="connsiteY20" fmla="*/ 2060299 h 7846277"/>
              <a:gd name="connsiteX21" fmla="*/ 5756656 w 5861705"/>
              <a:gd name="connsiteY21" fmla="*/ 2237821 h 7846277"/>
              <a:gd name="connsiteX22" fmla="*/ 5759315 w 5861705"/>
              <a:gd name="connsiteY22" fmla="*/ 2238936 h 7846277"/>
              <a:gd name="connsiteX23" fmla="*/ 5764588 w 5861705"/>
              <a:gd name="connsiteY23" fmla="*/ 2283776 h 7846277"/>
              <a:gd name="connsiteX24" fmla="*/ 5758445 w 5861705"/>
              <a:gd name="connsiteY24" fmla="*/ 2405877 h 7846277"/>
              <a:gd name="connsiteX25" fmla="*/ 5758311 w 5861705"/>
              <a:gd name="connsiteY25" fmla="*/ 2478121 h 7846277"/>
              <a:gd name="connsiteX26" fmla="*/ 5769776 w 5861705"/>
              <a:gd name="connsiteY26" fmla="*/ 2504276 h 7846277"/>
              <a:gd name="connsiteX27" fmla="*/ 5452124 w 5861705"/>
              <a:gd name="connsiteY27" fmla="*/ 7583356 h 7846277"/>
              <a:gd name="connsiteX28" fmla="*/ 5458906 w 5861705"/>
              <a:gd name="connsiteY28" fmla="*/ 7628844 h 7846277"/>
              <a:gd name="connsiteX29" fmla="*/ 5457322 w 5861705"/>
              <a:gd name="connsiteY29" fmla="*/ 7712341 h 7846277"/>
              <a:gd name="connsiteX30" fmla="*/ 5443299 w 5861705"/>
              <a:gd name="connsiteY30" fmla="*/ 7838503 h 7846277"/>
              <a:gd name="connsiteX31" fmla="*/ 5404767 w 5861705"/>
              <a:gd name="connsiteY31" fmla="*/ 7838510 h 7846277"/>
              <a:gd name="connsiteX32" fmla="*/ 5357659 w 5861705"/>
              <a:gd name="connsiteY32" fmla="*/ 7844331 h 7846277"/>
              <a:gd name="connsiteX33" fmla="*/ 0 w 5861705"/>
              <a:gd name="connsiteY33" fmla="*/ 7558086 h 7846277"/>
              <a:gd name="connsiteX0" fmla="*/ 0 w 5861705"/>
              <a:gd name="connsiteY0" fmla="*/ 7558086 h 7899795"/>
              <a:gd name="connsiteX1" fmla="*/ 422635 w 5861705"/>
              <a:gd name="connsiteY1" fmla="*/ 0 h 7899795"/>
              <a:gd name="connsiteX2" fmla="*/ 4284892 w 5861705"/>
              <a:gd name="connsiteY2" fmla="*/ 212657 h 7899795"/>
              <a:gd name="connsiteX3" fmla="*/ 5823717 w 5861705"/>
              <a:gd name="connsiteY3" fmla="*/ 306262 h 7899795"/>
              <a:gd name="connsiteX4" fmla="*/ 5861705 w 5861705"/>
              <a:gd name="connsiteY4" fmla="*/ 317988 h 7899795"/>
              <a:gd name="connsiteX5" fmla="*/ 5856220 w 5861705"/>
              <a:gd name="connsiteY5" fmla="*/ 378751 h 7899795"/>
              <a:gd name="connsiteX6" fmla="*/ 5809593 w 5861705"/>
              <a:gd name="connsiteY6" fmla="*/ 1196200 h 7899795"/>
              <a:gd name="connsiteX7" fmla="*/ 5812252 w 5861705"/>
              <a:gd name="connsiteY7" fmla="*/ 1197315 h 7899795"/>
              <a:gd name="connsiteX8" fmla="*/ 5817525 w 5861705"/>
              <a:gd name="connsiteY8" fmla="*/ 1242155 h 7899795"/>
              <a:gd name="connsiteX9" fmla="*/ 5811383 w 5861705"/>
              <a:gd name="connsiteY9" fmla="*/ 1364256 h 7899795"/>
              <a:gd name="connsiteX10" fmla="*/ 5811248 w 5861705"/>
              <a:gd name="connsiteY10" fmla="*/ 1436500 h 7899795"/>
              <a:gd name="connsiteX11" fmla="*/ 5816757 w 5861705"/>
              <a:gd name="connsiteY11" fmla="*/ 1462669 h 7899795"/>
              <a:gd name="connsiteX12" fmla="*/ 5818133 w 5861705"/>
              <a:gd name="connsiteY12" fmla="*/ 1637067 h 7899795"/>
              <a:gd name="connsiteX13" fmla="*/ 5811308 w 5861705"/>
              <a:gd name="connsiteY13" fmla="*/ 1696270 h 7899795"/>
              <a:gd name="connsiteX14" fmla="*/ 5795249 w 5861705"/>
              <a:gd name="connsiteY14" fmla="*/ 1818360 h 7899795"/>
              <a:gd name="connsiteX15" fmla="*/ 5796281 w 5861705"/>
              <a:gd name="connsiteY15" fmla="*/ 1911947 h 7899795"/>
              <a:gd name="connsiteX16" fmla="*/ 5790032 w 5861705"/>
              <a:gd name="connsiteY16" fmla="*/ 1925528 h 7899795"/>
              <a:gd name="connsiteX17" fmla="*/ 5771562 w 5861705"/>
              <a:gd name="connsiteY17" fmla="*/ 2014848 h 7899795"/>
              <a:gd name="connsiteX18" fmla="*/ 5767772 w 5861705"/>
              <a:gd name="connsiteY18" fmla="*/ 2045563 h 7899795"/>
              <a:gd name="connsiteX19" fmla="*/ 5767250 w 5861705"/>
              <a:gd name="connsiteY19" fmla="*/ 2054308 h 7899795"/>
              <a:gd name="connsiteX20" fmla="*/ 5769443 w 5861705"/>
              <a:gd name="connsiteY20" fmla="*/ 2060299 h 7899795"/>
              <a:gd name="connsiteX21" fmla="*/ 5756656 w 5861705"/>
              <a:gd name="connsiteY21" fmla="*/ 2237821 h 7899795"/>
              <a:gd name="connsiteX22" fmla="*/ 5759315 w 5861705"/>
              <a:gd name="connsiteY22" fmla="*/ 2238936 h 7899795"/>
              <a:gd name="connsiteX23" fmla="*/ 5764588 w 5861705"/>
              <a:gd name="connsiteY23" fmla="*/ 2283776 h 7899795"/>
              <a:gd name="connsiteX24" fmla="*/ 5758445 w 5861705"/>
              <a:gd name="connsiteY24" fmla="*/ 2405877 h 7899795"/>
              <a:gd name="connsiteX25" fmla="*/ 5758311 w 5861705"/>
              <a:gd name="connsiteY25" fmla="*/ 2478121 h 7899795"/>
              <a:gd name="connsiteX26" fmla="*/ 5769776 w 5861705"/>
              <a:gd name="connsiteY26" fmla="*/ 2504276 h 7899795"/>
              <a:gd name="connsiteX27" fmla="*/ 5452124 w 5861705"/>
              <a:gd name="connsiteY27" fmla="*/ 7583356 h 7899795"/>
              <a:gd name="connsiteX28" fmla="*/ 5458906 w 5861705"/>
              <a:gd name="connsiteY28" fmla="*/ 7628844 h 7899795"/>
              <a:gd name="connsiteX29" fmla="*/ 5457322 w 5861705"/>
              <a:gd name="connsiteY29" fmla="*/ 7712341 h 7899795"/>
              <a:gd name="connsiteX30" fmla="*/ 5443299 w 5861705"/>
              <a:gd name="connsiteY30" fmla="*/ 7838503 h 7899795"/>
              <a:gd name="connsiteX31" fmla="*/ 5456205 w 5861705"/>
              <a:gd name="connsiteY31" fmla="*/ 7895727 h 7899795"/>
              <a:gd name="connsiteX32" fmla="*/ 5357659 w 5861705"/>
              <a:gd name="connsiteY32" fmla="*/ 7844331 h 7899795"/>
              <a:gd name="connsiteX33" fmla="*/ 0 w 5861705"/>
              <a:gd name="connsiteY33" fmla="*/ 7558086 h 7899795"/>
              <a:gd name="connsiteX0" fmla="*/ 0 w 5861705"/>
              <a:gd name="connsiteY0" fmla="*/ 7558086 h 7899814"/>
              <a:gd name="connsiteX1" fmla="*/ 422635 w 5861705"/>
              <a:gd name="connsiteY1" fmla="*/ 0 h 7899814"/>
              <a:gd name="connsiteX2" fmla="*/ 4284892 w 5861705"/>
              <a:gd name="connsiteY2" fmla="*/ 212657 h 7899814"/>
              <a:gd name="connsiteX3" fmla="*/ 5823717 w 5861705"/>
              <a:gd name="connsiteY3" fmla="*/ 306262 h 7899814"/>
              <a:gd name="connsiteX4" fmla="*/ 5861705 w 5861705"/>
              <a:gd name="connsiteY4" fmla="*/ 317988 h 7899814"/>
              <a:gd name="connsiteX5" fmla="*/ 5856220 w 5861705"/>
              <a:gd name="connsiteY5" fmla="*/ 378751 h 7899814"/>
              <a:gd name="connsiteX6" fmla="*/ 5809593 w 5861705"/>
              <a:gd name="connsiteY6" fmla="*/ 1196200 h 7899814"/>
              <a:gd name="connsiteX7" fmla="*/ 5812252 w 5861705"/>
              <a:gd name="connsiteY7" fmla="*/ 1197315 h 7899814"/>
              <a:gd name="connsiteX8" fmla="*/ 5817525 w 5861705"/>
              <a:gd name="connsiteY8" fmla="*/ 1242155 h 7899814"/>
              <a:gd name="connsiteX9" fmla="*/ 5811383 w 5861705"/>
              <a:gd name="connsiteY9" fmla="*/ 1364256 h 7899814"/>
              <a:gd name="connsiteX10" fmla="*/ 5811248 w 5861705"/>
              <a:gd name="connsiteY10" fmla="*/ 1436500 h 7899814"/>
              <a:gd name="connsiteX11" fmla="*/ 5816757 w 5861705"/>
              <a:gd name="connsiteY11" fmla="*/ 1462669 h 7899814"/>
              <a:gd name="connsiteX12" fmla="*/ 5818133 w 5861705"/>
              <a:gd name="connsiteY12" fmla="*/ 1637067 h 7899814"/>
              <a:gd name="connsiteX13" fmla="*/ 5811308 w 5861705"/>
              <a:gd name="connsiteY13" fmla="*/ 1696270 h 7899814"/>
              <a:gd name="connsiteX14" fmla="*/ 5795249 w 5861705"/>
              <a:gd name="connsiteY14" fmla="*/ 1818360 h 7899814"/>
              <a:gd name="connsiteX15" fmla="*/ 5796281 w 5861705"/>
              <a:gd name="connsiteY15" fmla="*/ 1911947 h 7899814"/>
              <a:gd name="connsiteX16" fmla="*/ 5790032 w 5861705"/>
              <a:gd name="connsiteY16" fmla="*/ 1925528 h 7899814"/>
              <a:gd name="connsiteX17" fmla="*/ 5771562 w 5861705"/>
              <a:gd name="connsiteY17" fmla="*/ 2014848 h 7899814"/>
              <a:gd name="connsiteX18" fmla="*/ 5767772 w 5861705"/>
              <a:gd name="connsiteY18" fmla="*/ 2045563 h 7899814"/>
              <a:gd name="connsiteX19" fmla="*/ 5767250 w 5861705"/>
              <a:gd name="connsiteY19" fmla="*/ 2054308 h 7899814"/>
              <a:gd name="connsiteX20" fmla="*/ 5769443 w 5861705"/>
              <a:gd name="connsiteY20" fmla="*/ 2060299 h 7899814"/>
              <a:gd name="connsiteX21" fmla="*/ 5756656 w 5861705"/>
              <a:gd name="connsiteY21" fmla="*/ 2237821 h 7899814"/>
              <a:gd name="connsiteX22" fmla="*/ 5759315 w 5861705"/>
              <a:gd name="connsiteY22" fmla="*/ 2238936 h 7899814"/>
              <a:gd name="connsiteX23" fmla="*/ 5764588 w 5861705"/>
              <a:gd name="connsiteY23" fmla="*/ 2283776 h 7899814"/>
              <a:gd name="connsiteX24" fmla="*/ 5758445 w 5861705"/>
              <a:gd name="connsiteY24" fmla="*/ 2405877 h 7899814"/>
              <a:gd name="connsiteX25" fmla="*/ 5758311 w 5861705"/>
              <a:gd name="connsiteY25" fmla="*/ 2478121 h 7899814"/>
              <a:gd name="connsiteX26" fmla="*/ 5769776 w 5861705"/>
              <a:gd name="connsiteY26" fmla="*/ 2504276 h 7899814"/>
              <a:gd name="connsiteX27" fmla="*/ 5452124 w 5861705"/>
              <a:gd name="connsiteY27" fmla="*/ 7583356 h 7899814"/>
              <a:gd name="connsiteX28" fmla="*/ 5458906 w 5861705"/>
              <a:gd name="connsiteY28" fmla="*/ 7628844 h 7899814"/>
              <a:gd name="connsiteX29" fmla="*/ 5457322 w 5861705"/>
              <a:gd name="connsiteY29" fmla="*/ 7712341 h 7899814"/>
              <a:gd name="connsiteX30" fmla="*/ 5443299 w 5861705"/>
              <a:gd name="connsiteY30" fmla="*/ 7838503 h 7899814"/>
              <a:gd name="connsiteX31" fmla="*/ 5456205 w 5861705"/>
              <a:gd name="connsiteY31" fmla="*/ 7895727 h 7899814"/>
              <a:gd name="connsiteX32" fmla="*/ 5357659 w 5861705"/>
              <a:gd name="connsiteY32" fmla="*/ 7844331 h 7899814"/>
              <a:gd name="connsiteX33" fmla="*/ 0 w 5861705"/>
              <a:gd name="connsiteY33" fmla="*/ 7558086 h 7899814"/>
              <a:gd name="connsiteX0" fmla="*/ 0 w 5861705"/>
              <a:gd name="connsiteY0" fmla="*/ 7558086 h 7846306"/>
              <a:gd name="connsiteX1" fmla="*/ 422635 w 5861705"/>
              <a:gd name="connsiteY1" fmla="*/ 0 h 7846306"/>
              <a:gd name="connsiteX2" fmla="*/ 4284892 w 5861705"/>
              <a:gd name="connsiteY2" fmla="*/ 212657 h 7846306"/>
              <a:gd name="connsiteX3" fmla="*/ 5823717 w 5861705"/>
              <a:gd name="connsiteY3" fmla="*/ 306262 h 7846306"/>
              <a:gd name="connsiteX4" fmla="*/ 5861705 w 5861705"/>
              <a:gd name="connsiteY4" fmla="*/ 317988 h 7846306"/>
              <a:gd name="connsiteX5" fmla="*/ 5856220 w 5861705"/>
              <a:gd name="connsiteY5" fmla="*/ 378751 h 7846306"/>
              <a:gd name="connsiteX6" fmla="*/ 5809593 w 5861705"/>
              <a:gd name="connsiteY6" fmla="*/ 1196200 h 7846306"/>
              <a:gd name="connsiteX7" fmla="*/ 5812252 w 5861705"/>
              <a:gd name="connsiteY7" fmla="*/ 1197315 h 7846306"/>
              <a:gd name="connsiteX8" fmla="*/ 5817525 w 5861705"/>
              <a:gd name="connsiteY8" fmla="*/ 1242155 h 7846306"/>
              <a:gd name="connsiteX9" fmla="*/ 5811383 w 5861705"/>
              <a:gd name="connsiteY9" fmla="*/ 1364256 h 7846306"/>
              <a:gd name="connsiteX10" fmla="*/ 5811248 w 5861705"/>
              <a:gd name="connsiteY10" fmla="*/ 1436500 h 7846306"/>
              <a:gd name="connsiteX11" fmla="*/ 5816757 w 5861705"/>
              <a:gd name="connsiteY11" fmla="*/ 1462669 h 7846306"/>
              <a:gd name="connsiteX12" fmla="*/ 5818133 w 5861705"/>
              <a:gd name="connsiteY12" fmla="*/ 1637067 h 7846306"/>
              <a:gd name="connsiteX13" fmla="*/ 5811308 w 5861705"/>
              <a:gd name="connsiteY13" fmla="*/ 1696270 h 7846306"/>
              <a:gd name="connsiteX14" fmla="*/ 5795249 w 5861705"/>
              <a:gd name="connsiteY14" fmla="*/ 1818360 h 7846306"/>
              <a:gd name="connsiteX15" fmla="*/ 5796281 w 5861705"/>
              <a:gd name="connsiteY15" fmla="*/ 1911947 h 7846306"/>
              <a:gd name="connsiteX16" fmla="*/ 5790032 w 5861705"/>
              <a:gd name="connsiteY16" fmla="*/ 1925528 h 7846306"/>
              <a:gd name="connsiteX17" fmla="*/ 5771562 w 5861705"/>
              <a:gd name="connsiteY17" fmla="*/ 2014848 h 7846306"/>
              <a:gd name="connsiteX18" fmla="*/ 5767772 w 5861705"/>
              <a:gd name="connsiteY18" fmla="*/ 2045563 h 7846306"/>
              <a:gd name="connsiteX19" fmla="*/ 5767250 w 5861705"/>
              <a:gd name="connsiteY19" fmla="*/ 2054308 h 7846306"/>
              <a:gd name="connsiteX20" fmla="*/ 5769443 w 5861705"/>
              <a:gd name="connsiteY20" fmla="*/ 2060299 h 7846306"/>
              <a:gd name="connsiteX21" fmla="*/ 5756656 w 5861705"/>
              <a:gd name="connsiteY21" fmla="*/ 2237821 h 7846306"/>
              <a:gd name="connsiteX22" fmla="*/ 5759315 w 5861705"/>
              <a:gd name="connsiteY22" fmla="*/ 2238936 h 7846306"/>
              <a:gd name="connsiteX23" fmla="*/ 5764588 w 5861705"/>
              <a:gd name="connsiteY23" fmla="*/ 2283776 h 7846306"/>
              <a:gd name="connsiteX24" fmla="*/ 5758445 w 5861705"/>
              <a:gd name="connsiteY24" fmla="*/ 2405877 h 7846306"/>
              <a:gd name="connsiteX25" fmla="*/ 5758311 w 5861705"/>
              <a:gd name="connsiteY25" fmla="*/ 2478121 h 7846306"/>
              <a:gd name="connsiteX26" fmla="*/ 5769776 w 5861705"/>
              <a:gd name="connsiteY26" fmla="*/ 2504276 h 7846306"/>
              <a:gd name="connsiteX27" fmla="*/ 5452124 w 5861705"/>
              <a:gd name="connsiteY27" fmla="*/ 7583356 h 7846306"/>
              <a:gd name="connsiteX28" fmla="*/ 5458906 w 5861705"/>
              <a:gd name="connsiteY28" fmla="*/ 7628844 h 7846306"/>
              <a:gd name="connsiteX29" fmla="*/ 5457322 w 5861705"/>
              <a:gd name="connsiteY29" fmla="*/ 7712341 h 7846306"/>
              <a:gd name="connsiteX30" fmla="*/ 5443299 w 5861705"/>
              <a:gd name="connsiteY30" fmla="*/ 7838503 h 7846306"/>
              <a:gd name="connsiteX31" fmla="*/ 5404768 w 5861705"/>
              <a:gd name="connsiteY31" fmla="*/ 7838511 h 7846306"/>
              <a:gd name="connsiteX32" fmla="*/ 5357659 w 5861705"/>
              <a:gd name="connsiteY32" fmla="*/ 7844331 h 7846306"/>
              <a:gd name="connsiteX33" fmla="*/ 0 w 5861705"/>
              <a:gd name="connsiteY33" fmla="*/ 7558086 h 7846306"/>
              <a:gd name="connsiteX0" fmla="*/ 0 w 5861705"/>
              <a:gd name="connsiteY0" fmla="*/ 7558086 h 7844331"/>
              <a:gd name="connsiteX1" fmla="*/ 422635 w 5861705"/>
              <a:gd name="connsiteY1" fmla="*/ 0 h 7844331"/>
              <a:gd name="connsiteX2" fmla="*/ 4284892 w 5861705"/>
              <a:gd name="connsiteY2" fmla="*/ 212657 h 7844331"/>
              <a:gd name="connsiteX3" fmla="*/ 5823717 w 5861705"/>
              <a:gd name="connsiteY3" fmla="*/ 306262 h 7844331"/>
              <a:gd name="connsiteX4" fmla="*/ 5861705 w 5861705"/>
              <a:gd name="connsiteY4" fmla="*/ 317988 h 7844331"/>
              <a:gd name="connsiteX5" fmla="*/ 5856220 w 5861705"/>
              <a:gd name="connsiteY5" fmla="*/ 378751 h 7844331"/>
              <a:gd name="connsiteX6" fmla="*/ 5809593 w 5861705"/>
              <a:gd name="connsiteY6" fmla="*/ 1196200 h 7844331"/>
              <a:gd name="connsiteX7" fmla="*/ 5812252 w 5861705"/>
              <a:gd name="connsiteY7" fmla="*/ 1197315 h 7844331"/>
              <a:gd name="connsiteX8" fmla="*/ 5817525 w 5861705"/>
              <a:gd name="connsiteY8" fmla="*/ 1242155 h 7844331"/>
              <a:gd name="connsiteX9" fmla="*/ 5811383 w 5861705"/>
              <a:gd name="connsiteY9" fmla="*/ 1364256 h 7844331"/>
              <a:gd name="connsiteX10" fmla="*/ 5811248 w 5861705"/>
              <a:gd name="connsiteY10" fmla="*/ 1436500 h 7844331"/>
              <a:gd name="connsiteX11" fmla="*/ 5816757 w 5861705"/>
              <a:gd name="connsiteY11" fmla="*/ 1462669 h 7844331"/>
              <a:gd name="connsiteX12" fmla="*/ 5818133 w 5861705"/>
              <a:gd name="connsiteY12" fmla="*/ 1637067 h 7844331"/>
              <a:gd name="connsiteX13" fmla="*/ 5811308 w 5861705"/>
              <a:gd name="connsiteY13" fmla="*/ 1696270 h 7844331"/>
              <a:gd name="connsiteX14" fmla="*/ 5795249 w 5861705"/>
              <a:gd name="connsiteY14" fmla="*/ 1818360 h 7844331"/>
              <a:gd name="connsiteX15" fmla="*/ 5796281 w 5861705"/>
              <a:gd name="connsiteY15" fmla="*/ 1911947 h 7844331"/>
              <a:gd name="connsiteX16" fmla="*/ 5790032 w 5861705"/>
              <a:gd name="connsiteY16" fmla="*/ 1925528 h 7844331"/>
              <a:gd name="connsiteX17" fmla="*/ 5771562 w 5861705"/>
              <a:gd name="connsiteY17" fmla="*/ 2014848 h 7844331"/>
              <a:gd name="connsiteX18" fmla="*/ 5767772 w 5861705"/>
              <a:gd name="connsiteY18" fmla="*/ 2045563 h 7844331"/>
              <a:gd name="connsiteX19" fmla="*/ 5767250 w 5861705"/>
              <a:gd name="connsiteY19" fmla="*/ 2054308 h 7844331"/>
              <a:gd name="connsiteX20" fmla="*/ 5769443 w 5861705"/>
              <a:gd name="connsiteY20" fmla="*/ 2060299 h 7844331"/>
              <a:gd name="connsiteX21" fmla="*/ 5756656 w 5861705"/>
              <a:gd name="connsiteY21" fmla="*/ 2237821 h 7844331"/>
              <a:gd name="connsiteX22" fmla="*/ 5759315 w 5861705"/>
              <a:gd name="connsiteY22" fmla="*/ 2238936 h 7844331"/>
              <a:gd name="connsiteX23" fmla="*/ 5764588 w 5861705"/>
              <a:gd name="connsiteY23" fmla="*/ 2283776 h 7844331"/>
              <a:gd name="connsiteX24" fmla="*/ 5758445 w 5861705"/>
              <a:gd name="connsiteY24" fmla="*/ 2405877 h 7844331"/>
              <a:gd name="connsiteX25" fmla="*/ 5758311 w 5861705"/>
              <a:gd name="connsiteY25" fmla="*/ 2478121 h 7844331"/>
              <a:gd name="connsiteX26" fmla="*/ 5769776 w 5861705"/>
              <a:gd name="connsiteY26" fmla="*/ 2504276 h 7844331"/>
              <a:gd name="connsiteX27" fmla="*/ 5452124 w 5861705"/>
              <a:gd name="connsiteY27" fmla="*/ 7583356 h 7844331"/>
              <a:gd name="connsiteX28" fmla="*/ 5458906 w 5861705"/>
              <a:gd name="connsiteY28" fmla="*/ 7628844 h 7844331"/>
              <a:gd name="connsiteX29" fmla="*/ 5457322 w 5861705"/>
              <a:gd name="connsiteY29" fmla="*/ 7712341 h 7844331"/>
              <a:gd name="connsiteX30" fmla="*/ 5443299 w 5861705"/>
              <a:gd name="connsiteY30" fmla="*/ 7838503 h 7844331"/>
              <a:gd name="connsiteX31" fmla="*/ 5404768 w 5861705"/>
              <a:gd name="connsiteY31" fmla="*/ 7838511 h 7844331"/>
              <a:gd name="connsiteX32" fmla="*/ 5357659 w 5861705"/>
              <a:gd name="connsiteY32" fmla="*/ 7844331 h 7844331"/>
              <a:gd name="connsiteX33" fmla="*/ 0 w 5861705"/>
              <a:gd name="connsiteY33" fmla="*/ 7558086 h 7844331"/>
              <a:gd name="connsiteX0" fmla="*/ 0 w 5861705"/>
              <a:gd name="connsiteY0" fmla="*/ 7558086 h 7847548"/>
              <a:gd name="connsiteX1" fmla="*/ 422635 w 5861705"/>
              <a:gd name="connsiteY1" fmla="*/ 0 h 7847548"/>
              <a:gd name="connsiteX2" fmla="*/ 4284892 w 5861705"/>
              <a:gd name="connsiteY2" fmla="*/ 212657 h 7847548"/>
              <a:gd name="connsiteX3" fmla="*/ 5823717 w 5861705"/>
              <a:gd name="connsiteY3" fmla="*/ 306262 h 7847548"/>
              <a:gd name="connsiteX4" fmla="*/ 5861705 w 5861705"/>
              <a:gd name="connsiteY4" fmla="*/ 317988 h 7847548"/>
              <a:gd name="connsiteX5" fmla="*/ 5856220 w 5861705"/>
              <a:gd name="connsiteY5" fmla="*/ 378751 h 7847548"/>
              <a:gd name="connsiteX6" fmla="*/ 5809593 w 5861705"/>
              <a:gd name="connsiteY6" fmla="*/ 1196200 h 7847548"/>
              <a:gd name="connsiteX7" fmla="*/ 5812252 w 5861705"/>
              <a:gd name="connsiteY7" fmla="*/ 1197315 h 7847548"/>
              <a:gd name="connsiteX8" fmla="*/ 5817525 w 5861705"/>
              <a:gd name="connsiteY8" fmla="*/ 1242155 h 7847548"/>
              <a:gd name="connsiteX9" fmla="*/ 5811383 w 5861705"/>
              <a:gd name="connsiteY9" fmla="*/ 1364256 h 7847548"/>
              <a:gd name="connsiteX10" fmla="*/ 5811248 w 5861705"/>
              <a:gd name="connsiteY10" fmla="*/ 1436500 h 7847548"/>
              <a:gd name="connsiteX11" fmla="*/ 5816757 w 5861705"/>
              <a:gd name="connsiteY11" fmla="*/ 1462669 h 7847548"/>
              <a:gd name="connsiteX12" fmla="*/ 5818133 w 5861705"/>
              <a:gd name="connsiteY12" fmla="*/ 1637067 h 7847548"/>
              <a:gd name="connsiteX13" fmla="*/ 5811308 w 5861705"/>
              <a:gd name="connsiteY13" fmla="*/ 1696270 h 7847548"/>
              <a:gd name="connsiteX14" fmla="*/ 5795249 w 5861705"/>
              <a:gd name="connsiteY14" fmla="*/ 1818360 h 7847548"/>
              <a:gd name="connsiteX15" fmla="*/ 5796281 w 5861705"/>
              <a:gd name="connsiteY15" fmla="*/ 1911947 h 7847548"/>
              <a:gd name="connsiteX16" fmla="*/ 5790032 w 5861705"/>
              <a:gd name="connsiteY16" fmla="*/ 1925528 h 7847548"/>
              <a:gd name="connsiteX17" fmla="*/ 5771562 w 5861705"/>
              <a:gd name="connsiteY17" fmla="*/ 2014848 h 7847548"/>
              <a:gd name="connsiteX18" fmla="*/ 5767772 w 5861705"/>
              <a:gd name="connsiteY18" fmla="*/ 2045563 h 7847548"/>
              <a:gd name="connsiteX19" fmla="*/ 5767250 w 5861705"/>
              <a:gd name="connsiteY19" fmla="*/ 2054308 h 7847548"/>
              <a:gd name="connsiteX20" fmla="*/ 5769443 w 5861705"/>
              <a:gd name="connsiteY20" fmla="*/ 2060299 h 7847548"/>
              <a:gd name="connsiteX21" fmla="*/ 5756656 w 5861705"/>
              <a:gd name="connsiteY21" fmla="*/ 2237821 h 7847548"/>
              <a:gd name="connsiteX22" fmla="*/ 5759315 w 5861705"/>
              <a:gd name="connsiteY22" fmla="*/ 2238936 h 7847548"/>
              <a:gd name="connsiteX23" fmla="*/ 5764588 w 5861705"/>
              <a:gd name="connsiteY23" fmla="*/ 2283776 h 7847548"/>
              <a:gd name="connsiteX24" fmla="*/ 5758445 w 5861705"/>
              <a:gd name="connsiteY24" fmla="*/ 2405877 h 7847548"/>
              <a:gd name="connsiteX25" fmla="*/ 5758311 w 5861705"/>
              <a:gd name="connsiteY25" fmla="*/ 2478121 h 7847548"/>
              <a:gd name="connsiteX26" fmla="*/ 5769776 w 5861705"/>
              <a:gd name="connsiteY26" fmla="*/ 2504276 h 7847548"/>
              <a:gd name="connsiteX27" fmla="*/ 5452124 w 5861705"/>
              <a:gd name="connsiteY27" fmla="*/ 7583356 h 7847548"/>
              <a:gd name="connsiteX28" fmla="*/ 5458906 w 5861705"/>
              <a:gd name="connsiteY28" fmla="*/ 7628844 h 7847548"/>
              <a:gd name="connsiteX29" fmla="*/ 5457322 w 5861705"/>
              <a:gd name="connsiteY29" fmla="*/ 7712341 h 7847548"/>
              <a:gd name="connsiteX30" fmla="*/ 5446339 w 5861705"/>
              <a:gd name="connsiteY30" fmla="*/ 7847548 h 7847548"/>
              <a:gd name="connsiteX31" fmla="*/ 5404768 w 5861705"/>
              <a:gd name="connsiteY31" fmla="*/ 7838511 h 7847548"/>
              <a:gd name="connsiteX32" fmla="*/ 5357659 w 5861705"/>
              <a:gd name="connsiteY32" fmla="*/ 7844331 h 7847548"/>
              <a:gd name="connsiteX33" fmla="*/ 0 w 5861705"/>
              <a:gd name="connsiteY33" fmla="*/ 7558086 h 7847548"/>
              <a:gd name="connsiteX0" fmla="*/ 0 w 5861705"/>
              <a:gd name="connsiteY0" fmla="*/ 7558086 h 7847548"/>
              <a:gd name="connsiteX1" fmla="*/ 422635 w 5861705"/>
              <a:gd name="connsiteY1" fmla="*/ 0 h 7847548"/>
              <a:gd name="connsiteX2" fmla="*/ 4284892 w 5861705"/>
              <a:gd name="connsiteY2" fmla="*/ 212657 h 7847548"/>
              <a:gd name="connsiteX3" fmla="*/ 5823717 w 5861705"/>
              <a:gd name="connsiteY3" fmla="*/ 306262 h 7847548"/>
              <a:gd name="connsiteX4" fmla="*/ 5861705 w 5861705"/>
              <a:gd name="connsiteY4" fmla="*/ 317988 h 7847548"/>
              <a:gd name="connsiteX5" fmla="*/ 5856220 w 5861705"/>
              <a:gd name="connsiteY5" fmla="*/ 378751 h 7847548"/>
              <a:gd name="connsiteX6" fmla="*/ 5809593 w 5861705"/>
              <a:gd name="connsiteY6" fmla="*/ 1196200 h 7847548"/>
              <a:gd name="connsiteX7" fmla="*/ 5812252 w 5861705"/>
              <a:gd name="connsiteY7" fmla="*/ 1197315 h 7847548"/>
              <a:gd name="connsiteX8" fmla="*/ 5817525 w 5861705"/>
              <a:gd name="connsiteY8" fmla="*/ 1242155 h 7847548"/>
              <a:gd name="connsiteX9" fmla="*/ 5811383 w 5861705"/>
              <a:gd name="connsiteY9" fmla="*/ 1364256 h 7847548"/>
              <a:gd name="connsiteX10" fmla="*/ 5811248 w 5861705"/>
              <a:gd name="connsiteY10" fmla="*/ 1436500 h 7847548"/>
              <a:gd name="connsiteX11" fmla="*/ 5816757 w 5861705"/>
              <a:gd name="connsiteY11" fmla="*/ 1462669 h 7847548"/>
              <a:gd name="connsiteX12" fmla="*/ 5818133 w 5861705"/>
              <a:gd name="connsiteY12" fmla="*/ 1637067 h 7847548"/>
              <a:gd name="connsiteX13" fmla="*/ 5811308 w 5861705"/>
              <a:gd name="connsiteY13" fmla="*/ 1696270 h 7847548"/>
              <a:gd name="connsiteX14" fmla="*/ 5795249 w 5861705"/>
              <a:gd name="connsiteY14" fmla="*/ 1818360 h 7847548"/>
              <a:gd name="connsiteX15" fmla="*/ 5796281 w 5861705"/>
              <a:gd name="connsiteY15" fmla="*/ 1911947 h 7847548"/>
              <a:gd name="connsiteX16" fmla="*/ 5790032 w 5861705"/>
              <a:gd name="connsiteY16" fmla="*/ 1925528 h 7847548"/>
              <a:gd name="connsiteX17" fmla="*/ 5771562 w 5861705"/>
              <a:gd name="connsiteY17" fmla="*/ 2014848 h 7847548"/>
              <a:gd name="connsiteX18" fmla="*/ 5767772 w 5861705"/>
              <a:gd name="connsiteY18" fmla="*/ 2045563 h 7847548"/>
              <a:gd name="connsiteX19" fmla="*/ 5767250 w 5861705"/>
              <a:gd name="connsiteY19" fmla="*/ 2054308 h 7847548"/>
              <a:gd name="connsiteX20" fmla="*/ 5769443 w 5861705"/>
              <a:gd name="connsiteY20" fmla="*/ 2060299 h 7847548"/>
              <a:gd name="connsiteX21" fmla="*/ 5756656 w 5861705"/>
              <a:gd name="connsiteY21" fmla="*/ 2237821 h 7847548"/>
              <a:gd name="connsiteX22" fmla="*/ 5759315 w 5861705"/>
              <a:gd name="connsiteY22" fmla="*/ 2238936 h 7847548"/>
              <a:gd name="connsiteX23" fmla="*/ 5764588 w 5861705"/>
              <a:gd name="connsiteY23" fmla="*/ 2283776 h 7847548"/>
              <a:gd name="connsiteX24" fmla="*/ 5758445 w 5861705"/>
              <a:gd name="connsiteY24" fmla="*/ 2405877 h 7847548"/>
              <a:gd name="connsiteX25" fmla="*/ 5758311 w 5861705"/>
              <a:gd name="connsiteY25" fmla="*/ 2478121 h 7847548"/>
              <a:gd name="connsiteX26" fmla="*/ 5769776 w 5861705"/>
              <a:gd name="connsiteY26" fmla="*/ 2504276 h 7847548"/>
              <a:gd name="connsiteX27" fmla="*/ 5464166 w 5861705"/>
              <a:gd name="connsiteY27" fmla="*/ 7571255 h 7847548"/>
              <a:gd name="connsiteX28" fmla="*/ 5458906 w 5861705"/>
              <a:gd name="connsiteY28" fmla="*/ 7628844 h 7847548"/>
              <a:gd name="connsiteX29" fmla="*/ 5457322 w 5861705"/>
              <a:gd name="connsiteY29" fmla="*/ 7712341 h 7847548"/>
              <a:gd name="connsiteX30" fmla="*/ 5446339 w 5861705"/>
              <a:gd name="connsiteY30" fmla="*/ 7847548 h 7847548"/>
              <a:gd name="connsiteX31" fmla="*/ 5404768 w 5861705"/>
              <a:gd name="connsiteY31" fmla="*/ 7838511 h 7847548"/>
              <a:gd name="connsiteX32" fmla="*/ 5357659 w 5861705"/>
              <a:gd name="connsiteY32" fmla="*/ 7844331 h 7847548"/>
              <a:gd name="connsiteX33" fmla="*/ 0 w 5861705"/>
              <a:gd name="connsiteY33" fmla="*/ 7558086 h 7847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861705" h="7847548">
                <a:moveTo>
                  <a:pt x="0" y="7558086"/>
                </a:moveTo>
                <a:lnTo>
                  <a:pt x="422635" y="0"/>
                </a:lnTo>
                <a:cubicBezTo>
                  <a:pt x="838381" y="38687"/>
                  <a:pt x="3467477" y="165782"/>
                  <a:pt x="4284892" y="212657"/>
                </a:cubicBezTo>
                <a:lnTo>
                  <a:pt x="5823717" y="306262"/>
                </a:lnTo>
                <a:lnTo>
                  <a:pt x="5861705" y="317988"/>
                </a:lnTo>
                <a:cubicBezTo>
                  <a:pt x="5860949" y="331104"/>
                  <a:pt x="5856976" y="365634"/>
                  <a:pt x="5856220" y="378751"/>
                </a:cubicBezTo>
                <a:lnTo>
                  <a:pt x="5809593" y="1196200"/>
                </a:lnTo>
                <a:lnTo>
                  <a:pt x="5812252" y="1197315"/>
                </a:lnTo>
                <a:cubicBezTo>
                  <a:pt x="5814097" y="1205194"/>
                  <a:pt x="5817670" y="1214331"/>
                  <a:pt x="5817525" y="1242155"/>
                </a:cubicBezTo>
                <a:cubicBezTo>
                  <a:pt x="5803650" y="1275988"/>
                  <a:pt x="5829838" y="1322274"/>
                  <a:pt x="5811383" y="1364256"/>
                </a:cubicBezTo>
                <a:cubicBezTo>
                  <a:pt x="5806611" y="1379695"/>
                  <a:pt x="5804189" y="1427474"/>
                  <a:pt x="5811248" y="1436500"/>
                </a:cubicBezTo>
                <a:cubicBezTo>
                  <a:pt x="5812292" y="1446460"/>
                  <a:pt x="5808890" y="1458085"/>
                  <a:pt x="5816757" y="1462669"/>
                </a:cubicBezTo>
                <a:cubicBezTo>
                  <a:pt x="5817904" y="1496096"/>
                  <a:pt x="5819041" y="1598134"/>
                  <a:pt x="5818133" y="1637067"/>
                </a:cubicBezTo>
                <a:cubicBezTo>
                  <a:pt x="5817758" y="1650959"/>
                  <a:pt x="5811683" y="1682378"/>
                  <a:pt x="5811308" y="1696270"/>
                </a:cubicBezTo>
                <a:cubicBezTo>
                  <a:pt x="5805239" y="1761897"/>
                  <a:pt x="5801501" y="1777871"/>
                  <a:pt x="5795249" y="1818360"/>
                </a:cubicBezTo>
                <a:cubicBezTo>
                  <a:pt x="5795594" y="1849556"/>
                  <a:pt x="5795937" y="1880752"/>
                  <a:pt x="5796281" y="1911947"/>
                </a:cubicBezTo>
                <a:lnTo>
                  <a:pt x="5790032" y="1925528"/>
                </a:lnTo>
                <a:cubicBezTo>
                  <a:pt x="5782235" y="1956870"/>
                  <a:pt x="5786265" y="1995387"/>
                  <a:pt x="5771562" y="2014848"/>
                </a:cubicBezTo>
                <a:lnTo>
                  <a:pt x="5767772" y="2045563"/>
                </a:lnTo>
                <a:lnTo>
                  <a:pt x="5767250" y="2054308"/>
                </a:lnTo>
                <a:lnTo>
                  <a:pt x="5769443" y="2060299"/>
                </a:lnTo>
                <a:cubicBezTo>
                  <a:pt x="5767678" y="2090884"/>
                  <a:pt x="5758344" y="2208048"/>
                  <a:pt x="5756656" y="2237821"/>
                </a:cubicBezTo>
                <a:lnTo>
                  <a:pt x="5759315" y="2238936"/>
                </a:lnTo>
                <a:cubicBezTo>
                  <a:pt x="5761160" y="2246816"/>
                  <a:pt x="5764733" y="2255952"/>
                  <a:pt x="5764588" y="2283776"/>
                </a:cubicBezTo>
                <a:cubicBezTo>
                  <a:pt x="5750713" y="2317609"/>
                  <a:pt x="5776901" y="2363895"/>
                  <a:pt x="5758445" y="2405877"/>
                </a:cubicBezTo>
                <a:cubicBezTo>
                  <a:pt x="5753674" y="2421317"/>
                  <a:pt x="5751252" y="2469095"/>
                  <a:pt x="5758311" y="2478121"/>
                </a:cubicBezTo>
                <a:cubicBezTo>
                  <a:pt x="5759354" y="2488081"/>
                  <a:pt x="5761910" y="2499692"/>
                  <a:pt x="5769776" y="2504276"/>
                </a:cubicBezTo>
                <a:cubicBezTo>
                  <a:pt x="5718745" y="3355149"/>
                  <a:pt x="5519949" y="6717151"/>
                  <a:pt x="5464166" y="7571255"/>
                </a:cubicBezTo>
                <a:lnTo>
                  <a:pt x="5458906" y="7628844"/>
                </a:lnTo>
                <a:cubicBezTo>
                  <a:pt x="5466316" y="7638649"/>
                  <a:pt x="5459416" y="7675890"/>
                  <a:pt x="5457322" y="7712341"/>
                </a:cubicBezTo>
                <a:cubicBezTo>
                  <a:pt x="5455228" y="7748792"/>
                  <a:pt x="5450686" y="7819165"/>
                  <a:pt x="5446339" y="7847548"/>
                </a:cubicBezTo>
                <a:lnTo>
                  <a:pt x="5404768" y="7838511"/>
                </a:lnTo>
                <a:cubicBezTo>
                  <a:pt x="5379109" y="7846256"/>
                  <a:pt x="5363119" y="7815081"/>
                  <a:pt x="5357659" y="7844331"/>
                </a:cubicBezTo>
                <a:lnTo>
                  <a:pt x="0" y="75580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5" name="Picture 4" descr="Question marks in a line and one question mark is lit">
            <a:extLst>
              <a:ext uri="{FF2B5EF4-FFF2-40B4-BE49-F238E27FC236}">
                <a16:creationId xmlns:a16="http://schemas.microsoft.com/office/drawing/2014/main" id="{9C6F304F-0C9C-4142-AD68-30744AC2D4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6" b="13674"/>
          <a:stretch/>
        </p:blipFill>
        <p:spPr>
          <a:xfrm rot="21480000">
            <a:off x="834380" y="1496052"/>
            <a:ext cx="6623240" cy="37255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831F78-C049-4FBA-8714-58777947C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240403"/>
            <a:ext cx="5425440" cy="3626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Questions?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195E4CC-9DB3-4867-A2AE-A5B61BC90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315580" y="5050170"/>
            <a:ext cx="444795" cy="186838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B50B059-6E3B-4246-81E0-C16514265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6093C8AB-DE45-4336-BDB2-27171AB97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253AEA2C-CA8D-426D-B4CE-4F26063B86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77630A59-DB9C-4E4D-A966-DC4ED94E14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5E30586E-071E-48B9-867C-96D6994BA2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0490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DF955142-ED30-45FF-AC79-EA514B9BD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BA3935-5258-425A-B52A-BBF28BCE0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504561" y="517498"/>
            <a:ext cx="6746664" cy="533184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DD1AA99-03AE-49F6-9116-9CA2BBCA0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280000">
            <a:off x="1325340" y="-90887"/>
            <a:ext cx="5107326" cy="6522933"/>
          </a:xfrm>
          <a:custGeom>
            <a:avLst/>
            <a:gdLst>
              <a:gd name="connsiteX0" fmla="*/ 0 w 4401242"/>
              <a:gd name="connsiteY0" fmla="*/ 4137242 h 5590022"/>
              <a:gd name="connsiteX1" fmla="*/ 5579 w 4401242"/>
              <a:gd name="connsiteY1" fmla="*/ 4114978 h 5590022"/>
              <a:gd name="connsiteX2" fmla="*/ 3258 w 4401242"/>
              <a:gd name="connsiteY2" fmla="*/ 4099949 h 5590022"/>
              <a:gd name="connsiteX3" fmla="*/ 9236 w 4401242"/>
              <a:gd name="connsiteY3" fmla="*/ 4071959 h 5590022"/>
              <a:gd name="connsiteX4" fmla="*/ 14743 w 4401242"/>
              <a:gd name="connsiteY4" fmla="*/ 4031013 h 5590022"/>
              <a:gd name="connsiteX5" fmla="*/ 20613 w 4401242"/>
              <a:gd name="connsiteY5" fmla="*/ 4002827 h 5590022"/>
              <a:gd name="connsiteX6" fmla="*/ 22410 w 4401242"/>
              <a:gd name="connsiteY6" fmla="*/ 3997392 h 5590022"/>
              <a:gd name="connsiteX7" fmla="*/ 22410 w 4401242"/>
              <a:gd name="connsiteY7" fmla="*/ 3812956 h 5590022"/>
              <a:gd name="connsiteX8" fmla="*/ 20401 w 4401242"/>
              <a:gd name="connsiteY8" fmla="*/ 3799351 h 5590022"/>
              <a:gd name="connsiteX9" fmla="*/ 22410 w 4401242"/>
              <a:gd name="connsiteY9" fmla="*/ 3753450 h 5590022"/>
              <a:gd name="connsiteX10" fmla="*/ 19673 w 4401242"/>
              <a:gd name="connsiteY10" fmla="*/ 3746784 h 5590022"/>
              <a:gd name="connsiteX11" fmla="*/ 22410 w 4401242"/>
              <a:gd name="connsiteY11" fmla="*/ 3701909 h 5590022"/>
              <a:gd name="connsiteX12" fmla="*/ 20086 w 4401242"/>
              <a:gd name="connsiteY12" fmla="*/ 3652741 h 5590022"/>
              <a:gd name="connsiteX13" fmla="*/ 13839 w 4401242"/>
              <a:gd name="connsiteY13" fmla="*/ 3649070 h 5590022"/>
              <a:gd name="connsiteX14" fmla="*/ 13290 w 4401242"/>
              <a:gd name="connsiteY14" fmla="*/ 3638287 h 5590022"/>
              <a:gd name="connsiteX15" fmla="*/ 13410 w 4401242"/>
              <a:gd name="connsiteY15" fmla="*/ 3621311 h 5590022"/>
              <a:gd name="connsiteX16" fmla="*/ 19966 w 4401242"/>
              <a:gd name="connsiteY16" fmla="*/ 3583286 h 5590022"/>
              <a:gd name="connsiteX17" fmla="*/ 16089 w 4401242"/>
              <a:gd name="connsiteY17" fmla="*/ 21355 h 5590022"/>
              <a:gd name="connsiteX18" fmla="*/ 34619 w 4401242"/>
              <a:gd name="connsiteY18" fmla="*/ 2606 h 5590022"/>
              <a:gd name="connsiteX19" fmla="*/ 49927 w 4401242"/>
              <a:gd name="connsiteY19" fmla="*/ 185 h 5590022"/>
              <a:gd name="connsiteX20" fmla="*/ 917193 w 4401242"/>
              <a:gd name="connsiteY20" fmla="*/ 11 h 5590022"/>
              <a:gd name="connsiteX21" fmla="*/ 938319 w 4401242"/>
              <a:gd name="connsiteY21" fmla="*/ 10 h 5590022"/>
              <a:gd name="connsiteX22" fmla="*/ 938338 w 4401242"/>
              <a:gd name="connsiteY22" fmla="*/ 0 h 5590022"/>
              <a:gd name="connsiteX23" fmla="*/ 4365378 w 4401242"/>
              <a:gd name="connsiteY23" fmla="*/ 0 h 5590022"/>
              <a:gd name="connsiteX24" fmla="*/ 4397257 w 4401242"/>
              <a:gd name="connsiteY24" fmla="*/ 31881 h 5590022"/>
              <a:gd name="connsiteX25" fmla="*/ 4397256 w 4401242"/>
              <a:gd name="connsiteY25" fmla="*/ 5558231 h 5590022"/>
              <a:gd name="connsiteX26" fmla="*/ 4365377 w 4401242"/>
              <a:gd name="connsiteY26" fmla="*/ 5590021 h 5590022"/>
              <a:gd name="connsiteX27" fmla="*/ 4322085 w 4401242"/>
              <a:gd name="connsiteY27" fmla="*/ 5590021 h 5590022"/>
              <a:gd name="connsiteX28" fmla="*/ 4322083 w 4401242"/>
              <a:gd name="connsiteY28" fmla="*/ 5590022 h 5590022"/>
              <a:gd name="connsiteX29" fmla="*/ 49916 w 4401242"/>
              <a:gd name="connsiteY29" fmla="*/ 5590022 h 5590022"/>
              <a:gd name="connsiteX30" fmla="*/ 22410 w 4401242"/>
              <a:gd name="connsiteY30" fmla="*/ 5571435 h 5590022"/>
              <a:gd name="connsiteX31" fmla="*/ 22410 w 4401242"/>
              <a:gd name="connsiteY31" fmla="*/ 4726767 h 5590022"/>
              <a:gd name="connsiteX32" fmla="*/ 14670 w 4401242"/>
              <a:gd name="connsiteY32" fmla="*/ 4699196 h 5590022"/>
              <a:gd name="connsiteX33" fmla="*/ 22410 w 4401242"/>
              <a:gd name="connsiteY33" fmla="*/ 4670837 h 5590022"/>
              <a:gd name="connsiteX34" fmla="*/ 22410 w 4401242"/>
              <a:gd name="connsiteY34" fmla="*/ 4292925 h 5590022"/>
              <a:gd name="connsiteX35" fmla="*/ 22410 w 4401242"/>
              <a:gd name="connsiteY35" fmla="*/ 4242762 h 5590022"/>
              <a:gd name="connsiteX36" fmla="*/ 14161 w 4401242"/>
              <a:gd name="connsiteY36" fmla="*/ 4214744 h 5590022"/>
              <a:gd name="connsiteX37" fmla="*/ 4708 w 4401242"/>
              <a:gd name="connsiteY37" fmla="*/ 4186098 h 5590022"/>
              <a:gd name="connsiteX38" fmla="*/ 632 w 4401242"/>
              <a:gd name="connsiteY38" fmla="*/ 4158493 h 559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401242" h="5590022">
                <a:moveTo>
                  <a:pt x="0" y="4137242"/>
                </a:moveTo>
                <a:lnTo>
                  <a:pt x="5579" y="4114978"/>
                </a:lnTo>
                <a:cubicBezTo>
                  <a:pt x="6121" y="4108762"/>
                  <a:pt x="2648" y="4107119"/>
                  <a:pt x="3258" y="4099949"/>
                </a:cubicBezTo>
                <a:lnTo>
                  <a:pt x="9236" y="4071959"/>
                </a:lnTo>
                <a:lnTo>
                  <a:pt x="14743" y="4031013"/>
                </a:lnTo>
                <a:lnTo>
                  <a:pt x="20613" y="4002827"/>
                </a:lnTo>
                <a:lnTo>
                  <a:pt x="22410" y="3997392"/>
                </a:lnTo>
                <a:lnTo>
                  <a:pt x="22410" y="3812956"/>
                </a:lnTo>
                <a:lnTo>
                  <a:pt x="20401" y="3799351"/>
                </a:lnTo>
                <a:lnTo>
                  <a:pt x="22410" y="3753450"/>
                </a:lnTo>
                <a:lnTo>
                  <a:pt x="19673" y="3746784"/>
                </a:lnTo>
                <a:lnTo>
                  <a:pt x="22410" y="3701909"/>
                </a:lnTo>
                <a:cubicBezTo>
                  <a:pt x="22023" y="3687048"/>
                  <a:pt x="22634" y="3661297"/>
                  <a:pt x="20086" y="3652741"/>
                </a:cubicBezTo>
                <a:lnTo>
                  <a:pt x="13839" y="3649070"/>
                </a:lnTo>
                <a:lnTo>
                  <a:pt x="13290" y="3638287"/>
                </a:lnTo>
                <a:cubicBezTo>
                  <a:pt x="13769" y="3637498"/>
                  <a:pt x="13370" y="3621952"/>
                  <a:pt x="13410" y="3621311"/>
                </a:cubicBezTo>
                <a:lnTo>
                  <a:pt x="19966" y="3583286"/>
                </a:lnTo>
                <a:lnTo>
                  <a:pt x="16089" y="21355"/>
                </a:lnTo>
                <a:cubicBezTo>
                  <a:pt x="22266" y="10589"/>
                  <a:pt x="23964" y="8856"/>
                  <a:pt x="34619" y="2606"/>
                </a:cubicBezTo>
                <a:lnTo>
                  <a:pt x="49927" y="185"/>
                </a:lnTo>
                <a:cubicBezTo>
                  <a:pt x="228245" y="83"/>
                  <a:pt x="539504" y="31"/>
                  <a:pt x="917193" y="11"/>
                </a:cubicBezTo>
                <a:lnTo>
                  <a:pt x="938319" y="10"/>
                </a:lnTo>
                <a:lnTo>
                  <a:pt x="938338" y="0"/>
                </a:lnTo>
                <a:lnTo>
                  <a:pt x="4365378" y="0"/>
                </a:lnTo>
                <a:cubicBezTo>
                  <a:pt x="4382966" y="50"/>
                  <a:pt x="4397213" y="14294"/>
                  <a:pt x="4397257" y="31881"/>
                </a:cubicBezTo>
                <a:cubicBezTo>
                  <a:pt x="4402571" y="958253"/>
                  <a:pt x="4402570" y="4631875"/>
                  <a:pt x="4397256" y="5558231"/>
                </a:cubicBezTo>
                <a:cubicBezTo>
                  <a:pt x="4397157" y="5575784"/>
                  <a:pt x="4382929" y="5589975"/>
                  <a:pt x="4365377" y="5590021"/>
                </a:cubicBezTo>
                <a:lnTo>
                  <a:pt x="4322085" y="5590021"/>
                </a:lnTo>
                <a:lnTo>
                  <a:pt x="4322083" y="5590022"/>
                </a:lnTo>
                <a:lnTo>
                  <a:pt x="49916" y="5590022"/>
                </a:lnTo>
                <a:cubicBezTo>
                  <a:pt x="34729" y="5589963"/>
                  <a:pt x="22450" y="5581668"/>
                  <a:pt x="22410" y="5571435"/>
                </a:cubicBezTo>
                <a:lnTo>
                  <a:pt x="22410" y="4726767"/>
                </a:lnTo>
                <a:lnTo>
                  <a:pt x="14670" y="4699196"/>
                </a:lnTo>
                <a:cubicBezTo>
                  <a:pt x="15011" y="4683722"/>
                  <a:pt x="19831" y="4680290"/>
                  <a:pt x="22410" y="4670837"/>
                </a:cubicBezTo>
                <a:lnTo>
                  <a:pt x="22410" y="4292925"/>
                </a:lnTo>
                <a:lnTo>
                  <a:pt x="22410" y="4242762"/>
                </a:lnTo>
                <a:lnTo>
                  <a:pt x="14161" y="4214744"/>
                </a:lnTo>
                <a:cubicBezTo>
                  <a:pt x="20757" y="4203473"/>
                  <a:pt x="7860" y="4195229"/>
                  <a:pt x="4708" y="4186098"/>
                </a:cubicBezTo>
                <a:lnTo>
                  <a:pt x="632" y="4158493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2184FF-A3E8-46B9-9823-5A8CCA8701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6" b="13994"/>
          <a:stretch/>
        </p:blipFill>
        <p:spPr>
          <a:xfrm rot="21472266">
            <a:off x="817781" y="1451542"/>
            <a:ext cx="6151619" cy="3460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7D95E0-249C-4EF3-A177-7668B960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1450" y="685800"/>
            <a:ext cx="4984750" cy="19117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i="1" kern="1200">
                <a:highlight>
                  <a:srgbClr val="FFFF00"/>
                </a:highlight>
                <a:latin typeface="+mj-lt"/>
                <a:ea typeface="+mj-ea"/>
                <a:cs typeface="+mj-cs"/>
              </a:rPr>
              <a:t>Presentation Materials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0090A0D-04AE-42BC-AE85-FA2E647F0D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55470" y="5035596"/>
            <a:ext cx="444795" cy="1823662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EC3A9-DD9B-43B3-808A-358ACA28E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2303" y="2961280"/>
            <a:ext cx="4399197" cy="322605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4000" kern="1200"/>
              <a:t>allegrahanna.com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4912FC9-6D3C-4857-AD07-669D24A58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ADC8BF22-7DAB-434C-9110-00A56AB1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7D332D1D-F11A-48A6-8348-E2076D2297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E6BAC72E-20B6-4BED-B0BA-5350DB14C2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5043DB4-3F92-4F4F-9BA4-A9807D02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3828641"/>
      </p:ext>
    </p:extLst>
  </p:cSld>
  <p:clrMapOvr>
    <a:masterClrMapping/>
  </p:clrMapOvr>
</p:sld>
</file>

<file path=ppt/theme/theme1.xml><?xml version="1.0" encoding="utf-8"?>
<a:theme xmlns:a="http://schemas.openxmlformats.org/drawingml/2006/main" name="StreetscapeVTI">
  <a:themeElements>
    <a:clrScheme name="Streetscape2">
      <a:dk1>
        <a:sysClr val="windowText" lastClr="000000"/>
      </a:dk1>
      <a:lt1>
        <a:srgbClr val="FFFFFF"/>
      </a:lt1>
      <a:dk2>
        <a:srgbClr val="191919"/>
      </a:dk2>
      <a:lt2>
        <a:srgbClr val="F3F2EE"/>
      </a:lt2>
      <a:accent1>
        <a:srgbClr val="448885"/>
      </a:accent1>
      <a:accent2>
        <a:srgbClr val="627C58"/>
      </a:accent2>
      <a:accent3>
        <a:srgbClr val="848358"/>
      </a:accent3>
      <a:accent4>
        <a:srgbClr val="547096"/>
      </a:accent4>
      <a:accent5>
        <a:srgbClr val="646464"/>
      </a:accent5>
      <a:accent6>
        <a:srgbClr val="A8A8A8"/>
      </a:accent6>
      <a:hlink>
        <a:srgbClr val="0563C1"/>
      </a:hlink>
      <a:folHlink>
        <a:srgbClr val="954F72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DFAC15EB002441A2DD69DCB3B12AB4" ma:contentTypeVersion="14" ma:contentTypeDescription="Create a new document." ma:contentTypeScope="" ma:versionID="c27b538371f21e83bcf031ada793ac23">
  <xsd:schema xmlns:xsd="http://www.w3.org/2001/XMLSchema" xmlns:xs="http://www.w3.org/2001/XMLSchema" xmlns:p="http://schemas.microsoft.com/office/2006/metadata/properties" xmlns:ns3="a8b10249-00e3-4f52-832d-d05cd66e822f" xmlns:ns4="5ee4a4e7-b859-4c3e-9348-a9f7d17e2ef0" targetNamespace="http://schemas.microsoft.com/office/2006/metadata/properties" ma:root="true" ma:fieldsID="a43bced7eaab63cc3ff3b4a1968c95e1" ns3:_="" ns4:_="">
    <xsd:import namespace="a8b10249-00e3-4f52-832d-d05cd66e822f"/>
    <xsd:import namespace="5ee4a4e7-b859-4c3e-9348-a9f7d17e2ef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b10249-00e3-4f52-832d-d05cd66e82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4a4e7-b859-4c3e-9348-a9f7d17e2ef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F45D6A-14A0-4337-A6A8-2F483F094D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73E6D2-9C01-42DA-8014-EA9041BB188F}">
  <ds:schemaRefs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a8b10249-00e3-4f52-832d-d05cd66e822f"/>
    <ds:schemaRef ds:uri="http://purl.org/dc/terms/"/>
    <ds:schemaRef ds:uri="5ee4a4e7-b859-4c3e-9348-a9f7d17e2ef0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69068671-4D6C-4B9D-91AF-FC0123C975D8}">
  <ds:schemaRefs>
    <ds:schemaRef ds:uri="5ee4a4e7-b859-4c3e-9348-a9f7d17e2ef0"/>
    <ds:schemaRef ds:uri="a8b10249-00e3-4f52-832d-d05cd66e822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Macintosh PowerPoint</Application>
  <PresentationFormat>Widescreen</PresentationFormat>
  <Paragraphs>83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Avenir Next LT Pro Light</vt:lpstr>
      <vt:lpstr>Calibri</vt:lpstr>
      <vt:lpstr>Consolas</vt:lpstr>
      <vt:lpstr>Franklin Gothic Heavy</vt:lpstr>
      <vt:lpstr>Wingdings</vt:lpstr>
      <vt:lpstr>StreetscapeVTI</vt:lpstr>
      <vt:lpstr>Oh, I See: Online Instructor Certification, and Online Faculty Development</vt:lpstr>
      <vt:lpstr>Presenters</vt:lpstr>
      <vt:lpstr>Do your faculty go through training or certification to teach online?</vt:lpstr>
      <vt:lpstr>About our Campus</vt:lpstr>
      <vt:lpstr>Thriving Online Faculty Certification Program (OIC)</vt:lpstr>
      <vt:lpstr>From Struggling to Successful OIC</vt:lpstr>
      <vt:lpstr>What does OIC focus on?</vt:lpstr>
      <vt:lpstr>OIC at TCC</vt:lpstr>
      <vt:lpstr>OIC Expirations, Boosters, and Transfers</vt:lpstr>
      <vt:lpstr>Faculty Buy-In (And Faculty Love)</vt:lpstr>
      <vt:lpstr>Who designs and leads faculty training?</vt:lpstr>
      <vt:lpstr>LMS Training</vt:lpstr>
      <vt:lpstr>Canvas Resource Array</vt:lpstr>
      <vt:lpstr>PowerPoint Presentation</vt:lpstr>
      <vt:lpstr>Ongoing Faculty Development</vt:lpstr>
      <vt:lpstr>Conferences</vt:lpstr>
      <vt:lpstr>Monthly Webinars</vt:lpstr>
      <vt:lpstr>Questions?</vt:lpstr>
      <vt:lpstr>Presentation Materials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Oh, I See: Online Instructor Certification, and Online Faculty Development</dc:title>
  <dc:creator>DAVIS HANNA, ALLEGRA</dc:creator>
  <cp:lastModifiedBy>DAVIS HANNA, ALLEGRA</cp:lastModifiedBy>
  <cp:revision>2</cp:revision>
  <dcterms:created xsi:type="dcterms:W3CDTF">2022-02-07T17:23:34Z</dcterms:created>
  <dcterms:modified xsi:type="dcterms:W3CDTF">2022-02-22T18:58:33Z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0x01010064DFAC15EB002441A2DD69DCB3B12AB4</vt:lpwstr>
  </property>
</Properties>
</file>