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56" r:id="rId5"/>
    <p:sldId id="257" r:id="rId6"/>
    <p:sldId id="279" r:id="rId7"/>
    <p:sldId id="276" r:id="rId8"/>
    <p:sldId id="258" r:id="rId9"/>
    <p:sldId id="273" r:id="rId10"/>
    <p:sldId id="274" r:id="rId11"/>
    <p:sldId id="261" r:id="rId12"/>
    <p:sldId id="277" r:id="rId13"/>
    <p:sldId id="260" r:id="rId14"/>
    <p:sldId id="265" r:id="rId15"/>
    <p:sldId id="266" r:id="rId16"/>
    <p:sldId id="267" r:id="rId17"/>
    <p:sldId id="269" r:id="rId18"/>
    <p:sldId id="278" r:id="rId19"/>
    <p:sldId id="263" r:id="rId20"/>
    <p:sldId id="259" r:id="rId21"/>
    <p:sldId id="275" r:id="rId22"/>
    <p:sldId id="262" r:id="rId23"/>
    <p:sldId id="264" r:id="rId24"/>
    <p:sldId id="270" r:id="rId25"/>
    <p:sldId id="280" r:id="rId26"/>
    <p:sldId id="271" r:id="rId27"/>
    <p:sldId id="27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S HANNA, ALLEGRA" initials="DHA" lastIdx="1" clrIdx="0">
    <p:extLst>
      <p:ext uri="{19B8F6BF-5375-455C-9EA6-DF929625EA0E}">
        <p15:presenceInfo xmlns:p15="http://schemas.microsoft.com/office/powerpoint/2012/main" userId="S::allegra.davishanna@tccd.edu::3ce6344d-c77a-498e-8cb7-24cdc0d929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6C8471-8B7E-C646-9C83-086041438194}" v="1581" dt="2022-02-23T06:56:43.190"/>
    <p1510:client id="{D4BF7C42-E9D4-1C0B-F9BB-AFD0D551C7A4}" v="530" dt="2022-02-23T06:48:34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C50704-35E0-4E98-BA21-47E4247FCDD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715E45E-CA09-49C3-A02C-162C495AEFC1}">
      <dgm:prSet custT="1"/>
      <dgm:spPr/>
      <dgm:t>
        <a:bodyPr/>
        <a:lstStyle/>
        <a:p>
          <a:r>
            <a:rPr lang="en-US" sz="3600" b="1" baseline="0" dirty="0"/>
            <a:t>- You don’t need proctoring for video and audio submissions</a:t>
          </a:r>
          <a:endParaRPr lang="en-US" sz="3600" dirty="0"/>
        </a:p>
      </dgm:t>
    </dgm:pt>
    <dgm:pt modelId="{023E90AE-5C05-4153-82B2-8DB3B360D037}" type="parTrans" cxnId="{1B8732A1-6A14-416B-A2A9-313256F8E7AC}">
      <dgm:prSet/>
      <dgm:spPr/>
      <dgm:t>
        <a:bodyPr/>
        <a:lstStyle/>
        <a:p>
          <a:endParaRPr lang="en-US"/>
        </a:p>
      </dgm:t>
    </dgm:pt>
    <dgm:pt modelId="{2789CC74-0387-4700-B68E-61AB6C6907AE}" type="sibTrans" cxnId="{1B8732A1-6A14-416B-A2A9-313256F8E7AC}">
      <dgm:prSet/>
      <dgm:spPr/>
      <dgm:t>
        <a:bodyPr/>
        <a:lstStyle/>
        <a:p>
          <a:endParaRPr lang="en-US"/>
        </a:p>
      </dgm:t>
    </dgm:pt>
    <dgm:pt modelId="{2A6F682F-EC05-4F0C-8A08-8AF8368551DB}">
      <dgm:prSet custT="1"/>
      <dgm:spPr/>
      <dgm:t>
        <a:bodyPr/>
        <a:lstStyle/>
        <a:p>
          <a:r>
            <a:rPr lang="en-US" sz="3600" b="1" baseline="0" dirty="0"/>
            <a:t>- You have less reading and more variety</a:t>
          </a:r>
          <a:endParaRPr lang="en-US" sz="3600" dirty="0"/>
        </a:p>
      </dgm:t>
    </dgm:pt>
    <dgm:pt modelId="{AF9D8B1B-4576-46C1-8B74-1BE86B62CCCA}" type="parTrans" cxnId="{B7805DD4-9896-4F7C-ADC8-82EC459F56FE}">
      <dgm:prSet/>
      <dgm:spPr/>
      <dgm:t>
        <a:bodyPr/>
        <a:lstStyle/>
        <a:p>
          <a:endParaRPr lang="en-US"/>
        </a:p>
      </dgm:t>
    </dgm:pt>
    <dgm:pt modelId="{250C91C5-964D-40F3-9649-28E5FD959F4F}" type="sibTrans" cxnId="{B7805DD4-9896-4F7C-ADC8-82EC459F56FE}">
      <dgm:prSet/>
      <dgm:spPr/>
      <dgm:t>
        <a:bodyPr/>
        <a:lstStyle/>
        <a:p>
          <a:endParaRPr lang="en-US"/>
        </a:p>
      </dgm:t>
    </dgm:pt>
    <dgm:pt modelId="{49071C88-9720-4C59-9659-E1CBCF4E57D1}">
      <dgm:prSet custT="1"/>
      <dgm:spPr/>
      <dgm:t>
        <a:bodyPr/>
        <a:lstStyle/>
        <a:p>
          <a:r>
            <a:rPr lang="en-US" sz="3600" b="1" baseline="0" dirty="0"/>
            <a:t>- Rubrics and assessment are based on standards specific to the lesson objectives, instead of formatting and grammar</a:t>
          </a:r>
          <a:endParaRPr lang="en-US" sz="3600" dirty="0"/>
        </a:p>
      </dgm:t>
    </dgm:pt>
    <dgm:pt modelId="{389A1A66-DE86-4E5D-A797-60D962139269}" type="parTrans" cxnId="{B89A7ADB-72F7-45B3-BE5B-01EBA1ECEED7}">
      <dgm:prSet/>
      <dgm:spPr/>
      <dgm:t>
        <a:bodyPr/>
        <a:lstStyle/>
        <a:p>
          <a:endParaRPr lang="en-US"/>
        </a:p>
      </dgm:t>
    </dgm:pt>
    <dgm:pt modelId="{5707B26D-25BD-47F1-9303-CAF67E1F1EE8}" type="sibTrans" cxnId="{B89A7ADB-72F7-45B3-BE5B-01EBA1ECEED7}">
      <dgm:prSet/>
      <dgm:spPr/>
      <dgm:t>
        <a:bodyPr/>
        <a:lstStyle/>
        <a:p>
          <a:endParaRPr lang="en-US"/>
        </a:p>
      </dgm:t>
    </dgm:pt>
    <dgm:pt modelId="{B8C4D958-D8A5-41F5-B0D1-ADFD8E86492C}" type="pres">
      <dgm:prSet presAssocID="{4CC50704-35E0-4E98-BA21-47E4247FCDDF}" presName="root" presStyleCnt="0">
        <dgm:presLayoutVars>
          <dgm:dir/>
          <dgm:resizeHandles val="exact"/>
        </dgm:presLayoutVars>
      </dgm:prSet>
      <dgm:spPr/>
    </dgm:pt>
    <dgm:pt modelId="{9269A351-2564-40C9-B237-152EFF14750B}" type="pres">
      <dgm:prSet presAssocID="{C715E45E-CA09-49C3-A02C-162C495AEFC1}" presName="compNode" presStyleCnt="0"/>
      <dgm:spPr/>
    </dgm:pt>
    <dgm:pt modelId="{B2AF5F3C-0800-430B-9417-076C9D583B38}" type="pres">
      <dgm:prSet presAssocID="{C715E45E-CA09-49C3-A02C-162C495AEFC1}" presName="bgRect" presStyleLbl="bgShp" presStyleIdx="0" presStyleCnt="3"/>
      <dgm:spPr/>
    </dgm:pt>
    <dgm:pt modelId="{4A8CEBC0-2794-4A85-998C-A3ED8DD54F17}" type="pres">
      <dgm:prSet presAssocID="{C715E45E-CA09-49C3-A02C-162C495AEFC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89609539-8A62-4A05-8738-F44DE8E938EF}" type="pres">
      <dgm:prSet presAssocID="{C715E45E-CA09-49C3-A02C-162C495AEFC1}" presName="spaceRect" presStyleCnt="0"/>
      <dgm:spPr/>
    </dgm:pt>
    <dgm:pt modelId="{855E9217-3248-4B3E-8306-C500237C9563}" type="pres">
      <dgm:prSet presAssocID="{C715E45E-CA09-49C3-A02C-162C495AEFC1}" presName="parTx" presStyleLbl="revTx" presStyleIdx="0" presStyleCnt="3">
        <dgm:presLayoutVars>
          <dgm:chMax val="0"/>
          <dgm:chPref val="0"/>
        </dgm:presLayoutVars>
      </dgm:prSet>
      <dgm:spPr/>
    </dgm:pt>
    <dgm:pt modelId="{35EA59D3-1341-433B-AFF8-B51F396B0747}" type="pres">
      <dgm:prSet presAssocID="{2789CC74-0387-4700-B68E-61AB6C6907AE}" presName="sibTrans" presStyleCnt="0"/>
      <dgm:spPr/>
    </dgm:pt>
    <dgm:pt modelId="{11300ECA-4BB0-46F1-B444-12373FC4E383}" type="pres">
      <dgm:prSet presAssocID="{2A6F682F-EC05-4F0C-8A08-8AF8368551DB}" presName="compNode" presStyleCnt="0"/>
      <dgm:spPr/>
    </dgm:pt>
    <dgm:pt modelId="{0AC7B7EC-33BC-4FA0-8256-1A1F98FCAB73}" type="pres">
      <dgm:prSet presAssocID="{2A6F682F-EC05-4F0C-8A08-8AF8368551DB}" presName="bgRect" presStyleLbl="bgShp" presStyleIdx="1" presStyleCnt="3"/>
      <dgm:spPr/>
    </dgm:pt>
    <dgm:pt modelId="{AD56F4E8-B100-4EC2-8745-182B3C7FBFDA}" type="pres">
      <dgm:prSet presAssocID="{2A6F682F-EC05-4F0C-8A08-8AF8368551D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FAEA3E2B-CFF3-4B22-B4A3-5667169E7F2A}" type="pres">
      <dgm:prSet presAssocID="{2A6F682F-EC05-4F0C-8A08-8AF8368551DB}" presName="spaceRect" presStyleCnt="0"/>
      <dgm:spPr/>
    </dgm:pt>
    <dgm:pt modelId="{983D67D1-9B0C-4458-AEF0-F88D82978037}" type="pres">
      <dgm:prSet presAssocID="{2A6F682F-EC05-4F0C-8A08-8AF8368551DB}" presName="parTx" presStyleLbl="revTx" presStyleIdx="1" presStyleCnt="3">
        <dgm:presLayoutVars>
          <dgm:chMax val="0"/>
          <dgm:chPref val="0"/>
        </dgm:presLayoutVars>
      </dgm:prSet>
      <dgm:spPr/>
    </dgm:pt>
    <dgm:pt modelId="{BE9C77D6-971D-4A79-9627-4B5D26308610}" type="pres">
      <dgm:prSet presAssocID="{250C91C5-964D-40F3-9649-28E5FD959F4F}" presName="sibTrans" presStyleCnt="0"/>
      <dgm:spPr/>
    </dgm:pt>
    <dgm:pt modelId="{2B44D2BD-F59C-4628-A8D4-8447F2BA06D6}" type="pres">
      <dgm:prSet presAssocID="{49071C88-9720-4C59-9659-E1CBCF4E57D1}" presName="compNode" presStyleCnt="0"/>
      <dgm:spPr/>
    </dgm:pt>
    <dgm:pt modelId="{85DDE2CD-696C-4E34-8662-8F040F669786}" type="pres">
      <dgm:prSet presAssocID="{49071C88-9720-4C59-9659-E1CBCF4E57D1}" presName="bgRect" presStyleLbl="bgShp" presStyleIdx="2" presStyleCnt="3"/>
      <dgm:spPr/>
    </dgm:pt>
    <dgm:pt modelId="{E5394FD2-56E9-44A4-B373-4860E5DCA76F}" type="pres">
      <dgm:prSet presAssocID="{49071C88-9720-4C59-9659-E1CBCF4E57D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D65C0CD8-0210-4B79-8865-44413ABB1A86}" type="pres">
      <dgm:prSet presAssocID="{49071C88-9720-4C59-9659-E1CBCF4E57D1}" presName="spaceRect" presStyleCnt="0"/>
      <dgm:spPr/>
    </dgm:pt>
    <dgm:pt modelId="{90AE254A-4FD1-4F06-9130-2D41C11A3373}" type="pres">
      <dgm:prSet presAssocID="{49071C88-9720-4C59-9659-E1CBCF4E57D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731C908-8E48-4F8B-8DF6-A5D0300412ED}" type="presOf" srcId="{2A6F682F-EC05-4F0C-8A08-8AF8368551DB}" destId="{983D67D1-9B0C-4458-AEF0-F88D82978037}" srcOrd="0" destOrd="0" presId="urn:microsoft.com/office/officeart/2018/2/layout/IconVerticalSolidList"/>
    <dgm:cxn modelId="{7AF53995-1624-456A-BE79-665CF73490F1}" type="presOf" srcId="{49071C88-9720-4C59-9659-E1CBCF4E57D1}" destId="{90AE254A-4FD1-4F06-9130-2D41C11A3373}" srcOrd="0" destOrd="0" presId="urn:microsoft.com/office/officeart/2018/2/layout/IconVerticalSolidList"/>
    <dgm:cxn modelId="{1B8732A1-6A14-416B-A2A9-313256F8E7AC}" srcId="{4CC50704-35E0-4E98-BA21-47E4247FCDDF}" destId="{C715E45E-CA09-49C3-A02C-162C495AEFC1}" srcOrd="0" destOrd="0" parTransId="{023E90AE-5C05-4153-82B2-8DB3B360D037}" sibTransId="{2789CC74-0387-4700-B68E-61AB6C6907AE}"/>
    <dgm:cxn modelId="{DE3A99B2-B63A-442B-AEE5-17531418A886}" type="presOf" srcId="{4CC50704-35E0-4E98-BA21-47E4247FCDDF}" destId="{B8C4D958-D8A5-41F5-B0D1-ADFD8E86492C}" srcOrd="0" destOrd="0" presId="urn:microsoft.com/office/officeart/2018/2/layout/IconVerticalSolidList"/>
    <dgm:cxn modelId="{1C493CBF-9E26-4841-AF00-CBF5ABCAC19B}" type="presOf" srcId="{C715E45E-CA09-49C3-A02C-162C495AEFC1}" destId="{855E9217-3248-4B3E-8306-C500237C9563}" srcOrd="0" destOrd="0" presId="urn:microsoft.com/office/officeart/2018/2/layout/IconVerticalSolidList"/>
    <dgm:cxn modelId="{B7805DD4-9896-4F7C-ADC8-82EC459F56FE}" srcId="{4CC50704-35E0-4E98-BA21-47E4247FCDDF}" destId="{2A6F682F-EC05-4F0C-8A08-8AF8368551DB}" srcOrd="1" destOrd="0" parTransId="{AF9D8B1B-4576-46C1-8B74-1BE86B62CCCA}" sibTransId="{250C91C5-964D-40F3-9649-28E5FD959F4F}"/>
    <dgm:cxn modelId="{B89A7ADB-72F7-45B3-BE5B-01EBA1ECEED7}" srcId="{4CC50704-35E0-4E98-BA21-47E4247FCDDF}" destId="{49071C88-9720-4C59-9659-E1CBCF4E57D1}" srcOrd="2" destOrd="0" parTransId="{389A1A66-DE86-4E5D-A797-60D962139269}" sibTransId="{5707B26D-25BD-47F1-9303-CAF67E1F1EE8}"/>
    <dgm:cxn modelId="{33C59412-49E6-4704-A44A-69C797945D6C}" type="presParOf" srcId="{B8C4D958-D8A5-41F5-B0D1-ADFD8E86492C}" destId="{9269A351-2564-40C9-B237-152EFF14750B}" srcOrd="0" destOrd="0" presId="urn:microsoft.com/office/officeart/2018/2/layout/IconVerticalSolidList"/>
    <dgm:cxn modelId="{3AC2D6B8-F132-49DF-B6B4-E1DDB61EE5FE}" type="presParOf" srcId="{9269A351-2564-40C9-B237-152EFF14750B}" destId="{B2AF5F3C-0800-430B-9417-076C9D583B38}" srcOrd="0" destOrd="0" presId="urn:microsoft.com/office/officeart/2018/2/layout/IconVerticalSolidList"/>
    <dgm:cxn modelId="{A0253284-43F9-45D6-8717-FBF2B2D4FDC8}" type="presParOf" srcId="{9269A351-2564-40C9-B237-152EFF14750B}" destId="{4A8CEBC0-2794-4A85-998C-A3ED8DD54F17}" srcOrd="1" destOrd="0" presId="urn:microsoft.com/office/officeart/2018/2/layout/IconVerticalSolidList"/>
    <dgm:cxn modelId="{16D0175B-383B-4593-B19D-ABA623C004A6}" type="presParOf" srcId="{9269A351-2564-40C9-B237-152EFF14750B}" destId="{89609539-8A62-4A05-8738-F44DE8E938EF}" srcOrd="2" destOrd="0" presId="urn:microsoft.com/office/officeart/2018/2/layout/IconVerticalSolidList"/>
    <dgm:cxn modelId="{B0150698-8DF5-401D-88CC-B730D6E32639}" type="presParOf" srcId="{9269A351-2564-40C9-B237-152EFF14750B}" destId="{855E9217-3248-4B3E-8306-C500237C9563}" srcOrd="3" destOrd="0" presId="urn:microsoft.com/office/officeart/2018/2/layout/IconVerticalSolidList"/>
    <dgm:cxn modelId="{55C493F7-BCAE-4879-B7B4-283F0F65B6BA}" type="presParOf" srcId="{B8C4D958-D8A5-41F5-B0D1-ADFD8E86492C}" destId="{35EA59D3-1341-433B-AFF8-B51F396B0747}" srcOrd="1" destOrd="0" presId="urn:microsoft.com/office/officeart/2018/2/layout/IconVerticalSolidList"/>
    <dgm:cxn modelId="{61B50FD8-E218-4F0F-8017-A5446509A5B8}" type="presParOf" srcId="{B8C4D958-D8A5-41F5-B0D1-ADFD8E86492C}" destId="{11300ECA-4BB0-46F1-B444-12373FC4E383}" srcOrd="2" destOrd="0" presId="urn:microsoft.com/office/officeart/2018/2/layout/IconVerticalSolidList"/>
    <dgm:cxn modelId="{495C3CB6-FA3C-40CC-9D54-581416C9F04F}" type="presParOf" srcId="{11300ECA-4BB0-46F1-B444-12373FC4E383}" destId="{0AC7B7EC-33BC-4FA0-8256-1A1F98FCAB73}" srcOrd="0" destOrd="0" presId="urn:microsoft.com/office/officeart/2018/2/layout/IconVerticalSolidList"/>
    <dgm:cxn modelId="{21A10571-08AD-4474-9B01-B0766525DC7A}" type="presParOf" srcId="{11300ECA-4BB0-46F1-B444-12373FC4E383}" destId="{AD56F4E8-B100-4EC2-8745-182B3C7FBFDA}" srcOrd="1" destOrd="0" presId="urn:microsoft.com/office/officeart/2018/2/layout/IconVerticalSolidList"/>
    <dgm:cxn modelId="{94A0E75C-C0C0-4565-98DE-F8F45DEA1A8C}" type="presParOf" srcId="{11300ECA-4BB0-46F1-B444-12373FC4E383}" destId="{FAEA3E2B-CFF3-4B22-B4A3-5667169E7F2A}" srcOrd="2" destOrd="0" presId="urn:microsoft.com/office/officeart/2018/2/layout/IconVerticalSolidList"/>
    <dgm:cxn modelId="{8FD755D3-7C3E-4CFB-8687-95156824FE04}" type="presParOf" srcId="{11300ECA-4BB0-46F1-B444-12373FC4E383}" destId="{983D67D1-9B0C-4458-AEF0-F88D82978037}" srcOrd="3" destOrd="0" presId="urn:microsoft.com/office/officeart/2018/2/layout/IconVerticalSolidList"/>
    <dgm:cxn modelId="{23912EC2-2E3F-4D76-98EB-92CD418035C9}" type="presParOf" srcId="{B8C4D958-D8A5-41F5-B0D1-ADFD8E86492C}" destId="{BE9C77D6-971D-4A79-9627-4B5D26308610}" srcOrd="3" destOrd="0" presId="urn:microsoft.com/office/officeart/2018/2/layout/IconVerticalSolidList"/>
    <dgm:cxn modelId="{87E31CEC-2C50-4AD7-9977-D2B9D5837408}" type="presParOf" srcId="{B8C4D958-D8A5-41F5-B0D1-ADFD8E86492C}" destId="{2B44D2BD-F59C-4628-A8D4-8447F2BA06D6}" srcOrd="4" destOrd="0" presId="urn:microsoft.com/office/officeart/2018/2/layout/IconVerticalSolidList"/>
    <dgm:cxn modelId="{E622CF30-C2B1-4204-BD73-4614BDA3134C}" type="presParOf" srcId="{2B44D2BD-F59C-4628-A8D4-8447F2BA06D6}" destId="{85DDE2CD-696C-4E34-8662-8F040F669786}" srcOrd="0" destOrd="0" presId="urn:microsoft.com/office/officeart/2018/2/layout/IconVerticalSolidList"/>
    <dgm:cxn modelId="{70BC3091-0C64-4F0D-8A54-122DEB03CC7C}" type="presParOf" srcId="{2B44D2BD-F59C-4628-A8D4-8447F2BA06D6}" destId="{E5394FD2-56E9-44A4-B373-4860E5DCA76F}" srcOrd="1" destOrd="0" presId="urn:microsoft.com/office/officeart/2018/2/layout/IconVerticalSolidList"/>
    <dgm:cxn modelId="{97679EBB-8699-4107-8924-61D4A6BA32B3}" type="presParOf" srcId="{2B44D2BD-F59C-4628-A8D4-8447F2BA06D6}" destId="{D65C0CD8-0210-4B79-8865-44413ABB1A86}" srcOrd="2" destOrd="0" presId="urn:microsoft.com/office/officeart/2018/2/layout/IconVerticalSolidList"/>
    <dgm:cxn modelId="{40E27B25-404E-4C61-9CC6-3BCEE30D8AEE}" type="presParOf" srcId="{2B44D2BD-F59C-4628-A8D4-8447F2BA06D6}" destId="{90AE254A-4FD1-4F06-9130-2D41C11A337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FA2585-4499-406F-A6D6-46514E6C981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3661BB0-81C8-4522-B087-42B320B6BE80}">
      <dgm:prSet/>
      <dgm:spPr/>
      <dgm:t>
        <a:bodyPr/>
        <a:lstStyle/>
        <a:p>
          <a:r>
            <a:rPr lang="en-US" b="1" baseline="0"/>
            <a:t>External tools:</a:t>
          </a:r>
          <a:endParaRPr lang="en-US"/>
        </a:p>
      </dgm:t>
    </dgm:pt>
    <dgm:pt modelId="{E61DAC75-8EA7-41A6-885A-4619B2F4DC3B}" type="parTrans" cxnId="{682C6999-335F-4795-ABFF-760F86A93488}">
      <dgm:prSet/>
      <dgm:spPr/>
      <dgm:t>
        <a:bodyPr/>
        <a:lstStyle/>
        <a:p>
          <a:endParaRPr lang="en-US"/>
        </a:p>
      </dgm:t>
    </dgm:pt>
    <dgm:pt modelId="{D3CCD78F-7709-46A3-A187-10FD40132492}" type="sibTrans" cxnId="{682C6999-335F-4795-ABFF-760F86A93488}">
      <dgm:prSet/>
      <dgm:spPr/>
      <dgm:t>
        <a:bodyPr/>
        <a:lstStyle/>
        <a:p>
          <a:endParaRPr lang="en-US"/>
        </a:p>
      </dgm:t>
    </dgm:pt>
    <dgm:pt modelId="{51C09080-C467-49B1-AD12-949D278518B2}">
      <dgm:prSet/>
      <dgm:spPr/>
      <dgm:t>
        <a:bodyPr/>
        <a:lstStyle/>
        <a:p>
          <a:r>
            <a:rPr lang="en-US" b="1" baseline="0"/>
            <a:t>FlipGrid</a:t>
          </a:r>
          <a:endParaRPr lang="en-US"/>
        </a:p>
      </dgm:t>
    </dgm:pt>
    <dgm:pt modelId="{F1F5C92E-1E4D-44AF-952A-662037D8C794}" type="parTrans" cxnId="{CA1A3BDE-FBC3-485F-BD03-D185CE7EE7B6}">
      <dgm:prSet/>
      <dgm:spPr/>
      <dgm:t>
        <a:bodyPr/>
        <a:lstStyle/>
        <a:p>
          <a:endParaRPr lang="en-US"/>
        </a:p>
      </dgm:t>
    </dgm:pt>
    <dgm:pt modelId="{A2B40314-1A3B-4F3A-B72C-069F68E205B4}" type="sibTrans" cxnId="{CA1A3BDE-FBC3-485F-BD03-D185CE7EE7B6}">
      <dgm:prSet/>
      <dgm:spPr/>
      <dgm:t>
        <a:bodyPr/>
        <a:lstStyle/>
        <a:p>
          <a:endParaRPr lang="en-US"/>
        </a:p>
      </dgm:t>
    </dgm:pt>
    <dgm:pt modelId="{038D9589-CC63-4000-8D7D-7CE31B27D5AE}">
      <dgm:prSet/>
      <dgm:spPr/>
      <dgm:t>
        <a:bodyPr/>
        <a:lstStyle/>
        <a:p>
          <a:r>
            <a:rPr lang="en-US" b="1" baseline="0"/>
            <a:t>GoReact</a:t>
          </a:r>
          <a:endParaRPr lang="en-US"/>
        </a:p>
      </dgm:t>
    </dgm:pt>
    <dgm:pt modelId="{D72444AC-2C24-4FD4-AB3A-08D1E898AB3F}" type="parTrans" cxnId="{63DC7C57-5B13-4BB7-ACE8-C0A8118B7189}">
      <dgm:prSet/>
      <dgm:spPr/>
      <dgm:t>
        <a:bodyPr/>
        <a:lstStyle/>
        <a:p>
          <a:endParaRPr lang="en-US"/>
        </a:p>
      </dgm:t>
    </dgm:pt>
    <dgm:pt modelId="{041544F9-1F99-4277-B9B5-237437102021}" type="sibTrans" cxnId="{63DC7C57-5B13-4BB7-ACE8-C0A8118B7189}">
      <dgm:prSet/>
      <dgm:spPr/>
      <dgm:t>
        <a:bodyPr/>
        <a:lstStyle/>
        <a:p>
          <a:endParaRPr lang="en-US"/>
        </a:p>
      </dgm:t>
    </dgm:pt>
    <dgm:pt modelId="{4400DA85-4319-48BB-99C9-B27DEF018317}">
      <dgm:prSet/>
      <dgm:spPr/>
      <dgm:t>
        <a:bodyPr/>
        <a:lstStyle/>
        <a:p>
          <a:r>
            <a:rPr lang="en-US" b="1" baseline="0"/>
            <a:t>Panopto</a:t>
          </a:r>
          <a:endParaRPr lang="en-US"/>
        </a:p>
      </dgm:t>
    </dgm:pt>
    <dgm:pt modelId="{81EAFC00-B2E4-44D4-9E92-738788EBB3E6}" type="parTrans" cxnId="{A8E56D15-028F-469E-B4E1-0DA2AFA15AFE}">
      <dgm:prSet/>
      <dgm:spPr/>
      <dgm:t>
        <a:bodyPr/>
        <a:lstStyle/>
        <a:p>
          <a:endParaRPr lang="en-US"/>
        </a:p>
      </dgm:t>
    </dgm:pt>
    <dgm:pt modelId="{037F3BCB-00CA-448E-89BF-E75095AA20FE}" type="sibTrans" cxnId="{A8E56D15-028F-469E-B4E1-0DA2AFA15AFE}">
      <dgm:prSet/>
      <dgm:spPr/>
      <dgm:t>
        <a:bodyPr/>
        <a:lstStyle/>
        <a:p>
          <a:endParaRPr lang="en-US"/>
        </a:p>
      </dgm:t>
    </dgm:pt>
    <dgm:pt modelId="{EDE12122-E904-402B-93CB-DD24FFDA76AE}">
      <dgm:prSet/>
      <dgm:spPr/>
      <dgm:t>
        <a:bodyPr/>
        <a:lstStyle/>
        <a:p>
          <a:r>
            <a:rPr lang="en-US" b="1" baseline="0"/>
            <a:t>LMS tools:</a:t>
          </a:r>
          <a:endParaRPr lang="en-US"/>
        </a:p>
      </dgm:t>
    </dgm:pt>
    <dgm:pt modelId="{E5A7297F-89D1-4EE7-B7E8-F2A99FE412AF}" type="parTrans" cxnId="{F42C1DD6-B004-469D-B169-B91B48AB4F96}">
      <dgm:prSet/>
      <dgm:spPr/>
      <dgm:t>
        <a:bodyPr/>
        <a:lstStyle/>
        <a:p>
          <a:endParaRPr lang="en-US"/>
        </a:p>
      </dgm:t>
    </dgm:pt>
    <dgm:pt modelId="{38BA6594-086F-419D-9EFE-331D6E402FDD}" type="sibTrans" cxnId="{F42C1DD6-B004-469D-B169-B91B48AB4F96}">
      <dgm:prSet/>
      <dgm:spPr/>
      <dgm:t>
        <a:bodyPr/>
        <a:lstStyle/>
        <a:p>
          <a:endParaRPr lang="en-US"/>
        </a:p>
      </dgm:t>
    </dgm:pt>
    <dgm:pt modelId="{F9400A17-C068-4CBA-812C-C96587BEC60A}">
      <dgm:prSet/>
      <dgm:spPr/>
      <dgm:t>
        <a:bodyPr/>
        <a:lstStyle/>
        <a:p>
          <a:r>
            <a:rPr lang="en-US" b="1" baseline="0"/>
            <a:t>Studio</a:t>
          </a:r>
          <a:endParaRPr lang="en-US"/>
        </a:p>
      </dgm:t>
    </dgm:pt>
    <dgm:pt modelId="{F02298F3-BFA7-4C07-9A8C-0619C236265B}" type="parTrans" cxnId="{E729DC75-42E1-46C5-ACBA-9F1C78AEEA58}">
      <dgm:prSet/>
      <dgm:spPr/>
      <dgm:t>
        <a:bodyPr/>
        <a:lstStyle/>
        <a:p>
          <a:endParaRPr lang="en-US"/>
        </a:p>
      </dgm:t>
    </dgm:pt>
    <dgm:pt modelId="{EBB8E141-D0B1-4FBE-BBAD-DFF8437C6B30}" type="sibTrans" cxnId="{E729DC75-42E1-46C5-ACBA-9F1C78AEEA58}">
      <dgm:prSet/>
      <dgm:spPr/>
      <dgm:t>
        <a:bodyPr/>
        <a:lstStyle/>
        <a:p>
          <a:endParaRPr lang="en-US"/>
        </a:p>
      </dgm:t>
    </dgm:pt>
    <dgm:pt modelId="{21E07F7F-D36C-1841-AC93-4FA797AF7107}" type="pres">
      <dgm:prSet presAssocID="{10FA2585-4499-406F-A6D6-46514E6C9818}" presName="linear" presStyleCnt="0">
        <dgm:presLayoutVars>
          <dgm:animLvl val="lvl"/>
          <dgm:resizeHandles val="exact"/>
        </dgm:presLayoutVars>
      </dgm:prSet>
      <dgm:spPr/>
    </dgm:pt>
    <dgm:pt modelId="{0000CF35-0B69-6243-96F5-7C73E828993B}" type="pres">
      <dgm:prSet presAssocID="{D3661BB0-81C8-4522-B087-42B320B6BE8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D961FDD-1926-8D4F-BD5E-E26DA0D0E1B4}" type="pres">
      <dgm:prSet presAssocID="{D3661BB0-81C8-4522-B087-42B320B6BE80}" presName="childText" presStyleLbl="revTx" presStyleIdx="0" presStyleCnt="2">
        <dgm:presLayoutVars>
          <dgm:bulletEnabled val="1"/>
        </dgm:presLayoutVars>
      </dgm:prSet>
      <dgm:spPr/>
    </dgm:pt>
    <dgm:pt modelId="{A6F2EB49-1481-6D43-9C68-0C5C89088A1C}" type="pres">
      <dgm:prSet presAssocID="{EDE12122-E904-402B-93CB-DD24FFDA76A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2C1BDA7-10F9-AC46-A4DE-0856A1C0DE4D}" type="pres">
      <dgm:prSet presAssocID="{EDE12122-E904-402B-93CB-DD24FFDA76A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5896A12-1639-BC46-976C-902EBB34147F}" type="presOf" srcId="{4400DA85-4319-48BB-99C9-B27DEF018317}" destId="{9D961FDD-1926-8D4F-BD5E-E26DA0D0E1B4}" srcOrd="0" destOrd="2" presId="urn:microsoft.com/office/officeart/2005/8/layout/vList2"/>
    <dgm:cxn modelId="{A8E56D15-028F-469E-B4E1-0DA2AFA15AFE}" srcId="{D3661BB0-81C8-4522-B087-42B320B6BE80}" destId="{4400DA85-4319-48BB-99C9-B27DEF018317}" srcOrd="2" destOrd="0" parTransId="{81EAFC00-B2E4-44D4-9E92-738788EBB3E6}" sibTransId="{037F3BCB-00CA-448E-89BF-E75095AA20FE}"/>
    <dgm:cxn modelId="{0C2A2619-D105-1844-8F0F-22AAF959AE5E}" type="presOf" srcId="{F9400A17-C068-4CBA-812C-C96587BEC60A}" destId="{82C1BDA7-10F9-AC46-A4DE-0856A1C0DE4D}" srcOrd="0" destOrd="0" presId="urn:microsoft.com/office/officeart/2005/8/layout/vList2"/>
    <dgm:cxn modelId="{B4797B21-4C40-B54F-A000-83FF55611063}" type="presOf" srcId="{038D9589-CC63-4000-8D7D-7CE31B27D5AE}" destId="{9D961FDD-1926-8D4F-BD5E-E26DA0D0E1B4}" srcOrd="0" destOrd="1" presId="urn:microsoft.com/office/officeart/2005/8/layout/vList2"/>
    <dgm:cxn modelId="{9059AE2E-9CC5-434E-A454-2642CDC1ADCA}" type="presOf" srcId="{51C09080-C467-49B1-AD12-949D278518B2}" destId="{9D961FDD-1926-8D4F-BD5E-E26DA0D0E1B4}" srcOrd="0" destOrd="0" presId="urn:microsoft.com/office/officeart/2005/8/layout/vList2"/>
    <dgm:cxn modelId="{63DC7C57-5B13-4BB7-ACE8-C0A8118B7189}" srcId="{D3661BB0-81C8-4522-B087-42B320B6BE80}" destId="{038D9589-CC63-4000-8D7D-7CE31B27D5AE}" srcOrd="1" destOrd="0" parTransId="{D72444AC-2C24-4FD4-AB3A-08D1E898AB3F}" sibTransId="{041544F9-1F99-4277-B9B5-237437102021}"/>
    <dgm:cxn modelId="{C6AD855B-4FA2-7543-8127-9ADE74C3F795}" type="presOf" srcId="{D3661BB0-81C8-4522-B087-42B320B6BE80}" destId="{0000CF35-0B69-6243-96F5-7C73E828993B}" srcOrd="0" destOrd="0" presId="urn:microsoft.com/office/officeart/2005/8/layout/vList2"/>
    <dgm:cxn modelId="{E729DC75-42E1-46C5-ACBA-9F1C78AEEA58}" srcId="{EDE12122-E904-402B-93CB-DD24FFDA76AE}" destId="{F9400A17-C068-4CBA-812C-C96587BEC60A}" srcOrd="0" destOrd="0" parTransId="{F02298F3-BFA7-4C07-9A8C-0619C236265B}" sibTransId="{EBB8E141-D0B1-4FBE-BBAD-DFF8437C6B30}"/>
    <dgm:cxn modelId="{682C6999-335F-4795-ABFF-760F86A93488}" srcId="{10FA2585-4499-406F-A6D6-46514E6C9818}" destId="{D3661BB0-81C8-4522-B087-42B320B6BE80}" srcOrd="0" destOrd="0" parTransId="{E61DAC75-8EA7-41A6-885A-4619B2F4DC3B}" sibTransId="{D3CCD78F-7709-46A3-A187-10FD40132492}"/>
    <dgm:cxn modelId="{F42C1DD6-B004-469D-B169-B91B48AB4F96}" srcId="{10FA2585-4499-406F-A6D6-46514E6C9818}" destId="{EDE12122-E904-402B-93CB-DD24FFDA76AE}" srcOrd="1" destOrd="0" parTransId="{E5A7297F-89D1-4EE7-B7E8-F2A99FE412AF}" sibTransId="{38BA6594-086F-419D-9EFE-331D6E402FDD}"/>
    <dgm:cxn modelId="{CA1A3BDE-FBC3-485F-BD03-D185CE7EE7B6}" srcId="{D3661BB0-81C8-4522-B087-42B320B6BE80}" destId="{51C09080-C467-49B1-AD12-949D278518B2}" srcOrd="0" destOrd="0" parTransId="{F1F5C92E-1E4D-44AF-952A-662037D8C794}" sibTransId="{A2B40314-1A3B-4F3A-B72C-069F68E205B4}"/>
    <dgm:cxn modelId="{36923DFE-F09C-B141-9D9E-2ACA150E934D}" type="presOf" srcId="{10FA2585-4499-406F-A6D6-46514E6C9818}" destId="{21E07F7F-D36C-1841-AC93-4FA797AF7107}" srcOrd="0" destOrd="0" presId="urn:microsoft.com/office/officeart/2005/8/layout/vList2"/>
    <dgm:cxn modelId="{203FEBFE-3078-0942-B99C-8721C78F6E86}" type="presOf" srcId="{EDE12122-E904-402B-93CB-DD24FFDA76AE}" destId="{A6F2EB49-1481-6D43-9C68-0C5C89088A1C}" srcOrd="0" destOrd="0" presId="urn:microsoft.com/office/officeart/2005/8/layout/vList2"/>
    <dgm:cxn modelId="{9E7C9583-2174-0A4A-9BF8-2E4C5A3DDE31}" type="presParOf" srcId="{21E07F7F-D36C-1841-AC93-4FA797AF7107}" destId="{0000CF35-0B69-6243-96F5-7C73E828993B}" srcOrd="0" destOrd="0" presId="urn:microsoft.com/office/officeart/2005/8/layout/vList2"/>
    <dgm:cxn modelId="{CA73EBFC-F48F-7B4D-ACD0-6E4946B2271C}" type="presParOf" srcId="{21E07F7F-D36C-1841-AC93-4FA797AF7107}" destId="{9D961FDD-1926-8D4F-BD5E-E26DA0D0E1B4}" srcOrd="1" destOrd="0" presId="urn:microsoft.com/office/officeart/2005/8/layout/vList2"/>
    <dgm:cxn modelId="{98583962-624C-6244-9D2B-08076BFFC8F3}" type="presParOf" srcId="{21E07F7F-D36C-1841-AC93-4FA797AF7107}" destId="{A6F2EB49-1481-6D43-9C68-0C5C89088A1C}" srcOrd="2" destOrd="0" presId="urn:microsoft.com/office/officeart/2005/8/layout/vList2"/>
    <dgm:cxn modelId="{C9B25627-38DE-9241-9EC1-7C1C37BBA89D}" type="presParOf" srcId="{21E07F7F-D36C-1841-AC93-4FA797AF7107}" destId="{82C1BDA7-10F9-AC46-A4DE-0856A1C0DE4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3C4491-39B0-4897-B3C0-275049D354EA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834588A-670E-4D90-8D8F-64FA2124BAED}">
      <dgm:prSet/>
      <dgm:spPr/>
      <dgm:t>
        <a:bodyPr/>
        <a:lstStyle/>
        <a:p>
          <a:r>
            <a:rPr lang="en-US" b="1" baseline="0"/>
            <a:t>- Simple and conversational</a:t>
          </a:r>
          <a:endParaRPr lang="en-US"/>
        </a:p>
      </dgm:t>
    </dgm:pt>
    <dgm:pt modelId="{2A04303B-17AE-42FE-8839-F58E37BA2651}" type="parTrans" cxnId="{E62E3C83-09D1-4733-BC23-3336FDF27901}">
      <dgm:prSet/>
      <dgm:spPr/>
      <dgm:t>
        <a:bodyPr/>
        <a:lstStyle/>
        <a:p>
          <a:endParaRPr lang="en-US"/>
        </a:p>
      </dgm:t>
    </dgm:pt>
    <dgm:pt modelId="{3D4B72FC-B924-43AC-914D-DE8A6A9CE7D1}" type="sibTrans" cxnId="{E62E3C83-09D1-4733-BC23-3336FDF27901}">
      <dgm:prSet/>
      <dgm:spPr/>
      <dgm:t>
        <a:bodyPr/>
        <a:lstStyle/>
        <a:p>
          <a:endParaRPr lang="en-US"/>
        </a:p>
      </dgm:t>
    </dgm:pt>
    <dgm:pt modelId="{9DDA48EB-9BDF-4B3F-8A79-28CFC1783909}">
      <dgm:prSet/>
      <dgm:spPr/>
      <dgm:t>
        <a:bodyPr/>
        <a:lstStyle/>
        <a:p>
          <a:r>
            <a:rPr lang="en-US" b="1" baseline="0"/>
            <a:t>- Short and focused</a:t>
          </a:r>
          <a:endParaRPr lang="en-US"/>
        </a:p>
      </dgm:t>
    </dgm:pt>
    <dgm:pt modelId="{B17BF702-4040-4E72-930B-68DCC6818FC5}" type="parTrans" cxnId="{F5F92129-5492-4E60-8360-6F367803944A}">
      <dgm:prSet/>
      <dgm:spPr/>
      <dgm:t>
        <a:bodyPr/>
        <a:lstStyle/>
        <a:p>
          <a:endParaRPr lang="en-US"/>
        </a:p>
      </dgm:t>
    </dgm:pt>
    <dgm:pt modelId="{2670F93B-7B0F-47D4-898B-C7C940971729}" type="sibTrans" cxnId="{F5F92129-5492-4E60-8360-6F367803944A}">
      <dgm:prSet/>
      <dgm:spPr/>
      <dgm:t>
        <a:bodyPr/>
        <a:lstStyle/>
        <a:p>
          <a:endParaRPr lang="en-US"/>
        </a:p>
      </dgm:t>
    </dgm:pt>
    <dgm:pt modelId="{E375135F-2592-4FDA-813E-6FAA6BAD61AD}">
      <dgm:prSet/>
      <dgm:spPr/>
      <dgm:t>
        <a:bodyPr/>
        <a:lstStyle/>
        <a:p>
          <a:r>
            <a:rPr lang="en-US" b="1" baseline="0"/>
            <a:t>- Clear audio</a:t>
          </a:r>
          <a:endParaRPr lang="en-US"/>
        </a:p>
      </dgm:t>
    </dgm:pt>
    <dgm:pt modelId="{C30E8631-4E5E-4A8F-8850-A25AF830BA88}" type="parTrans" cxnId="{ACF8F592-0058-4DBB-B5F6-C66784031E8E}">
      <dgm:prSet/>
      <dgm:spPr/>
      <dgm:t>
        <a:bodyPr/>
        <a:lstStyle/>
        <a:p>
          <a:endParaRPr lang="en-US"/>
        </a:p>
      </dgm:t>
    </dgm:pt>
    <dgm:pt modelId="{82D6157B-4CCD-4E8A-A470-96A59AAF3111}" type="sibTrans" cxnId="{ACF8F592-0058-4DBB-B5F6-C66784031E8E}">
      <dgm:prSet/>
      <dgm:spPr/>
      <dgm:t>
        <a:bodyPr/>
        <a:lstStyle/>
        <a:p>
          <a:endParaRPr lang="en-US"/>
        </a:p>
      </dgm:t>
    </dgm:pt>
    <dgm:pt modelId="{7F64DE35-035C-4A4B-9311-A8E977DB0E8F}">
      <dgm:prSet/>
      <dgm:spPr/>
      <dgm:t>
        <a:bodyPr/>
        <a:lstStyle/>
        <a:p>
          <a:r>
            <a:rPr lang="en-US" b="1" baseline="0"/>
            <a:t>- Slides and visual aids</a:t>
          </a:r>
          <a:endParaRPr lang="en-US"/>
        </a:p>
      </dgm:t>
    </dgm:pt>
    <dgm:pt modelId="{D83B79AF-3F3C-4B73-BEC5-D603A2830EFC}" type="parTrans" cxnId="{758A0D0D-7E75-4B04-917D-6C65F82369D3}">
      <dgm:prSet/>
      <dgm:spPr/>
      <dgm:t>
        <a:bodyPr/>
        <a:lstStyle/>
        <a:p>
          <a:endParaRPr lang="en-US"/>
        </a:p>
      </dgm:t>
    </dgm:pt>
    <dgm:pt modelId="{6557CF1F-D49A-4863-8787-CBC3E7068727}" type="sibTrans" cxnId="{758A0D0D-7E75-4B04-917D-6C65F82369D3}">
      <dgm:prSet/>
      <dgm:spPr/>
      <dgm:t>
        <a:bodyPr/>
        <a:lstStyle/>
        <a:p>
          <a:endParaRPr lang="en-US"/>
        </a:p>
      </dgm:t>
    </dgm:pt>
    <dgm:pt modelId="{DB48C546-DF6A-483A-84C1-38F166EC23F6}">
      <dgm:prSet/>
      <dgm:spPr/>
      <dgm:t>
        <a:bodyPr/>
        <a:lstStyle/>
        <a:p>
          <a:r>
            <a:rPr lang="en-US" b="1" baseline="0"/>
            <a:t>- Preparing a script </a:t>
          </a:r>
          <a:endParaRPr lang="en-US"/>
        </a:p>
      </dgm:t>
    </dgm:pt>
    <dgm:pt modelId="{01221049-7A6A-4672-B8D9-DDB0DEF635D8}" type="parTrans" cxnId="{1AFB0B33-A195-4B08-88F9-1E43BA1A5103}">
      <dgm:prSet/>
      <dgm:spPr/>
      <dgm:t>
        <a:bodyPr/>
        <a:lstStyle/>
        <a:p>
          <a:endParaRPr lang="en-US"/>
        </a:p>
      </dgm:t>
    </dgm:pt>
    <dgm:pt modelId="{6D84D70E-40F4-462A-BE0A-561DDF788078}" type="sibTrans" cxnId="{1AFB0B33-A195-4B08-88F9-1E43BA1A5103}">
      <dgm:prSet/>
      <dgm:spPr/>
      <dgm:t>
        <a:bodyPr/>
        <a:lstStyle/>
        <a:p>
          <a:endParaRPr lang="en-US"/>
        </a:p>
      </dgm:t>
    </dgm:pt>
    <dgm:pt modelId="{F990DFF9-ADE4-45F2-8938-D1E1EA42FAEB}">
      <dgm:prSet/>
      <dgm:spPr/>
      <dgm:t>
        <a:bodyPr/>
        <a:lstStyle/>
        <a:p>
          <a:r>
            <a:rPr lang="en-US" b="1" baseline="0"/>
            <a:t>Better videos and easy transcripts!</a:t>
          </a:r>
          <a:endParaRPr lang="en-US"/>
        </a:p>
      </dgm:t>
    </dgm:pt>
    <dgm:pt modelId="{589B91C7-9C07-451F-BA2E-FFEB7DC1A636}" type="parTrans" cxnId="{4E16EFB7-E9BA-471F-9382-3A57156FD626}">
      <dgm:prSet/>
      <dgm:spPr/>
      <dgm:t>
        <a:bodyPr/>
        <a:lstStyle/>
        <a:p>
          <a:endParaRPr lang="en-US"/>
        </a:p>
      </dgm:t>
    </dgm:pt>
    <dgm:pt modelId="{D80CD977-D589-41C3-A6BD-B4ACB48351F6}" type="sibTrans" cxnId="{4E16EFB7-E9BA-471F-9382-3A57156FD626}">
      <dgm:prSet/>
      <dgm:spPr/>
      <dgm:t>
        <a:bodyPr/>
        <a:lstStyle/>
        <a:p>
          <a:endParaRPr lang="en-US"/>
        </a:p>
      </dgm:t>
    </dgm:pt>
    <dgm:pt modelId="{B48B74CC-B2FF-DE45-9324-EA3A9EC10457}" type="pres">
      <dgm:prSet presAssocID="{CC3C4491-39B0-4897-B3C0-275049D354EA}" presName="diagram" presStyleCnt="0">
        <dgm:presLayoutVars>
          <dgm:dir/>
          <dgm:resizeHandles val="exact"/>
        </dgm:presLayoutVars>
      </dgm:prSet>
      <dgm:spPr/>
    </dgm:pt>
    <dgm:pt modelId="{51D6E011-DC49-1848-9098-F376AD706914}" type="pres">
      <dgm:prSet presAssocID="{2834588A-670E-4D90-8D8F-64FA2124BAED}" presName="node" presStyleLbl="node1" presStyleIdx="0" presStyleCnt="5">
        <dgm:presLayoutVars>
          <dgm:bulletEnabled val="1"/>
        </dgm:presLayoutVars>
      </dgm:prSet>
      <dgm:spPr/>
    </dgm:pt>
    <dgm:pt modelId="{C3B90B9C-9ADB-6C48-8691-8327DF50ACCA}" type="pres">
      <dgm:prSet presAssocID="{3D4B72FC-B924-43AC-914D-DE8A6A9CE7D1}" presName="sibTrans" presStyleCnt="0"/>
      <dgm:spPr/>
    </dgm:pt>
    <dgm:pt modelId="{9EA36918-5449-9D49-AC41-A368B59543EB}" type="pres">
      <dgm:prSet presAssocID="{9DDA48EB-9BDF-4B3F-8A79-28CFC1783909}" presName="node" presStyleLbl="node1" presStyleIdx="1" presStyleCnt="5">
        <dgm:presLayoutVars>
          <dgm:bulletEnabled val="1"/>
        </dgm:presLayoutVars>
      </dgm:prSet>
      <dgm:spPr/>
    </dgm:pt>
    <dgm:pt modelId="{DF786F92-A729-B14E-A189-9CA3FDE6495C}" type="pres">
      <dgm:prSet presAssocID="{2670F93B-7B0F-47D4-898B-C7C940971729}" presName="sibTrans" presStyleCnt="0"/>
      <dgm:spPr/>
    </dgm:pt>
    <dgm:pt modelId="{0E1B2142-917D-6043-A772-8C6C916D38D2}" type="pres">
      <dgm:prSet presAssocID="{E375135F-2592-4FDA-813E-6FAA6BAD61AD}" presName="node" presStyleLbl="node1" presStyleIdx="2" presStyleCnt="5">
        <dgm:presLayoutVars>
          <dgm:bulletEnabled val="1"/>
        </dgm:presLayoutVars>
      </dgm:prSet>
      <dgm:spPr/>
    </dgm:pt>
    <dgm:pt modelId="{B9169461-F8AE-7F40-8C11-5A296020B726}" type="pres">
      <dgm:prSet presAssocID="{82D6157B-4CCD-4E8A-A470-96A59AAF3111}" presName="sibTrans" presStyleCnt="0"/>
      <dgm:spPr/>
    </dgm:pt>
    <dgm:pt modelId="{A8966700-EA86-3F43-8CDA-EC85978C585B}" type="pres">
      <dgm:prSet presAssocID="{7F64DE35-035C-4A4B-9311-A8E977DB0E8F}" presName="node" presStyleLbl="node1" presStyleIdx="3" presStyleCnt="5">
        <dgm:presLayoutVars>
          <dgm:bulletEnabled val="1"/>
        </dgm:presLayoutVars>
      </dgm:prSet>
      <dgm:spPr/>
    </dgm:pt>
    <dgm:pt modelId="{C1C5F39B-9AFC-8344-8EA5-1648527442FB}" type="pres">
      <dgm:prSet presAssocID="{6557CF1F-D49A-4863-8787-CBC3E7068727}" presName="sibTrans" presStyleCnt="0"/>
      <dgm:spPr/>
    </dgm:pt>
    <dgm:pt modelId="{8119F9F6-71DC-7740-9030-75B029C838AF}" type="pres">
      <dgm:prSet presAssocID="{DB48C546-DF6A-483A-84C1-38F166EC23F6}" presName="node" presStyleLbl="node1" presStyleIdx="4" presStyleCnt="5">
        <dgm:presLayoutVars>
          <dgm:bulletEnabled val="1"/>
        </dgm:presLayoutVars>
      </dgm:prSet>
      <dgm:spPr/>
    </dgm:pt>
  </dgm:ptLst>
  <dgm:cxnLst>
    <dgm:cxn modelId="{93045104-EB1C-CB4C-A893-370579259F6A}" type="presOf" srcId="{DB48C546-DF6A-483A-84C1-38F166EC23F6}" destId="{8119F9F6-71DC-7740-9030-75B029C838AF}" srcOrd="0" destOrd="0" presId="urn:microsoft.com/office/officeart/2005/8/layout/default"/>
    <dgm:cxn modelId="{758A0D0D-7E75-4B04-917D-6C65F82369D3}" srcId="{CC3C4491-39B0-4897-B3C0-275049D354EA}" destId="{7F64DE35-035C-4A4B-9311-A8E977DB0E8F}" srcOrd="3" destOrd="0" parTransId="{D83B79AF-3F3C-4B73-BEC5-D603A2830EFC}" sibTransId="{6557CF1F-D49A-4863-8787-CBC3E7068727}"/>
    <dgm:cxn modelId="{CB56D512-48D2-234E-AA8A-33F9A7DD951D}" type="presOf" srcId="{E375135F-2592-4FDA-813E-6FAA6BAD61AD}" destId="{0E1B2142-917D-6043-A772-8C6C916D38D2}" srcOrd="0" destOrd="0" presId="urn:microsoft.com/office/officeart/2005/8/layout/default"/>
    <dgm:cxn modelId="{39E4DC21-1934-A04C-A2D4-61C33C46AEAA}" type="presOf" srcId="{2834588A-670E-4D90-8D8F-64FA2124BAED}" destId="{51D6E011-DC49-1848-9098-F376AD706914}" srcOrd="0" destOrd="0" presId="urn:microsoft.com/office/officeart/2005/8/layout/default"/>
    <dgm:cxn modelId="{F5F92129-5492-4E60-8360-6F367803944A}" srcId="{CC3C4491-39B0-4897-B3C0-275049D354EA}" destId="{9DDA48EB-9BDF-4B3F-8A79-28CFC1783909}" srcOrd="1" destOrd="0" parTransId="{B17BF702-4040-4E72-930B-68DCC6818FC5}" sibTransId="{2670F93B-7B0F-47D4-898B-C7C940971729}"/>
    <dgm:cxn modelId="{1AFB0B33-A195-4B08-88F9-1E43BA1A5103}" srcId="{CC3C4491-39B0-4897-B3C0-275049D354EA}" destId="{DB48C546-DF6A-483A-84C1-38F166EC23F6}" srcOrd="4" destOrd="0" parTransId="{01221049-7A6A-4672-B8D9-DDB0DEF635D8}" sibTransId="{6D84D70E-40F4-462A-BE0A-561DDF788078}"/>
    <dgm:cxn modelId="{B5401A83-B170-6744-A0F6-72B73A62DAFB}" type="presOf" srcId="{CC3C4491-39B0-4897-B3C0-275049D354EA}" destId="{B48B74CC-B2FF-DE45-9324-EA3A9EC10457}" srcOrd="0" destOrd="0" presId="urn:microsoft.com/office/officeart/2005/8/layout/default"/>
    <dgm:cxn modelId="{E62E3C83-09D1-4733-BC23-3336FDF27901}" srcId="{CC3C4491-39B0-4897-B3C0-275049D354EA}" destId="{2834588A-670E-4D90-8D8F-64FA2124BAED}" srcOrd="0" destOrd="0" parTransId="{2A04303B-17AE-42FE-8839-F58E37BA2651}" sibTransId="{3D4B72FC-B924-43AC-914D-DE8A6A9CE7D1}"/>
    <dgm:cxn modelId="{ACF8F592-0058-4DBB-B5F6-C66784031E8E}" srcId="{CC3C4491-39B0-4897-B3C0-275049D354EA}" destId="{E375135F-2592-4FDA-813E-6FAA6BAD61AD}" srcOrd="2" destOrd="0" parTransId="{C30E8631-4E5E-4A8F-8850-A25AF830BA88}" sibTransId="{82D6157B-4CCD-4E8A-A470-96A59AAF3111}"/>
    <dgm:cxn modelId="{4E16EFB7-E9BA-471F-9382-3A57156FD626}" srcId="{DB48C546-DF6A-483A-84C1-38F166EC23F6}" destId="{F990DFF9-ADE4-45F2-8938-D1E1EA42FAEB}" srcOrd="0" destOrd="0" parTransId="{589B91C7-9C07-451F-BA2E-FFEB7DC1A636}" sibTransId="{D80CD977-D589-41C3-A6BD-B4ACB48351F6}"/>
    <dgm:cxn modelId="{27D38CDD-5EA8-7F4D-9F14-340001B6607A}" type="presOf" srcId="{9DDA48EB-9BDF-4B3F-8A79-28CFC1783909}" destId="{9EA36918-5449-9D49-AC41-A368B59543EB}" srcOrd="0" destOrd="0" presId="urn:microsoft.com/office/officeart/2005/8/layout/default"/>
    <dgm:cxn modelId="{D9E5B8F6-50F2-7C43-96AA-22B9224E0671}" type="presOf" srcId="{F990DFF9-ADE4-45F2-8938-D1E1EA42FAEB}" destId="{8119F9F6-71DC-7740-9030-75B029C838AF}" srcOrd="0" destOrd="1" presId="urn:microsoft.com/office/officeart/2005/8/layout/default"/>
    <dgm:cxn modelId="{706E94F9-1BC6-424E-91D0-392C8CB948DD}" type="presOf" srcId="{7F64DE35-035C-4A4B-9311-A8E977DB0E8F}" destId="{A8966700-EA86-3F43-8CDA-EC85978C585B}" srcOrd="0" destOrd="0" presId="urn:microsoft.com/office/officeart/2005/8/layout/default"/>
    <dgm:cxn modelId="{99CA1133-46BA-0F4B-9692-F98A2C9BECA1}" type="presParOf" srcId="{B48B74CC-B2FF-DE45-9324-EA3A9EC10457}" destId="{51D6E011-DC49-1848-9098-F376AD706914}" srcOrd="0" destOrd="0" presId="urn:microsoft.com/office/officeart/2005/8/layout/default"/>
    <dgm:cxn modelId="{67A6B231-EF59-4B43-8520-A43C5738DFD7}" type="presParOf" srcId="{B48B74CC-B2FF-DE45-9324-EA3A9EC10457}" destId="{C3B90B9C-9ADB-6C48-8691-8327DF50ACCA}" srcOrd="1" destOrd="0" presId="urn:microsoft.com/office/officeart/2005/8/layout/default"/>
    <dgm:cxn modelId="{19899A27-D4BE-924F-A393-CC868C557FF0}" type="presParOf" srcId="{B48B74CC-B2FF-DE45-9324-EA3A9EC10457}" destId="{9EA36918-5449-9D49-AC41-A368B59543EB}" srcOrd="2" destOrd="0" presId="urn:microsoft.com/office/officeart/2005/8/layout/default"/>
    <dgm:cxn modelId="{92D93728-01D6-4E4F-91DD-D793A46BA481}" type="presParOf" srcId="{B48B74CC-B2FF-DE45-9324-EA3A9EC10457}" destId="{DF786F92-A729-B14E-A189-9CA3FDE6495C}" srcOrd="3" destOrd="0" presId="urn:microsoft.com/office/officeart/2005/8/layout/default"/>
    <dgm:cxn modelId="{FA53EAD0-880A-B345-841D-39FA6F749016}" type="presParOf" srcId="{B48B74CC-B2FF-DE45-9324-EA3A9EC10457}" destId="{0E1B2142-917D-6043-A772-8C6C916D38D2}" srcOrd="4" destOrd="0" presId="urn:microsoft.com/office/officeart/2005/8/layout/default"/>
    <dgm:cxn modelId="{93E4432E-F72B-7840-A24A-989E3A38FB10}" type="presParOf" srcId="{B48B74CC-B2FF-DE45-9324-EA3A9EC10457}" destId="{B9169461-F8AE-7F40-8C11-5A296020B726}" srcOrd="5" destOrd="0" presId="urn:microsoft.com/office/officeart/2005/8/layout/default"/>
    <dgm:cxn modelId="{4D565A4B-D02C-D746-8E28-4825FE178DCB}" type="presParOf" srcId="{B48B74CC-B2FF-DE45-9324-EA3A9EC10457}" destId="{A8966700-EA86-3F43-8CDA-EC85978C585B}" srcOrd="6" destOrd="0" presId="urn:microsoft.com/office/officeart/2005/8/layout/default"/>
    <dgm:cxn modelId="{862009AA-F222-B948-84F0-55A83F9F5581}" type="presParOf" srcId="{B48B74CC-B2FF-DE45-9324-EA3A9EC10457}" destId="{C1C5F39B-9AFC-8344-8EA5-1648527442FB}" srcOrd="7" destOrd="0" presId="urn:microsoft.com/office/officeart/2005/8/layout/default"/>
    <dgm:cxn modelId="{FFBDAED9-F11B-6C4E-8A7E-863A32DDCCBA}" type="presParOf" srcId="{B48B74CC-B2FF-DE45-9324-EA3A9EC10457}" destId="{8119F9F6-71DC-7740-9030-75B029C838A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F5F3C-0800-430B-9417-076C9D583B38}">
      <dsp:nvSpPr>
        <dsp:cNvPr id="0" name=""/>
        <dsp:cNvSpPr/>
      </dsp:nvSpPr>
      <dsp:spPr>
        <a:xfrm>
          <a:off x="0" y="5466"/>
          <a:ext cx="7290925" cy="16212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8CEBC0-2794-4A85-998C-A3ED8DD54F17}">
      <dsp:nvSpPr>
        <dsp:cNvPr id="0" name=""/>
        <dsp:cNvSpPr/>
      </dsp:nvSpPr>
      <dsp:spPr>
        <a:xfrm>
          <a:off x="490429" y="370249"/>
          <a:ext cx="892562" cy="891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E9217-3248-4B3E-8306-C500237C9563}">
      <dsp:nvSpPr>
        <dsp:cNvPr id="0" name=""/>
        <dsp:cNvSpPr/>
      </dsp:nvSpPr>
      <dsp:spPr>
        <a:xfrm>
          <a:off x="1873421" y="5466"/>
          <a:ext cx="5268514" cy="1622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751" tIns="171751" rIns="171751" bIns="171751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baseline="0" dirty="0"/>
            <a:t>- You don’t need proctoring for video and audio submissions</a:t>
          </a:r>
          <a:endParaRPr lang="en-US" sz="3600" kern="1200" dirty="0"/>
        </a:p>
      </dsp:txBody>
      <dsp:txXfrm>
        <a:off x="1873421" y="5466"/>
        <a:ext cx="5268514" cy="1622840"/>
      </dsp:txXfrm>
    </dsp:sp>
    <dsp:sp modelId="{0AC7B7EC-33BC-4FA0-8256-1A1F98FCAB73}">
      <dsp:nvSpPr>
        <dsp:cNvPr id="0" name=""/>
        <dsp:cNvSpPr/>
      </dsp:nvSpPr>
      <dsp:spPr>
        <a:xfrm>
          <a:off x="0" y="1988937"/>
          <a:ext cx="7290925" cy="16212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6F4E8-B100-4EC2-8745-182B3C7FBFDA}">
      <dsp:nvSpPr>
        <dsp:cNvPr id="0" name=""/>
        <dsp:cNvSpPr/>
      </dsp:nvSpPr>
      <dsp:spPr>
        <a:xfrm>
          <a:off x="490429" y="2353720"/>
          <a:ext cx="892562" cy="891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D67D1-9B0C-4458-AEF0-F88D82978037}">
      <dsp:nvSpPr>
        <dsp:cNvPr id="0" name=""/>
        <dsp:cNvSpPr/>
      </dsp:nvSpPr>
      <dsp:spPr>
        <a:xfrm>
          <a:off x="1873421" y="1988937"/>
          <a:ext cx="5268514" cy="1622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751" tIns="171751" rIns="171751" bIns="171751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baseline="0" dirty="0"/>
            <a:t>- You have less reading and more variety</a:t>
          </a:r>
          <a:endParaRPr lang="en-US" sz="3600" kern="1200" dirty="0"/>
        </a:p>
      </dsp:txBody>
      <dsp:txXfrm>
        <a:off x="1873421" y="1988937"/>
        <a:ext cx="5268514" cy="1622840"/>
      </dsp:txXfrm>
    </dsp:sp>
    <dsp:sp modelId="{85DDE2CD-696C-4E34-8662-8F040F669786}">
      <dsp:nvSpPr>
        <dsp:cNvPr id="0" name=""/>
        <dsp:cNvSpPr/>
      </dsp:nvSpPr>
      <dsp:spPr>
        <a:xfrm>
          <a:off x="0" y="3972409"/>
          <a:ext cx="7290925" cy="16212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394FD2-56E9-44A4-B373-4860E5DCA76F}">
      <dsp:nvSpPr>
        <dsp:cNvPr id="0" name=""/>
        <dsp:cNvSpPr/>
      </dsp:nvSpPr>
      <dsp:spPr>
        <a:xfrm>
          <a:off x="490909" y="4337191"/>
          <a:ext cx="892562" cy="891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E254A-4FD1-4F06-9130-2D41C11A3373}">
      <dsp:nvSpPr>
        <dsp:cNvPr id="0" name=""/>
        <dsp:cNvSpPr/>
      </dsp:nvSpPr>
      <dsp:spPr>
        <a:xfrm>
          <a:off x="1874380" y="3972409"/>
          <a:ext cx="5268514" cy="1622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751" tIns="171751" rIns="171751" bIns="171751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baseline="0" dirty="0"/>
            <a:t>- Rubrics and assessment are based on standards specific to the lesson objectives, instead of formatting and grammar</a:t>
          </a:r>
          <a:endParaRPr lang="en-US" sz="3600" kern="1200" dirty="0"/>
        </a:p>
      </dsp:txBody>
      <dsp:txXfrm>
        <a:off x="1874380" y="3972409"/>
        <a:ext cx="5268514" cy="1622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0CF35-0B69-6243-96F5-7C73E828993B}">
      <dsp:nvSpPr>
        <dsp:cNvPr id="0" name=""/>
        <dsp:cNvSpPr/>
      </dsp:nvSpPr>
      <dsp:spPr>
        <a:xfrm>
          <a:off x="0" y="48067"/>
          <a:ext cx="6383102" cy="12712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b="1" kern="1200" baseline="0"/>
            <a:t>External tools:</a:t>
          </a:r>
          <a:endParaRPr lang="en-US" sz="5300" kern="1200"/>
        </a:p>
      </dsp:txBody>
      <dsp:txXfrm>
        <a:off x="62055" y="110122"/>
        <a:ext cx="6258992" cy="1147095"/>
      </dsp:txXfrm>
    </dsp:sp>
    <dsp:sp modelId="{9D961FDD-1926-8D4F-BD5E-E26DA0D0E1B4}">
      <dsp:nvSpPr>
        <dsp:cNvPr id="0" name=""/>
        <dsp:cNvSpPr/>
      </dsp:nvSpPr>
      <dsp:spPr>
        <a:xfrm>
          <a:off x="0" y="1319272"/>
          <a:ext cx="6383102" cy="2084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663" tIns="67310" rIns="376936" bIns="6731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100" b="1" kern="1200" baseline="0"/>
            <a:t>FlipGrid</a:t>
          </a:r>
          <a:endParaRPr lang="en-US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100" b="1" kern="1200" baseline="0"/>
            <a:t>GoReact</a:t>
          </a:r>
          <a:endParaRPr lang="en-US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100" b="1" kern="1200" baseline="0"/>
            <a:t>Panopto</a:t>
          </a:r>
          <a:endParaRPr lang="en-US" sz="4100" kern="1200"/>
        </a:p>
      </dsp:txBody>
      <dsp:txXfrm>
        <a:off x="0" y="1319272"/>
        <a:ext cx="6383102" cy="2084490"/>
      </dsp:txXfrm>
    </dsp:sp>
    <dsp:sp modelId="{A6F2EB49-1481-6D43-9C68-0C5C89088A1C}">
      <dsp:nvSpPr>
        <dsp:cNvPr id="0" name=""/>
        <dsp:cNvSpPr/>
      </dsp:nvSpPr>
      <dsp:spPr>
        <a:xfrm>
          <a:off x="0" y="3403763"/>
          <a:ext cx="6383102" cy="1271205"/>
        </a:xfrm>
        <a:prstGeom prst="roundRect">
          <a:avLst/>
        </a:prstGeom>
        <a:solidFill>
          <a:schemeClr val="accent2">
            <a:hueOff val="-1277530"/>
            <a:satOff val="-1196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b="1" kern="1200" baseline="0"/>
            <a:t>LMS tools:</a:t>
          </a:r>
          <a:endParaRPr lang="en-US" sz="5300" kern="1200"/>
        </a:p>
      </dsp:txBody>
      <dsp:txXfrm>
        <a:off x="62055" y="3465818"/>
        <a:ext cx="6258992" cy="1147095"/>
      </dsp:txXfrm>
    </dsp:sp>
    <dsp:sp modelId="{82C1BDA7-10F9-AC46-A4DE-0856A1C0DE4D}">
      <dsp:nvSpPr>
        <dsp:cNvPr id="0" name=""/>
        <dsp:cNvSpPr/>
      </dsp:nvSpPr>
      <dsp:spPr>
        <a:xfrm>
          <a:off x="0" y="4674968"/>
          <a:ext cx="6383102" cy="87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663" tIns="67310" rIns="376936" bIns="6731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100" b="1" kern="1200" baseline="0"/>
            <a:t>Studio</a:t>
          </a:r>
          <a:endParaRPr lang="en-US" sz="4100" kern="1200"/>
        </a:p>
      </dsp:txBody>
      <dsp:txXfrm>
        <a:off x="0" y="4674968"/>
        <a:ext cx="6383102" cy="8776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6E011-DC49-1848-9098-F376AD706914}">
      <dsp:nvSpPr>
        <dsp:cNvPr id="0" name=""/>
        <dsp:cNvSpPr/>
      </dsp:nvSpPr>
      <dsp:spPr>
        <a:xfrm>
          <a:off x="723" y="231756"/>
          <a:ext cx="2820362" cy="169221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Simple and conversational</a:t>
          </a:r>
          <a:endParaRPr lang="en-US" sz="3500" kern="1200"/>
        </a:p>
      </dsp:txBody>
      <dsp:txXfrm>
        <a:off x="723" y="231756"/>
        <a:ext cx="2820362" cy="1692217"/>
      </dsp:txXfrm>
    </dsp:sp>
    <dsp:sp modelId="{9EA36918-5449-9D49-AC41-A368B59543EB}">
      <dsp:nvSpPr>
        <dsp:cNvPr id="0" name=""/>
        <dsp:cNvSpPr/>
      </dsp:nvSpPr>
      <dsp:spPr>
        <a:xfrm>
          <a:off x="3103121" y="231756"/>
          <a:ext cx="2820362" cy="1692217"/>
        </a:xfrm>
        <a:prstGeom prst="rect">
          <a:avLst/>
        </a:prstGeom>
        <a:solidFill>
          <a:schemeClr val="accent5">
            <a:hueOff val="-3809578"/>
            <a:satOff val="-5647"/>
            <a:lumOff val="-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Short and focused</a:t>
          </a:r>
          <a:endParaRPr lang="en-US" sz="3500" kern="1200"/>
        </a:p>
      </dsp:txBody>
      <dsp:txXfrm>
        <a:off x="3103121" y="231756"/>
        <a:ext cx="2820362" cy="1692217"/>
      </dsp:txXfrm>
    </dsp:sp>
    <dsp:sp modelId="{0E1B2142-917D-6043-A772-8C6C916D38D2}">
      <dsp:nvSpPr>
        <dsp:cNvPr id="0" name=""/>
        <dsp:cNvSpPr/>
      </dsp:nvSpPr>
      <dsp:spPr>
        <a:xfrm>
          <a:off x="723" y="2206010"/>
          <a:ext cx="2820362" cy="1692217"/>
        </a:xfrm>
        <a:prstGeom prst="rect">
          <a:avLst/>
        </a:prstGeom>
        <a:solidFill>
          <a:schemeClr val="accent5">
            <a:hueOff val="-7619157"/>
            <a:satOff val="-11294"/>
            <a:lumOff val="-45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Clear audio</a:t>
          </a:r>
          <a:endParaRPr lang="en-US" sz="3500" kern="1200"/>
        </a:p>
      </dsp:txBody>
      <dsp:txXfrm>
        <a:off x="723" y="2206010"/>
        <a:ext cx="2820362" cy="1692217"/>
      </dsp:txXfrm>
    </dsp:sp>
    <dsp:sp modelId="{A8966700-EA86-3F43-8CDA-EC85978C585B}">
      <dsp:nvSpPr>
        <dsp:cNvPr id="0" name=""/>
        <dsp:cNvSpPr/>
      </dsp:nvSpPr>
      <dsp:spPr>
        <a:xfrm>
          <a:off x="3103121" y="2206010"/>
          <a:ext cx="2820362" cy="1692217"/>
        </a:xfrm>
        <a:prstGeom prst="rect">
          <a:avLst/>
        </a:prstGeom>
        <a:solidFill>
          <a:schemeClr val="accent5">
            <a:hueOff val="-11428735"/>
            <a:satOff val="-16941"/>
            <a:lumOff val="-67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Slides and visual aids</a:t>
          </a:r>
          <a:endParaRPr lang="en-US" sz="3500" kern="1200"/>
        </a:p>
      </dsp:txBody>
      <dsp:txXfrm>
        <a:off x="3103121" y="2206010"/>
        <a:ext cx="2820362" cy="1692217"/>
      </dsp:txXfrm>
    </dsp:sp>
    <dsp:sp modelId="{8119F9F6-71DC-7740-9030-75B029C838AF}">
      <dsp:nvSpPr>
        <dsp:cNvPr id="0" name=""/>
        <dsp:cNvSpPr/>
      </dsp:nvSpPr>
      <dsp:spPr>
        <a:xfrm>
          <a:off x="1551922" y="4180263"/>
          <a:ext cx="2820362" cy="1692217"/>
        </a:xfrm>
        <a:prstGeom prst="rect">
          <a:avLst/>
        </a:prstGeom>
        <a:solidFill>
          <a:schemeClr val="accent5">
            <a:hueOff val="-15238314"/>
            <a:satOff val="-22588"/>
            <a:lumOff val="-90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Preparing a script </a:t>
          </a:r>
          <a:endParaRPr lang="en-US" sz="35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b="1" kern="1200" baseline="0"/>
            <a:t>Better videos and easy transcripts!</a:t>
          </a:r>
          <a:endParaRPr lang="en-US" sz="2700" kern="1200"/>
        </a:p>
      </dsp:txBody>
      <dsp:txXfrm>
        <a:off x="1551922" y="4180263"/>
        <a:ext cx="2820362" cy="1692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7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2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1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53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4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16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0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6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91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5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2/22/22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5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697" r:id="rId6"/>
    <p:sldLayoutId id="2147483702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canvas.tccd.edu/courses/27267/pages/writing-is-a-skill?module_item_id=112958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canvas.tccd.edu/courses/44633/pages/meet-your-instructor-ms-hanna-intro-video-and-favorite-songs-playlist?module_item_id=207037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tarrantcountycoll864-my.sharepoint.com/:v:/g/personal/cristina_sullivan_tccd_edu/EatP4ce8RdBNpjskscO2wsoBvZE7UrL3RZrLxemarOVIQQ?e=Wvciq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21117CB-D197-45F3-B441-4AC4D215E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F4BB964-F5AA-45BD-906E-192DA00A9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564605" y="1208504"/>
            <a:ext cx="4728955" cy="4459758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140095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0 h 6201109"/>
              <a:gd name="connsiteX1" fmla="*/ 705111 w 12117505"/>
              <a:gd name="connsiteY1" fmla="*/ 15164 h 6201109"/>
              <a:gd name="connsiteX2" fmla="*/ 0 w 12117505"/>
              <a:gd name="connsiteY2" fmla="*/ 120954 h 6201109"/>
              <a:gd name="connsiteX3" fmla="*/ 0 w 12117505"/>
              <a:gd name="connsiteY3" fmla="*/ 879244 h 6201109"/>
              <a:gd name="connsiteX4" fmla="*/ 4597 w 12117505"/>
              <a:gd name="connsiteY4" fmla="*/ 879244 h 6201109"/>
              <a:gd name="connsiteX5" fmla="*/ 88972 w 12117505"/>
              <a:gd name="connsiteY5" fmla="*/ 3493946 h 6201109"/>
              <a:gd name="connsiteX6" fmla="*/ 148480 w 12117505"/>
              <a:gd name="connsiteY6" fmla="*/ 5900939 h 6201109"/>
              <a:gd name="connsiteX7" fmla="*/ 3319168 w 12117505"/>
              <a:gd name="connsiteY7" fmla="*/ 5903475 h 6201109"/>
              <a:gd name="connsiteX8" fmla="*/ 4308929 w 12117505"/>
              <a:gd name="connsiteY8" fmla="*/ 5896815 h 6201109"/>
              <a:gd name="connsiteX9" fmla="*/ 5308288 w 12117505"/>
              <a:gd name="connsiteY9" fmla="*/ 5907908 h 6201109"/>
              <a:gd name="connsiteX10" fmla="*/ 5707509 w 12117505"/>
              <a:gd name="connsiteY10" fmla="*/ 6201109 h 6201109"/>
              <a:gd name="connsiteX11" fmla="*/ 6071394 w 12117505"/>
              <a:gd name="connsiteY11" fmla="*/ 5887212 h 6201109"/>
              <a:gd name="connsiteX12" fmla="*/ 9098386 w 12117505"/>
              <a:gd name="connsiteY12" fmla="*/ 5881722 h 6201109"/>
              <a:gd name="connsiteX13" fmla="*/ 10007288 w 12117505"/>
              <a:gd name="connsiteY13" fmla="*/ 5884597 h 6201109"/>
              <a:gd name="connsiteX14" fmla="*/ 10927227 w 12117505"/>
              <a:gd name="connsiteY14" fmla="*/ 5892464 h 6201109"/>
              <a:gd name="connsiteX15" fmla="*/ 12085310 w 12117505"/>
              <a:gd name="connsiteY15" fmla="*/ 5891418 h 6201109"/>
              <a:gd name="connsiteX16" fmla="*/ 12063456 w 12117505"/>
              <a:gd name="connsiteY16" fmla="*/ 2591772 h 6201109"/>
              <a:gd name="connsiteX17" fmla="*/ 12054104 w 12117505"/>
              <a:gd name="connsiteY17" fmla="*/ 146411 h 6201109"/>
              <a:gd name="connsiteX18" fmla="*/ 11486459 w 12117505"/>
              <a:gd name="connsiteY18" fmla="*/ 85188 h 6201109"/>
              <a:gd name="connsiteX19" fmla="*/ 10223511 w 12117505"/>
              <a:gd name="connsiteY19" fmla="*/ 71157 h 6201109"/>
              <a:gd name="connsiteX20" fmla="*/ 7599878 w 12117505"/>
              <a:gd name="connsiteY20" fmla="*/ 46008 h 6201109"/>
              <a:gd name="connsiteX21" fmla="*/ 2161267 w 12117505"/>
              <a:gd name="connsiteY21" fmla="*/ 0 h 6201109"/>
              <a:gd name="connsiteX0" fmla="*/ 2695196 w 12117505"/>
              <a:gd name="connsiteY0" fmla="*/ 36292 h 6185945"/>
              <a:gd name="connsiteX1" fmla="*/ 705111 w 12117505"/>
              <a:gd name="connsiteY1" fmla="*/ 0 h 6185945"/>
              <a:gd name="connsiteX2" fmla="*/ 0 w 12117505"/>
              <a:gd name="connsiteY2" fmla="*/ 105790 h 6185945"/>
              <a:gd name="connsiteX3" fmla="*/ 0 w 12117505"/>
              <a:gd name="connsiteY3" fmla="*/ 864080 h 6185945"/>
              <a:gd name="connsiteX4" fmla="*/ 4597 w 12117505"/>
              <a:gd name="connsiteY4" fmla="*/ 864080 h 6185945"/>
              <a:gd name="connsiteX5" fmla="*/ 88972 w 12117505"/>
              <a:gd name="connsiteY5" fmla="*/ 3478782 h 6185945"/>
              <a:gd name="connsiteX6" fmla="*/ 148480 w 12117505"/>
              <a:gd name="connsiteY6" fmla="*/ 5885775 h 6185945"/>
              <a:gd name="connsiteX7" fmla="*/ 3319168 w 12117505"/>
              <a:gd name="connsiteY7" fmla="*/ 5888311 h 6185945"/>
              <a:gd name="connsiteX8" fmla="*/ 4308929 w 12117505"/>
              <a:gd name="connsiteY8" fmla="*/ 5881651 h 6185945"/>
              <a:gd name="connsiteX9" fmla="*/ 5308288 w 12117505"/>
              <a:gd name="connsiteY9" fmla="*/ 5892744 h 6185945"/>
              <a:gd name="connsiteX10" fmla="*/ 5707509 w 12117505"/>
              <a:gd name="connsiteY10" fmla="*/ 6185945 h 6185945"/>
              <a:gd name="connsiteX11" fmla="*/ 6071394 w 12117505"/>
              <a:gd name="connsiteY11" fmla="*/ 5872048 h 6185945"/>
              <a:gd name="connsiteX12" fmla="*/ 9098386 w 12117505"/>
              <a:gd name="connsiteY12" fmla="*/ 5866558 h 6185945"/>
              <a:gd name="connsiteX13" fmla="*/ 10007288 w 12117505"/>
              <a:gd name="connsiteY13" fmla="*/ 5869433 h 6185945"/>
              <a:gd name="connsiteX14" fmla="*/ 10927227 w 12117505"/>
              <a:gd name="connsiteY14" fmla="*/ 5877300 h 6185945"/>
              <a:gd name="connsiteX15" fmla="*/ 12085310 w 12117505"/>
              <a:gd name="connsiteY15" fmla="*/ 5876254 h 6185945"/>
              <a:gd name="connsiteX16" fmla="*/ 12063456 w 12117505"/>
              <a:gd name="connsiteY16" fmla="*/ 2576608 h 6185945"/>
              <a:gd name="connsiteX17" fmla="*/ 12054104 w 12117505"/>
              <a:gd name="connsiteY17" fmla="*/ 131247 h 6185945"/>
              <a:gd name="connsiteX18" fmla="*/ 11486459 w 12117505"/>
              <a:gd name="connsiteY18" fmla="*/ 70024 h 6185945"/>
              <a:gd name="connsiteX19" fmla="*/ 10223511 w 12117505"/>
              <a:gd name="connsiteY19" fmla="*/ 55993 h 6185945"/>
              <a:gd name="connsiteX20" fmla="*/ 7599878 w 12117505"/>
              <a:gd name="connsiteY20" fmla="*/ 30844 h 6185945"/>
              <a:gd name="connsiteX21" fmla="*/ 2695196 w 12117505"/>
              <a:gd name="connsiteY21" fmla="*/ 36292 h 6185945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071394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254140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210525"/>
              <a:gd name="connsiteX1" fmla="*/ 604999 w 12117505"/>
              <a:gd name="connsiteY1" fmla="*/ 37768 h 6210525"/>
              <a:gd name="connsiteX2" fmla="*/ 0 w 12117505"/>
              <a:gd name="connsiteY2" fmla="*/ 74946 h 6210525"/>
              <a:gd name="connsiteX3" fmla="*/ 0 w 12117505"/>
              <a:gd name="connsiteY3" fmla="*/ 833236 h 6210525"/>
              <a:gd name="connsiteX4" fmla="*/ 4597 w 12117505"/>
              <a:gd name="connsiteY4" fmla="*/ 833236 h 6210525"/>
              <a:gd name="connsiteX5" fmla="*/ 88972 w 12117505"/>
              <a:gd name="connsiteY5" fmla="*/ 3447938 h 6210525"/>
              <a:gd name="connsiteX6" fmla="*/ 148480 w 12117505"/>
              <a:gd name="connsiteY6" fmla="*/ 5854931 h 6210525"/>
              <a:gd name="connsiteX7" fmla="*/ 3319168 w 12117505"/>
              <a:gd name="connsiteY7" fmla="*/ 5857467 h 6210525"/>
              <a:gd name="connsiteX8" fmla="*/ 4308929 w 12117505"/>
              <a:gd name="connsiteY8" fmla="*/ 5850807 h 6210525"/>
              <a:gd name="connsiteX9" fmla="*/ 5308288 w 12117505"/>
              <a:gd name="connsiteY9" fmla="*/ 5861900 h 6210525"/>
              <a:gd name="connsiteX10" fmla="*/ 5877202 w 12117505"/>
              <a:gd name="connsiteY10" fmla="*/ 6210525 h 6210525"/>
              <a:gd name="connsiteX11" fmla="*/ 6254140 w 12117505"/>
              <a:gd name="connsiteY11" fmla="*/ 5841204 h 6210525"/>
              <a:gd name="connsiteX12" fmla="*/ 9098386 w 12117505"/>
              <a:gd name="connsiteY12" fmla="*/ 5835714 h 6210525"/>
              <a:gd name="connsiteX13" fmla="*/ 10007288 w 12117505"/>
              <a:gd name="connsiteY13" fmla="*/ 5838589 h 6210525"/>
              <a:gd name="connsiteX14" fmla="*/ 10927227 w 12117505"/>
              <a:gd name="connsiteY14" fmla="*/ 5846456 h 6210525"/>
              <a:gd name="connsiteX15" fmla="*/ 12085310 w 12117505"/>
              <a:gd name="connsiteY15" fmla="*/ 5845410 h 6210525"/>
              <a:gd name="connsiteX16" fmla="*/ 12063456 w 12117505"/>
              <a:gd name="connsiteY16" fmla="*/ 2545764 h 6210525"/>
              <a:gd name="connsiteX17" fmla="*/ 12054104 w 12117505"/>
              <a:gd name="connsiteY17" fmla="*/ 100403 h 6210525"/>
              <a:gd name="connsiteX18" fmla="*/ 11486459 w 12117505"/>
              <a:gd name="connsiteY18" fmla="*/ 39180 h 6210525"/>
              <a:gd name="connsiteX19" fmla="*/ 10223511 w 12117505"/>
              <a:gd name="connsiteY19" fmla="*/ 25149 h 6210525"/>
              <a:gd name="connsiteX20" fmla="*/ 7599878 w 12117505"/>
              <a:gd name="connsiteY20" fmla="*/ 0 h 6210525"/>
              <a:gd name="connsiteX21" fmla="*/ 2695196 w 12117505"/>
              <a:gd name="connsiteY21" fmla="*/ 5448 h 6210525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254140 w 12117505"/>
              <a:gd name="connsiteY11" fmla="*/ 5841204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358569 w 12117505"/>
              <a:gd name="connsiteY11" fmla="*/ 5841208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59020">
                <a:moveTo>
                  <a:pt x="2695196" y="5448"/>
                </a:moveTo>
                <a:lnTo>
                  <a:pt x="604999" y="37768"/>
                </a:lnTo>
                <a:cubicBezTo>
                  <a:pt x="485777" y="44401"/>
                  <a:pt x="30881" y="27994"/>
                  <a:pt x="0" y="74946"/>
                </a:cubicBezTo>
                <a:lnTo>
                  <a:pt x="0" y="833236"/>
                </a:lnTo>
                <a:lnTo>
                  <a:pt x="4597" y="833236"/>
                </a:lnTo>
                <a:cubicBezTo>
                  <a:pt x="19426" y="1269020"/>
                  <a:pt x="64992" y="2610989"/>
                  <a:pt x="88972" y="3447938"/>
                </a:cubicBezTo>
                <a:cubicBezTo>
                  <a:pt x="105117" y="5555727"/>
                  <a:pt x="7283" y="5882511"/>
                  <a:pt x="148480" y="5854931"/>
                </a:cubicBezTo>
                <a:cubicBezTo>
                  <a:pt x="1104834" y="5841902"/>
                  <a:pt x="1937287" y="5880951"/>
                  <a:pt x="3319168" y="5857467"/>
                </a:cubicBezTo>
                <a:lnTo>
                  <a:pt x="4308929" y="5850807"/>
                </a:lnTo>
                <a:lnTo>
                  <a:pt x="5308288" y="5861900"/>
                </a:lnTo>
                <a:cubicBezTo>
                  <a:pt x="5547231" y="6002161"/>
                  <a:pt x="5692022" y="6126648"/>
                  <a:pt x="5903311" y="6259020"/>
                </a:cubicBezTo>
                <a:cubicBezTo>
                  <a:pt x="6036995" y="6157144"/>
                  <a:pt x="6233063" y="5970792"/>
                  <a:pt x="6358569" y="5841208"/>
                </a:cubicBezTo>
                <a:cubicBezTo>
                  <a:pt x="6445558" y="5838468"/>
                  <a:pt x="8737174" y="5842629"/>
                  <a:pt x="9098386" y="5835714"/>
                </a:cubicBezTo>
                <a:lnTo>
                  <a:pt x="10007288" y="5838589"/>
                </a:lnTo>
                <a:lnTo>
                  <a:pt x="10927227" y="5846456"/>
                </a:lnTo>
                <a:cubicBezTo>
                  <a:pt x="11284890" y="5836792"/>
                  <a:pt x="12058379" y="5889163"/>
                  <a:pt x="12085310" y="5845410"/>
                </a:cubicBezTo>
                <a:cubicBezTo>
                  <a:pt x="12123753" y="5639890"/>
                  <a:pt x="12050112" y="4331065"/>
                  <a:pt x="12063456" y="2545764"/>
                </a:cubicBezTo>
                <a:cubicBezTo>
                  <a:pt x="12111817" y="1464496"/>
                  <a:pt x="12159998" y="515808"/>
                  <a:pt x="12054104" y="100403"/>
                </a:cubicBezTo>
                <a:cubicBezTo>
                  <a:pt x="12029550" y="4082"/>
                  <a:pt x="11791558" y="51722"/>
                  <a:pt x="11486459" y="39180"/>
                </a:cubicBezTo>
                <a:cubicBezTo>
                  <a:pt x="11181360" y="26638"/>
                  <a:pt x="10644494" y="29826"/>
                  <a:pt x="10223511" y="25149"/>
                </a:cubicBezTo>
                <a:lnTo>
                  <a:pt x="7599878" y="0"/>
                </a:lnTo>
                <a:lnTo>
                  <a:pt x="2695196" y="5448"/>
                </a:ln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5D11A2A-27EA-453B-9A61-585A893F3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608530" y="1152366"/>
            <a:ext cx="4728955" cy="4459758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140095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0 h 6201109"/>
              <a:gd name="connsiteX1" fmla="*/ 705111 w 12117505"/>
              <a:gd name="connsiteY1" fmla="*/ 15164 h 6201109"/>
              <a:gd name="connsiteX2" fmla="*/ 0 w 12117505"/>
              <a:gd name="connsiteY2" fmla="*/ 120954 h 6201109"/>
              <a:gd name="connsiteX3" fmla="*/ 0 w 12117505"/>
              <a:gd name="connsiteY3" fmla="*/ 879244 h 6201109"/>
              <a:gd name="connsiteX4" fmla="*/ 4597 w 12117505"/>
              <a:gd name="connsiteY4" fmla="*/ 879244 h 6201109"/>
              <a:gd name="connsiteX5" fmla="*/ 88972 w 12117505"/>
              <a:gd name="connsiteY5" fmla="*/ 3493946 h 6201109"/>
              <a:gd name="connsiteX6" fmla="*/ 148480 w 12117505"/>
              <a:gd name="connsiteY6" fmla="*/ 5900939 h 6201109"/>
              <a:gd name="connsiteX7" fmla="*/ 3319168 w 12117505"/>
              <a:gd name="connsiteY7" fmla="*/ 5903475 h 6201109"/>
              <a:gd name="connsiteX8" fmla="*/ 4308929 w 12117505"/>
              <a:gd name="connsiteY8" fmla="*/ 5896815 h 6201109"/>
              <a:gd name="connsiteX9" fmla="*/ 5308288 w 12117505"/>
              <a:gd name="connsiteY9" fmla="*/ 5907908 h 6201109"/>
              <a:gd name="connsiteX10" fmla="*/ 5707509 w 12117505"/>
              <a:gd name="connsiteY10" fmla="*/ 6201109 h 6201109"/>
              <a:gd name="connsiteX11" fmla="*/ 6071394 w 12117505"/>
              <a:gd name="connsiteY11" fmla="*/ 5887212 h 6201109"/>
              <a:gd name="connsiteX12" fmla="*/ 9098386 w 12117505"/>
              <a:gd name="connsiteY12" fmla="*/ 5881722 h 6201109"/>
              <a:gd name="connsiteX13" fmla="*/ 10007288 w 12117505"/>
              <a:gd name="connsiteY13" fmla="*/ 5884597 h 6201109"/>
              <a:gd name="connsiteX14" fmla="*/ 10927227 w 12117505"/>
              <a:gd name="connsiteY14" fmla="*/ 5892464 h 6201109"/>
              <a:gd name="connsiteX15" fmla="*/ 12085310 w 12117505"/>
              <a:gd name="connsiteY15" fmla="*/ 5891418 h 6201109"/>
              <a:gd name="connsiteX16" fmla="*/ 12063456 w 12117505"/>
              <a:gd name="connsiteY16" fmla="*/ 2591772 h 6201109"/>
              <a:gd name="connsiteX17" fmla="*/ 12054104 w 12117505"/>
              <a:gd name="connsiteY17" fmla="*/ 146411 h 6201109"/>
              <a:gd name="connsiteX18" fmla="*/ 11486459 w 12117505"/>
              <a:gd name="connsiteY18" fmla="*/ 85188 h 6201109"/>
              <a:gd name="connsiteX19" fmla="*/ 10223511 w 12117505"/>
              <a:gd name="connsiteY19" fmla="*/ 71157 h 6201109"/>
              <a:gd name="connsiteX20" fmla="*/ 7599878 w 12117505"/>
              <a:gd name="connsiteY20" fmla="*/ 46008 h 6201109"/>
              <a:gd name="connsiteX21" fmla="*/ 2161267 w 12117505"/>
              <a:gd name="connsiteY21" fmla="*/ 0 h 6201109"/>
              <a:gd name="connsiteX0" fmla="*/ 2695196 w 12117505"/>
              <a:gd name="connsiteY0" fmla="*/ 36292 h 6185945"/>
              <a:gd name="connsiteX1" fmla="*/ 705111 w 12117505"/>
              <a:gd name="connsiteY1" fmla="*/ 0 h 6185945"/>
              <a:gd name="connsiteX2" fmla="*/ 0 w 12117505"/>
              <a:gd name="connsiteY2" fmla="*/ 105790 h 6185945"/>
              <a:gd name="connsiteX3" fmla="*/ 0 w 12117505"/>
              <a:gd name="connsiteY3" fmla="*/ 864080 h 6185945"/>
              <a:gd name="connsiteX4" fmla="*/ 4597 w 12117505"/>
              <a:gd name="connsiteY4" fmla="*/ 864080 h 6185945"/>
              <a:gd name="connsiteX5" fmla="*/ 88972 w 12117505"/>
              <a:gd name="connsiteY5" fmla="*/ 3478782 h 6185945"/>
              <a:gd name="connsiteX6" fmla="*/ 148480 w 12117505"/>
              <a:gd name="connsiteY6" fmla="*/ 5885775 h 6185945"/>
              <a:gd name="connsiteX7" fmla="*/ 3319168 w 12117505"/>
              <a:gd name="connsiteY7" fmla="*/ 5888311 h 6185945"/>
              <a:gd name="connsiteX8" fmla="*/ 4308929 w 12117505"/>
              <a:gd name="connsiteY8" fmla="*/ 5881651 h 6185945"/>
              <a:gd name="connsiteX9" fmla="*/ 5308288 w 12117505"/>
              <a:gd name="connsiteY9" fmla="*/ 5892744 h 6185945"/>
              <a:gd name="connsiteX10" fmla="*/ 5707509 w 12117505"/>
              <a:gd name="connsiteY10" fmla="*/ 6185945 h 6185945"/>
              <a:gd name="connsiteX11" fmla="*/ 6071394 w 12117505"/>
              <a:gd name="connsiteY11" fmla="*/ 5872048 h 6185945"/>
              <a:gd name="connsiteX12" fmla="*/ 9098386 w 12117505"/>
              <a:gd name="connsiteY12" fmla="*/ 5866558 h 6185945"/>
              <a:gd name="connsiteX13" fmla="*/ 10007288 w 12117505"/>
              <a:gd name="connsiteY13" fmla="*/ 5869433 h 6185945"/>
              <a:gd name="connsiteX14" fmla="*/ 10927227 w 12117505"/>
              <a:gd name="connsiteY14" fmla="*/ 5877300 h 6185945"/>
              <a:gd name="connsiteX15" fmla="*/ 12085310 w 12117505"/>
              <a:gd name="connsiteY15" fmla="*/ 5876254 h 6185945"/>
              <a:gd name="connsiteX16" fmla="*/ 12063456 w 12117505"/>
              <a:gd name="connsiteY16" fmla="*/ 2576608 h 6185945"/>
              <a:gd name="connsiteX17" fmla="*/ 12054104 w 12117505"/>
              <a:gd name="connsiteY17" fmla="*/ 131247 h 6185945"/>
              <a:gd name="connsiteX18" fmla="*/ 11486459 w 12117505"/>
              <a:gd name="connsiteY18" fmla="*/ 70024 h 6185945"/>
              <a:gd name="connsiteX19" fmla="*/ 10223511 w 12117505"/>
              <a:gd name="connsiteY19" fmla="*/ 55993 h 6185945"/>
              <a:gd name="connsiteX20" fmla="*/ 7599878 w 12117505"/>
              <a:gd name="connsiteY20" fmla="*/ 30844 h 6185945"/>
              <a:gd name="connsiteX21" fmla="*/ 2695196 w 12117505"/>
              <a:gd name="connsiteY21" fmla="*/ 36292 h 6185945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071394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254140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210525"/>
              <a:gd name="connsiteX1" fmla="*/ 604999 w 12117505"/>
              <a:gd name="connsiteY1" fmla="*/ 37768 h 6210525"/>
              <a:gd name="connsiteX2" fmla="*/ 0 w 12117505"/>
              <a:gd name="connsiteY2" fmla="*/ 74946 h 6210525"/>
              <a:gd name="connsiteX3" fmla="*/ 0 w 12117505"/>
              <a:gd name="connsiteY3" fmla="*/ 833236 h 6210525"/>
              <a:gd name="connsiteX4" fmla="*/ 4597 w 12117505"/>
              <a:gd name="connsiteY4" fmla="*/ 833236 h 6210525"/>
              <a:gd name="connsiteX5" fmla="*/ 88972 w 12117505"/>
              <a:gd name="connsiteY5" fmla="*/ 3447938 h 6210525"/>
              <a:gd name="connsiteX6" fmla="*/ 148480 w 12117505"/>
              <a:gd name="connsiteY6" fmla="*/ 5854931 h 6210525"/>
              <a:gd name="connsiteX7" fmla="*/ 3319168 w 12117505"/>
              <a:gd name="connsiteY7" fmla="*/ 5857467 h 6210525"/>
              <a:gd name="connsiteX8" fmla="*/ 4308929 w 12117505"/>
              <a:gd name="connsiteY8" fmla="*/ 5850807 h 6210525"/>
              <a:gd name="connsiteX9" fmla="*/ 5308288 w 12117505"/>
              <a:gd name="connsiteY9" fmla="*/ 5861900 h 6210525"/>
              <a:gd name="connsiteX10" fmla="*/ 5877202 w 12117505"/>
              <a:gd name="connsiteY10" fmla="*/ 6210525 h 6210525"/>
              <a:gd name="connsiteX11" fmla="*/ 6254140 w 12117505"/>
              <a:gd name="connsiteY11" fmla="*/ 5841204 h 6210525"/>
              <a:gd name="connsiteX12" fmla="*/ 9098386 w 12117505"/>
              <a:gd name="connsiteY12" fmla="*/ 5835714 h 6210525"/>
              <a:gd name="connsiteX13" fmla="*/ 10007288 w 12117505"/>
              <a:gd name="connsiteY13" fmla="*/ 5838589 h 6210525"/>
              <a:gd name="connsiteX14" fmla="*/ 10927227 w 12117505"/>
              <a:gd name="connsiteY14" fmla="*/ 5846456 h 6210525"/>
              <a:gd name="connsiteX15" fmla="*/ 12085310 w 12117505"/>
              <a:gd name="connsiteY15" fmla="*/ 5845410 h 6210525"/>
              <a:gd name="connsiteX16" fmla="*/ 12063456 w 12117505"/>
              <a:gd name="connsiteY16" fmla="*/ 2545764 h 6210525"/>
              <a:gd name="connsiteX17" fmla="*/ 12054104 w 12117505"/>
              <a:gd name="connsiteY17" fmla="*/ 100403 h 6210525"/>
              <a:gd name="connsiteX18" fmla="*/ 11486459 w 12117505"/>
              <a:gd name="connsiteY18" fmla="*/ 39180 h 6210525"/>
              <a:gd name="connsiteX19" fmla="*/ 10223511 w 12117505"/>
              <a:gd name="connsiteY19" fmla="*/ 25149 h 6210525"/>
              <a:gd name="connsiteX20" fmla="*/ 7599878 w 12117505"/>
              <a:gd name="connsiteY20" fmla="*/ 0 h 6210525"/>
              <a:gd name="connsiteX21" fmla="*/ 2695196 w 12117505"/>
              <a:gd name="connsiteY21" fmla="*/ 5448 h 6210525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254140 w 12117505"/>
              <a:gd name="connsiteY11" fmla="*/ 5841204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358569 w 12117505"/>
              <a:gd name="connsiteY11" fmla="*/ 5841208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59020">
                <a:moveTo>
                  <a:pt x="2695196" y="5448"/>
                </a:moveTo>
                <a:lnTo>
                  <a:pt x="604999" y="37768"/>
                </a:lnTo>
                <a:cubicBezTo>
                  <a:pt x="485777" y="44401"/>
                  <a:pt x="30881" y="27994"/>
                  <a:pt x="0" y="74946"/>
                </a:cubicBezTo>
                <a:lnTo>
                  <a:pt x="0" y="833236"/>
                </a:lnTo>
                <a:lnTo>
                  <a:pt x="4597" y="833236"/>
                </a:lnTo>
                <a:cubicBezTo>
                  <a:pt x="19426" y="1269020"/>
                  <a:pt x="64992" y="2610989"/>
                  <a:pt x="88972" y="3447938"/>
                </a:cubicBezTo>
                <a:cubicBezTo>
                  <a:pt x="105117" y="5555727"/>
                  <a:pt x="7283" y="5882511"/>
                  <a:pt x="148480" y="5854931"/>
                </a:cubicBezTo>
                <a:cubicBezTo>
                  <a:pt x="1104834" y="5841902"/>
                  <a:pt x="1937287" y="5880951"/>
                  <a:pt x="3319168" y="5857467"/>
                </a:cubicBezTo>
                <a:lnTo>
                  <a:pt x="4308929" y="5850807"/>
                </a:lnTo>
                <a:lnTo>
                  <a:pt x="5308288" y="5861900"/>
                </a:lnTo>
                <a:cubicBezTo>
                  <a:pt x="5547231" y="6002161"/>
                  <a:pt x="5692022" y="6126648"/>
                  <a:pt x="5903311" y="6259020"/>
                </a:cubicBezTo>
                <a:cubicBezTo>
                  <a:pt x="6036995" y="6157144"/>
                  <a:pt x="6233063" y="5970792"/>
                  <a:pt x="6358569" y="5841208"/>
                </a:cubicBezTo>
                <a:cubicBezTo>
                  <a:pt x="6445558" y="5838468"/>
                  <a:pt x="8737174" y="5842629"/>
                  <a:pt x="9098386" y="5835714"/>
                </a:cubicBezTo>
                <a:lnTo>
                  <a:pt x="10007288" y="5838589"/>
                </a:lnTo>
                <a:lnTo>
                  <a:pt x="10927227" y="5846456"/>
                </a:lnTo>
                <a:cubicBezTo>
                  <a:pt x="11284890" y="5836792"/>
                  <a:pt x="12058379" y="5889163"/>
                  <a:pt x="12085310" y="5845410"/>
                </a:cubicBezTo>
                <a:cubicBezTo>
                  <a:pt x="12123753" y="5639890"/>
                  <a:pt x="12050112" y="4331065"/>
                  <a:pt x="12063456" y="2545764"/>
                </a:cubicBezTo>
                <a:cubicBezTo>
                  <a:pt x="12111817" y="1464496"/>
                  <a:pt x="12159998" y="515808"/>
                  <a:pt x="12054104" y="100403"/>
                </a:cubicBezTo>
                <a:cubicBezTo>
                  <a:pt x="12029550" y="4082"/>
                  <a:pt x="11791558" y="51722"/>
                  <a:pt x="11486459" y="39180"/>
                </a:cubicBezTo>
                <a:cubicBezTo>
                  <a:pt x="11181360" y="26638"/>
                  <a:pt x="10644494" y="29826"/>
                  <a:pt x="10223511" y="25149"/>
                </a:cubicBezTo>
                <a:lnTo>
                  <a:pt x="7599878" y="0"/>
                </a:lnTo>
                <a:lnTo>
                  <a:pt x="2695196" y="5448"/>
                </a:ln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EE56F-61E0-4847-8D2A-F2815A3F3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814" y="1378226"/>
            <a:ext cx="3363687" cy="2708744"/>
          </a:xfrm>
        </p:spPr>
        <p:txBody>
          <a:bodyPr anchor="b">
            <a:normAutofit fontScale="90000"/>
          </a:bodyPr>
          <a:lstStyle/>
          <a:p>
            <a:r>
              <a:rPr lang="en-US"/>
              <a:t>Hit Record: Audio and Video Lectures, Lessons, and Assignments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6D0A2-C2F7-43F8-8200-B8455FBE1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9818" y="4086971"/>
            <a:ext cx="3676073" cy="1565684"/>
          </a:xfrm>
        </p:spPr>
        <p:txBody>
          <a:bodyPr anchor="t">
            <a:normAutofit fontScale="92500" lnSpcReduction="10000"/>
          </a:bodyPr>
          <a:lstStyle/>
          <a:p>
            <a:pPr algn="ctr"/>
            <a:r>
              <a:rPr lang="en-US" sz="2000"/>
              <a:t>Presented by:</a:t>
            </a:r>
          </a:p>
          <a:p>
            <a:pPr algn="ctr"/>
            <a:r>
              <a:rPr lang="en-US" sz="2000"/>
              <a:t>Dr. Cristina Martinez Sullivan</a:t>
            </a:r>
          </a:p>
          <a:p>
            <a:pPr algn="ctr"/>
            <a:r>
              <a:rPr lang="en-US" sz="2000"/>
              <a:t>Allegra Davis Hanna</a:t>
            </a:r>
          </a:p>
          <a:p>
            <a:pPr algn="ctr"/>
            <a:r>
              <a:rPr lang="en-US" sz="2000"/>
              <a:t>Tarrant County College</a:t>
            </a:r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1AEA3648-E41F-4E22-BFE9-40B788022B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5296553" y="1378226"/>
            <a:ext cx="6791261" cy="380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2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9">
            <a:extLst>
              <a:ext uri="{FF2B5EF4-FFF2-40B4-BE49-F238E27FC236}">
                <a16:creationId xmlns:a16="http://schemas.microsoft.com/office/drawing/2014/main" id="{B20DF01A-DAD0-4D16-BEDE-ED085CCC3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040CFF-7F81-43E9-B1DF-95C5C723C9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8" r="-4" b="11947"/>
          <a:stretch/>
        </p:blipFill>
        <p:spPr bwMode="auto">
          <a:xfrm>
            <a:off x="7523018" y="10"/>
            <a:ext cx="4668982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preview">
            <a:extLst>
              <a:ext uri="{FF2B5EF4-FFF2-40B4-BE49-F238E27FC236}">
                <a16:creationId xmlns:a16="http://schemas.microsoft.com/office/drawing/2014/main" id="{03B86869-D093-4847-8513-444AA15616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19" b="90000" l="10000" r="90000">
                        <a14:foregroundMark x1="50370" y1="10185" x2="37315" y2="8519"/>
                        <a14:foregroundMark x1="37315" y1="8519" x2="34722" y2="10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79" r="-4" b="20776"/>
          <a:stretch/>
        </p:blipFill>
        <p:spPr bwMode="auto">
          <a:xfrm>
            <a:off x="7523018" y="3429000"/>
            <a:ext cx="466898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Freeform: Shape 11">
            <a:extLst>
              <a:ext uri="{FF2B5EF4-FFF2-40B4-BE49-F238E27FC236}">
                <a16:creationId xmlns:a16="http://schemas.microsoft.com/office/drawing/2014/main" id="{6AD3413D-7B12-45BA-8A2F-A77B3EAF6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39233">
            <a:off x="885597" y="872070"/>
            <a:ext cx="6849298" cy="5511515"/>
          </a:xfrm>
          <a:custGeom>
            <a:avLst/>
            <a:gdLst>
              <a:gd name="connsiteX0" fmla="*/ 2610904 w 5905183"/>
              <a:gd name="connsiteY0" fmla="*/ 740 h 5563519"/>
              <a:gd name="connsiteX1" fmla="*/ 3175396 w 5905183"/>
              <a:gd name="connsiteY1" fmla="*/ 21848 h 5563519"/>
              <a:gd name="connsiteX2" fmla="*/ 5395327 w 5905183"/>
              <a:gd name="connsiteY2" fmla="*/ 788936 h 5563519"/>
              <a:gd name="connsiteX3" fmla="*/ 5762158 w 5905183"/>
              <a:gd name="connsiteY3" fmla="*/ 2846659 h 5563519"/>
              <a:gd name="connsiteX4" fmla="*/ 5510905 w 5905183"/>
              <a:gd name="connsiteY4" fmla="*/ 4232742 h 5563519"/>
              <a:gd name="connsiteX5" fmla="*/ 5335088 w 5905183"/>
              <a:gd name="connsiteY5" fmla="*/ 4697156 h 5563519"/>
              <a:gd name="connsiteX6" fmla="*/ 5892178 w 5905183"/>
              <a:gd name="connsiteY6" fmla="*/ 4910410 h 5563519"/>
              <a:gd name="connsiteX7" fmla="*/ 4727424 w 5905183"/>
              <a:gd name="connsiteY7" fmla="*/ 5116154 h 5563519"/>
              <a:gd name="connsiteX8" fmla="*/ 3928734 w 5905183"/>
              <a:gd name="connsiteY8" fmla="*/ 5415380 h 5563519"/>
              <a:gd name="connsiteX9" fmla="*/ 1976356 w 5905183"/>
              <a:gd name="connsiteY9" fmla="*/ 5490758 h 5563519"/>
              <a:gd name="connsiteX10" fmla="*/ 484451 w 5905183"/>
              <a:gd name="connsiteY10" fmla="*/ 4599872 h 5563519"/>
              <a:gd name="connsiteX11" fmla="*/ 5107 w 5905183"/>
              <a:gd name="connsiteY11" fmla="*/ 2182375 h 5563519"/>
              <a:gd name="connsiteX12" fmla="*/ 1044827 w 5905183"/>
              <a:gd name="connsiteY12" fmla="*/ 390247 h 5563519"/>
              <a:gd name="connsiteX13" fmla="*/ 2610904 w 5905183"/>
              <a:gd name="connsiteY13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762158 w 5899446"/>
              <a:gd name="connsiteY3" fmla="*/ 2846659 h 5563519"/>
              <a:gd name="connsiteX4" fmla="*/ 5510905 w 5899446"/>
              <a:gd name="connsiteY4" fmla="*/ 4232742 h 5563519"/>
              <a:gd name="connsiteX5" fmla="*/ 5335088 w 5899446"/>
              <a:gd name="connsiteY5" fmla="*/ 4697156 h 5563519"/>
              <a:gd name="connsiteX6" fmla="*/ 5892178 w 5899446"/>
              <a:gd name="connsiteY6" fmla="*/ 4910410 h 5563519"/>
              <a:gd name="connsiteX7" fmla="*/ 4900119 w 5899446"/>
              <a:gd name="connsiteY7" fmla="*/ 5091182 h 5563519"/>
              <a:gd name="connsiteX8" fmla="*/ 3928734 w 5899446"/>
              <a:gd name="connsiteY8" fmla="*/ 5415380 h 5563519"/>
              <a:gd name="connsiteX9" fmla="*/ 1976356 w 5899446"/>
              <a:gd name="connsiteY9" fmla="*/ 5490758 h 5563519"/>
              <a:gd name="connsiteX10" fmla="*/ 484451 w 5899446"/>
              <a:gd name="connsiteY10" fmla="*/ 4599872 h 5563519"/>
              <a:gd name="connsiteX11" fmla="*/ 5107 w 5899446"/>
              <a:gd name="connsiteY11" fmla="*/ 2182375 h 5563519"/>
              <a:gd name="connsiteX12" fmla="*/ 1044827 w 5899446"/>
              <a:gd name="connsiteY12" fmla="*/ 390247 h 5563519"/>
              <a:gd name="connsiteX13" fmla="*/ 2610904 w 5899446"/>
              <a:gd name="connsiteY13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762158 w 5899446"/>
              <a:gd name="connsiteY3" fmla="*/ 2846659 h 5563519"/>
              <a:gd name="connsiteX4" fmla="*/ 5510905 w 5899446"/>
              <a:gd name="connsiteY4" fmla="*/ 4232742 h 5563519"/>
              <a:gd name="connsiteX5" fmla="*/ 5335088 w 5899446"/>
              <a:gd name="connsiteY5" fmla="*/ 4697156 h 5563519"/>
              <a:gd name="connsiteX6" fmla="*/ 5892178 w 5899446"/>
              <a:gd name="connsiteY6" fmla="*/ 4910410 h 5563519"/>
              <a:gd name="connsiteX7" fmla="*/ 4900119 w 5899446"/>
              <a:gd name="connsiteY7" fmla="*/ 5091182 h 5563519"/>
              <a:gd name="connsiteX8" fmla="*/ 3928734 w 5899446"/>
              <a:gd name="connsiteY8" fmla="*/ 5415380 h 5563519"/>
              <a:gd name="connsiteX9" fmla="*/ 1976356 w 5899446"/>
              <a:gd name="connsiteY9" fmla="*/ 5490758 h 5563519"/>
              <a:gd name="connsiteX10" fmla="*/ 484451 w 5899446"/>
              <a:gd name="connsiteY10" fmla="*/ 4599872 h 5563519"/>
              <a:gd name="connsiteX11" fmla="*/ 5107 w 5899446"/>
              <a:gd name="connsiteY11" fmla="*/ 2182375 h 5563519"/>
              <a:gd name="connsiteX12" fmla="*/ 1044827 w 5899446"/>
              <a:gd name="connsiteY12" fmla="*/ 390247 h 5563519"/>
              <a:gd name="connsiteX13" fmla="*/ 2610904 w 5899446"/>
              <a:gd name="connsiteY13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762158 w 5899446"/>
              <a:gd name="connsiteY3" fmla="*/ 2846659 h 5563519"/>
              <a:gd name="connsiteX4" fmla="*/ 5553702 w 5899446"/>
              <a:gd name="connsiteY4" fmla="*/ 4234819 h 5563519"/>
              <a:gd name="connsiteX5" fmla="*/ 5335088 w 5899446"/>
              <a:gd name="connsiteY5" fmla="*/ 4697156 h 5563519"/>
              <a:gd name="connsiteX6" fmla="*/ 5892178 w 5899446"/>
              <a:gd name="connsiteY6" fmla="*/ 4910410 h 5563519"/>
              <a:gd name="connsiteX7" fmla="*/ 4900119 w 5899446"/>
              <a:gd name="connsiteY7" fmla="*/ 5091182 h 5563519"/>
              <a:gd name="connsiteX8" fmla="*/ 3928734 w 5899446"/>
              <a:gd name="connsiteY8" fmla="*/ 5415380 h 5563519"/>
              <a:gd name="connsiteX9" fmla="*/ 1976356 w 5899446"/>
              <a:gd name="connsiteY9" fmla="*/ 5490758 h 5563519"/>
              <a:gd name="connsiteX10" fmla="*/ 484451 w 5899446"/>
              <a:gd name="connsiteY10" fmla="*/ 4599872 h 5563519"/>
              <a:gd name="connsiteX11" fmla="*/ 5107 w 5899446"/>
              <a:gd name="connsiteY11" fmla="*/ 2182375 h 5563519"/>
              <a:gd name="connsiteX12" fmla="*/ 1044827 w 5899446"/>
              <a:gd name="connsiteY12" fmla="*/ 390247 h 5563519"/>
              <a:gd name="connsiteX13" fmla="*/ 2610904 w 5899446"/>
              <a:gd name="connsiteY13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553702 w 5899446"/>
              <a:gd name="connsiteY3" fmla="*/ 4234819 h 5563519"/>
              <a:gd name="connsiteX4" fmla="*/ 5335088 w 5899446"/>
              <a:gd name="connsiteY4" fmla="*/ 4697156 h 5563519"/>
              <a:gd name="connsiteX5" fmla="*/ 5892178 w 5899446"/>
              <a:gd name="connsiteY5" fmla="*/ 4910410 h 5563519"/>
              <a:gd name="connsiteX6" fmla="*/ 4900119 w 5899446"/>
              <a:gd name="connsiteY6" fmla="*/ 5091182 h 5563519"/>
              <a:gd name="connsiteX7" fmla="*/ 3928734 w 5899446"/>
              <a:gd name="connsiteY7" fmla="*/ 5415380 h 5563519"/>
              <a:gd name="connsiteX8" fmla="*/ 1976356 w 5899446"/>
              <a:gd name="connsiteY8" fmla="*/ 5490758 h 5563519"/>
              <a:gd name="connsiteX9" fmla="*/ 484451 w 5899446"/>
              <a:gd name="connsiteY9" fmla="*/ 4599872 h 5563519"/>
              <a:gd name="connsiteX10" fmla="*/ 5107 w 5899446"/>
              <a:gd name="connsiteY10" fmla="*/ 2182375 h 5563519"/>
              <a:gd name="connsiteX11" fmla="*/ 1044827 w 5899446"/>
              <a:gd name="connsiteY11" fmla="*/ 390247 h 5563519"/>
              <a:gd name="connsiteX12" fmla="*/ 2610904 w 5899446"/>
              <a:gd name="connsiteY12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553702 w 5899446"/>
              <a:gd name="connsiteY3" fmla="*/ 4234819 h 5563519"/>
              <a:gd name="connsiteX4" fmla="*/ 5335088 w 5899446"/>
              <a:gd name="connsiteY4" fmla="*/ 4697156 h 5563519"/>
              <a:gd name="connsiteX5" fmla="*/ 5892178 w 5899446"/>
              <a:gd name="connsiteY5" fmla="*/ 4910410 h 5563519"/>
              <a:gd name="connsiteX6" fmla="*/ 4900119 w 5899446"/>
              <a:gd name="connsiteY6" fmla="*/ 5091182 h 5563519"/>
              <a:gd name="connsiteX7" fmla="*/ 3928734 w 5899446"/>
              <a:gd name="connsiteY7" fmla="*/ 5415380 h 5563519"/>
              <a:gd name="connsiteX8" fmla="*/ 1976356 w 5899446"/>
              <a:gd name="connsiteY8" fmla="*/ 5490758 h 5563519"/>
              <a:gd name="connsiteX9" fmla="*/ 484451 w 5899446"/>
              <a:gd name="connsiteY9" fmla="*/ 4599872 h 5563519"/>
              <a:gd name="connsiteX10" fmla="*/ 5107 w 5899446"/>
              <a:gd name="connsiteY10" fmla="*/ 2182375 h 5563519"/>
              <a:gd name="connsiteX11" fmla="*/ 1044827 w 5899446"/>
              <a:gd name="connsiteY11" fmla="*/ 390247 h 5563519"/>
              <a:gd name="connsiteX12" fmla="*/ 2610904 w 5899446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756741 w 5842641"/>
              <a:gd name="connsiteY6" fmla="*/ 5177609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756741 w 5842641"/>
              <a:gd name="connsiteY6" fmla="*/ 5177609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753475 w 5842641"/>
              <a:gd name="connsiteY6" fmla="*/ 5258150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753475 w 5842641"/>
              <a:gd name="connsiteY6" fmla="*/ 5258150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50952"/>
              <a:gd name="connsiteY0" fmla="*/ 740 h 5563519"/>
              <a:gd name="connsiteX1" fmla="*/ 3175396 w 5850952"/>
              <a:gd name="connsiteY1" fmla="*/ 21848 h 5563519"/>
              <a:gd name="connsiteX2" fmla="*/ 5395327 w 5850952"/>
              <a:gd name="connsiteY2" fmla="*/ 788936 h 5563519"/>
              <a:gd name="connsiteX3" fmla="*/ 5553702 w 5850952"/>
              <a:gd name="connsiteY3" fmla="*/ 4234819 h 5563519"/>
              <a:gd name="connsiteX4" fmla="*/ 5335088 w 5850952"/>
              <a:gd name="connsiteY4" fmla="*/ 4697156 h 5563519"/>
              <a:gd name="connsiteX5" fmla="*/ 5806082 w 5850952"/>
              <a:gd name="connsiteY5" fmla="*/ 4917350 h 5563519"/>
              <a:gd name="connsiteX6" fmla="*/ 4753475 w 5850952"/>
              <a:gd name="connsiteY6" fmla="*/ 5258150 h 5563519"/>
              <a:gd name="connsiteX7" fmla="*/ 3928734 w 5850952"/>
              <a:gd name="connsiteY7" fmla="*/ 5415380 h 5563519"/>
              <a:gd name="connsiteX8" fmla="*/ 1976356 w 5850952"/>
              <a:gd name="connsiteY8" fmla="*/ 5490758 h 5563519"/>
              <a:gd name="connsiteX9" fmla="*/ 484451 w 5850952"/>
              <a:gd name="connsiteY9" fmla="*/ 4599872 h 5563519"/>
              <a:gd name="connsiteX10" fmla="*/ 5107 w 5850952"/>
              <a:gd name="connsiteY10" fmla="*/ 2182375 h 5563519"/>
              <a:gd name="connsiteX11" fmla="*/ 1044827 w 5850952"/>
              <a:gd name="connsiteY11" fmla="*/ 390247 h 5563519"/>
              <a:gd name="connsiteX12" fmla="*/ 2610904 w 5850952"/>
              <a:gd name="connsiteY12" fmla="*/ 740 h 5563519"/>
              <a:gd name="connsiteX0" fmla="*/ 2610904 w 5847215"/>
              <a:gd name="connsiteY0" fmla="*/ 740 h 5563519"/>
              <a:gd name="connsiteX1" fmla="*/ 3175396 w 5847215"/>
              <a:gd name="connsiteY1" fmla="*/ 21848 h 5563519"/>
              <a:gd name="connsiteX2" fmla="*/ 5395327 w 5847215"/>
              <a:gd name="connsiteY2" fmla="*/ 788936 h 5563519"/>
              <a:gd name="connsiteX3" fmla="*/ 5553702 w 5847215"/>
              <a:gd name="connsiteY3" fmla="*/ 4234819 h 5563519"/>
              <a:gd name="connsiteX4" fmla="*/ 5335088 w 5847215"/>
              <a:gd name="connsiteY4" fmla="*/ 4697156 h 5563519"/>
              <a:gd name="connsiteX5" fmla="*/ 5806082 w 5847215"/>
              <a:gd name="connsiteY5" fmla="*/ 4917350 h 5563519"/>
              <a:gd name="connsiteX6" fmla="*/ 4753475 w 5847215"/>
              <a:gd name="connsiteY6" fmla="*/ 5258150 h 5563519"/>
              <a:gd name="connsiteX7" fmla="*/ 3928734 w 5847215"/>
              <a:gd name="connsiteY7" fmla="*/ 5415380 h 5563519"/>
              <a:gd name="connsiteX8" fmla="*/ 1976356 w 5847215"/>
              <a:gd name="connsiteY8" fmla="*/ 5490758 h 5563519"/>
              <a:gd name="connsiteX9" fmla="*/ 484451 w 5847215"/>
              <a:gd name="connsiteY9" fmla="*/ 4599872 h 5563519"/>
              <a:gd name="connsiteX10" fmla="*/ 5107 w 5847215"/>
              <a:gd name="connsiteY10" fmla="*/ 2182375 h 5563519"/>
              <a:gd name="connsiteX11" fmla="*/ 1044827 w 5847215"/>
              <a:gd name="connsiteY11" fmla="*/ 390247 h 5563519"/>
              <a:gd name="connsiteX12" fmla="*/ 2610904 w 5847215"/>
              <a:gd name="connsiteY12" fmla="*/ 740 h 5563519"/>
              <a:gd name="connsiteX0" fmla="*/ 2610904 w 5848305"/>
              <a:gd name="connsiteY0" fmla="*/ 740 h 5563519"/>
              <a:gd name="connsiteX1" fmla="*/ 3175396 w 5848305"/>
              <a:gd name="connsiteY1" fmla="*/ 21848 h 5563519"/>
              <a:gd name="connsiteX2" fmla="*/ 5395327 w 5848305"/>
              <a:gd name="connsiteY2" fmla="*/ 788936 h 5563519"/>
              <a:gd name="connsiteX3" fmla="*/ 5555336 w 5848305"/>
              <a:gd name="connsiteY3" fmla="*/ 4194548 h 5563519"/>
              <a:gd name="connsiteX4" fmla="*/ 5335088 w 5848305"/>
              <a:gd name="connsiteY4" fmla="*/ 4697156 h 5563519"/>
              <a:gd name="connsiteX5" fmla="*/ 5806082 w 5848305"/>
              <a:gd name="connsiteY5" fmla="*/ 4917350 h 5563519"/>
              <a:gd name="connsiteX6" fmla="*/ 4753475 w 5848305"/>
              <a:gd name="connsiteY6" fmla="*/ 5258150 h 5563519"/>
              <a:gd name="connsiteX7" fmla="*/ 3928734 w 5848305"/>
              <a:gd name="connsiteY7" fmla="*/ 5415380 h 5563519"/>
              <a:gd name="connsiteX8" fmla="*/ 1976356 w 5848305"/>
              <a:gd name="connsiteY8" fmla="*/ 5490758 h 5563519"/>
              <a:gd name="connsiteX9" fmla="*/ 484451 w 5848305"/>
              <a:gd name="connsiteY9" fmla="*/ 4599872 h 5563519"/>
              <a:gd name="connsiteX10" fmla="*/ 5107 w 5848305"/>
              <a:gd name="connsiteY10" fmla="*/ 2182375 h 5563519"/>
              <a:gd name="connsiteX11" fmla="*/ 1044827 w 5848305"/>
              <a:gd name="connsiteY11" fmla="*/ 390247 h 5563519"/>
              <a:gd name="connsiteX12" fmla="*/ 2610904 w 5848305"/>
              <a:gd name="connsiteY12" fmla="*/ 740 h 5563519"/>
              <a:gd name="connsiteX0" fmla="*/ 2610904 w 5848305"/>
              <a:gd name="connsiteY0" fmla="*/ 740 h 5563519"/>
              <a:gd name="connsiteX1" fmla="*/ 3175396 w 5848305"/>
              <a:gd name="connsiteY1" fmla="*/ 21848 h 5563519"/>
              <a:gd name="connsiteX2" fmla="*/ 5395327 w 5848305"/>
              <a:gd name="connsiteY2" fmla="*/ 788936 h 5563519"/>
              <a:gd name="connsiteX3" fmla="*/ 5555336 w 5848305"/>
              <a:gd name="connsiteY3" fmla="*/ 4194548 h 5563519"/>
              <a:gd name="connsiteX4" fmla="*/ 5335088 w 5848305"/>
              <a:gd name="connsiteY4" fmla="*/ 4697156 h 5563519"/>
              <a:gd name="connsiteX5" fmla="*/ 5806082 w 5848305"/>
              <a:gd name="connsiteY5" fmla="*/ 4917350 h 5563519"/>
              <a:gd name="connsiteX6" fmla="*/ 4764563 w 5848305"/>
              <a:gd name="connsiteY6" fmla="*/ 5272202 h 5563519"/>
              <a:gd name="connsiteX7" fmla="*/ 3928734 w 5848305"/>
              <a:gd name="connsiteY7" fmla="*/ 5415380 h 5563519"/>
              <a:gd name="connsiteX8" fmla="*/ 1976356 w 5848305"/>
              <a:gd name="connsiteY8" fmla="*/ 5490758 h 5563519"/>
              <a:gd name="connsiteX9" fmla="*/ 484451 w 5848305"/>
              <a:gd name="connsiteY9" fmla="*/ 4599872 h 5563519"/>
              <a:gd name="connsiteX10" fmla="*/ 5107 w 5848305"/>
              <a:gd name="connsiteY10" fmla="*/ 2182375 h 5563519"/>
              <a:gd name="connsiteX11" fmla="*/ 1044827 w 5848305"/>
              <a:gd name="connsiteY11" fmla="*/ 390247 h 5563519"/>
              <a:gd name="connsiteX12" fmla="*/ 2610904 w 5848305"/>
              <a:gd name="connsiteY12" fmla="*/ 740 h 5563519"/>
              <a:gd name="connsiteX0" fmla="*/ 2610904 w 5848305"/>
              <a:gd name="connsiteY0" fmla="*/ 740 h 5580594"/>
              <a:gd name="connsiteX1" fmla="*/ 3175396 w 5848305"/>
              <a:gd name="connsiteY1" fmla="*/ 21848 h 5580594"/>
              <a:gd name="connsiteX2" fmla="*/ 5395327 w 5848305"/>
              <a:gd name="connsiteY2" fmla="*/ 788936 h 5580594"/>
              <a:gd name="connsiteX3" fmla="*/ 5555336 w 5848305"/>
              <a:gd name="connsiteY3" fmla="*/ 4194548 h 5580594"/>
              <a:gd name="connsiteX4" fmla="*/ 5335088 w 5848305"/>
              <a:gd name="connsiteY4" fmla="*/ 4697156 h 5580594"/>
              <a:gd name="connsiteX5" fmla="*/ 5806082 w 5848305"/>
              <a:gd name="connsiteY5" fmla="*/ 4917350 h 5580594"/>
              <a:gd name="connsiteX6" fmla="*/ 4764563 w 5848305"/>
              <a:gd name="connsiteY6" fmla="*/ 5272202 h 5580594"/>
              <a:gd name="connsiteX7" fmla="*/ 3915472 w 5848305"/>
              <a:gd name="connsiteY7" fmla="*/ 5455023 h 5580594"/>
              <a:gd name="connsiteX8" fmla="*/ 1976356 w 5848305"/>
              <a:gd name="connsiteY8" fmla="*/ 5490758 h 5580594"/>
              <a:gd name="connsiteX9" fmla="*/ 484451 w 5848305"/>
              <a:gd name="connsiteY9" fmla="*/ 4599872 h 5580594"/>
              <a:gd name="connsiteX10" fmla="*/ 5107 w 5848305"/>
              <a:gd name="connsiteY10" fmla="*/ 2182375 h 5580594"/>
              <a:gd name="connsiteX11" fmla="*/ 1044827 w 5848305"/>
              <a:gd name="connsiteY11" fmla="*/ 390247 h 5580594"/>
              <a:gd name="connsiteX12" fmla="*/ 2610904 w 5848305"/>
              <a:gd name="connsiteY12" fmla="*/ 740 h 5580594"/>
              <a:gd name="connsiteX0" fmla="*/ 2610904 w 5848305"/>
              <a:gd name="connsiteY0" fmla="*/ 740 h 5565393"/>
              <a:gd name="connsiteX1" fmla="*/ 3175396 w 5848305"/>
              <a:gd name="connsiteY1" fmla="*/ 21848 h 5565393"/>
              <a:gd name="connsiteX2" fmla="*/ 5395327 w 5848305"/>
              <a:gd name="connsiteY2" fmla="*/ 788936 h 5565393"/>
              <a:gd name="connsiteX3" fmla="*/ 5555336 w 5848305"/>
              <a:gd name="connsiteY3" fmla="*/ 4194548 h 5565393"/>
              <a:gd name="connsiteX4" fmla="*/ 5335088 w 5848305"/>
              <a:gd name="connsiteY4" fmla="*/ 4697156 h 5565393"/>
              <a:gd name="connsiteX5" fmla="*/ 5806082 w 5848305"/>
              <a:gd name="connsiteY5" fmla="*/ 4917350 h 5565393"/>
              <a:gd name="connsiteX6" fmla="*/ 4764563 w 5848305"/>
              <a:gd name="connsiteY6" fmla="*/ 5272202 h 5565393"/>
              <a:gd name="connsiteX7" fmla="*/ 3915472 w 5848305"/>
              <a:gd name="connsiteY7" fmla="*/ 5455023 h 5565393"/>
              <a:gd name="connsiteX8" fmla="*/ 1976356 w 5848305"/>
              <a:gd name="connsiteY8" fmla="*/ 5490758 h 5565393"/>
              <a:gd name="connsiteX9" fmla="*/ 484451 w 5848305"/>
              <a:gd name="connsiteY9" fmla="*/ 4599872 h 5565393"/>
              <a:gd name="connsiteX10" fmla="*/ 5107 w 5848305"/>
              <a:gd name="connsiteY10" fmla="*/ 2182375 h 5565393"/>
              <a:gd name="connsiteX11" fmla="*/ 1044827 w 5848305"/>
              <a:gd name="connsiteY11" fmla="*/ 390247 h 5565393"/>
              <a:gd name="connsiteX12" fmla="*/ 2610904 w 5848305"/>
              <a:gd name="connsiteY12" fmla="*/ 740 h 5565393"/>
              <a:gd name="connsiteX0" fmla="*/ 2610904 w 5848305"/>
              <a:gd name="connsiteY0" fmla="*/ 740 h 5565393"/>
              <a:gd name="connsiteX1" fmla="*/ 3175396 w 5848305"/>
              <a:gd name="connsiteY1" fmla="*/ 21848 h 5565393"/>
              <a:gd name="connsiteX2" fmla="*/ 5395327 w 5848305"/>
              <a:gd name="connsiteY2" fmla="*/ 788936 h 5565393"/>
              <a:gd name="connsiteX3" fmla="*/ 5555336 w 5848305"/>
              <a:gd name="connsiteY3" fmla="*/ 4194548 h 5565393"/>
              <a:gd name="connsiteX4" fmla="*/ 5335088 w 5848305"/>
              <a:gd name="connsiteY4" fmla="*/ 4697156 h 5565393"/>
              <a:gd name="connsiteX5" fmla="*/ 5806082 w 5848305"/>
              <a:gd name="connsiteY5" fmla="*/ 4917350 h 5565393"/>
              <a:gd name="connsiteX6" fmla="*/ 4764563 w 5848305"/>
              <a:gd name="connsiteY6" fmla="*/ 5272202 h 5565393"/>
              <a:gd name="connsiteX7" fmla="*/ 3915472 w 5848305"/>
              <a:gd name="connsiteY7" fmla="*/ 5455023 h 5565393"/>
              <a:gd name="connsiteX8" fmla="*/ 1976356 w 5848305"/>
              <a:gd name="connsiteY8" fmla="*/ 5490758 h 5565393"/>
              <a:gd name="connsiteX9" fmla="*/ 484451 w 5848305"/>
              <a:gd name="connsiteY9" fmla="*/ 4599872 h 5565393"/>
              <a:gd name="connsiteX10" fmla="*/ 5107 w 5848305"/>
              <a:gd name="connsiteY10" fmla="*/ 2182375 h 5565393"/>
              <a:gd name="connsiteX11" fmla="*/ 898527 w 5848305"/>
              <a:gd name="connsiteY11" fmla="*/ 261270 h 5565393"/>
              <a:gd name="connsiteX12" fmla="*/ 2610904 w 5848305"/>
              <a:gd name="connsiteY12" fmla="*/ 740 h 5565393"/>
              <a:gd name="connsiteX0" fmla="*/ 2610904 w 5848305"/>
              <a:gd name="connsiteY0" fmla="*/ 740 h 5565393"/>
              <a:gd name="connsiteX1" fmla="*/ 3175396 w 5848305"/>
              <a:gd name="connsiteY1" fmla="*/ 21848 h 5565393"/>
              <a:gd name="connsiteX2" fmla="*/ 5395327 w 5848305"/>
              <a:gd name="connsiteY2" fmla="*/ 788936 h 5565393"/>
              <a:gd name="connsiteX3" fmla="*/ 5555336 w 5848305"/>
              <a:gd name="connsiteY3" fmla="*/ 4194548 h 5565393"/>
              <a:gd name="connsiteX4" fmla="*/ 5335088 w 5848305"/>
              <a:gd name="connsiteY4" fmla="*/ 4697156 h 5565393"/>
              <a:gd name="connsiteX5" fmla="*/ 5806082 w 5848305"/>
              <a:gd name="connsiteY5" fmla="*/ 4917350 h 5565393"/>
              <a:gd name="connsiteX6" fmla="*/ 4764563 w 5848305"/>
              <a:gd name="connsiteY6" fmla="*/ 5272202 h 5565393"/>
              <a:gd name="connsiteX7" fmla="*/ 3915472 w 5848305"/>
              <a:gd name="connsiteY7" fmla="*/ 5455023 h 5565393"/>
              <a:gd name="connsiteX8" fmla="*/ 1976356 w 5848305"/>
              <a:gd name="connsiteY8" fmla="*/ 5490758 h 5565393"/>
              <a:gd name="connsiteX9" fmla="*/ 484451 w 5848305"/>
              <a:gd name="connsiteY9" fmla="*/ 4599872 h 5565393"/>
              <a:gd name="connsiteX10" fmla="*/ 5107 w 5848305"/>
              <a:gd name="connsiteY10" fmla="*/ 2182375 h 5565393"/>
              <a:gd name="connsiteX11" fmla="*/ 906347 w 5848305"/>
              <a:gd name="connsiteY11" fmla="*/ 355862 h 5565393"/>
              <a:gd name="connsiteX12" fmla="*/ 2610904 w 5848305"/>
              <a:gd name="connsiteY12" fmla="*/ 740 h 5565393"/>
              <a:gd name="connsiteX0" fmla="*/ 2610904 w 5848305"/>
              <a:gd name="connsiteY0" fmla="*/ 345 h 5564998"/>
              <a:gd name="connsiteX1" fmla="*/ 3419641 w 5848305"/>
              <a:gd name="connsiteY1" fmla="*/ 34646 h 5564998"/>
              <a:gd name="connsiteX2" fmla="*/ 5395327 w 5848305"/>
              <a:gd name="connsiteY2" fmla="*/ 788541 h 5564998"/>
              <a:gd name="connsiteX3" fmla="*/ 5555336 w 5848305"/>
              <a:gd name="connsiteY3" fmla="*/ 4194153 h 5564998"/>
              <a:gd name="connsiteX4" fmla="*/ 5335088 w 5848305"/>
              <a:gd name="connsiteY4" fmla="*/ 4696761 h 5564998"/>
              <a:gd name="connsiteX5" fmla="*/ 5806082 w 5848305"/>
              <a:gd name="connsiteY5" fmla="*/ 4916955 h 5564998"/>
              <a:gd name="connsiteX6" fmla="*/ 4764563 w 5848305"/>
              <a:gd name="connsiteY6" fmla="*/ 5271807 h 5564998"/>
              <a:gd name="connsiteX7" fmla="*/ 3915472 w 5848305"/>
              <a:gd name="connsiteY7" fmla="*/ 5454628 h 5564998"/>
              <a:gd name="connsiteX8" fmla="*/ 1976356 w 5848305"/>
              <a:gd name="connsiteY8" fmla="*/ 5490363 h 5564998"/>
              <a:gd name="connsiteX9" fmla="*/ 484451 w 5848305"/>
              <a:gd name="connsiteY9" fmla="*/ 4599477 h 5564998"/>
              <a:gd name="connsiteX10" fmla="*/ 5107 w 5848305"/>
              <a:gd name="connsiteY10" fmla="*/ 2181980 h 5564998"/>
              <a:gd name="connsiteX11" fmla="*/ 906347 w 5848305"/>
              <a:gd name="connsiteY11" fmla="*/ 355467 h 5564998"/>
              <a:gd name="connsiteX12" fmla="*/ 2610904 w 5848305"/>
              <a:gd name="connsiteY12" fmla="*/ 345 h 5564998"/>
              <a:gd name="connsiteX0" fmla="*/ 2610904 w 5848305"/>
              <a:gd name="connsiteY0" fmla="*/ 49158 h 5613811"/>
              <a:gd name="connsiteX1" fmla="*/ 3422907 w 5848305"/>
              <a:gd name="connsiteY1" fmla="*/ 2919 h 5613811"/>
              <a:gd name="connsiteX2" fmla="*/ 5395327 w 5848305"/>
              <a:gd name="connsiteY2" fmla="*/ 837354 h 5613811"/>
              <a:gd name="connsiteX3" fmla="*/ 5555336 w 5848305"/>
              <a:gd name="connsiteY3" fmla="*/ 4242966 h 5613811"/>
              <a:gd name="connsiteX4" fmla="*/ 5335088 w 5848305"/>
              <a:gd name="connsiteY4" fmla="*/ 4745574 h 5613811"/>
              <a:gd name="connsiteX5" fmla="*/ 5806082 w 5848305"/>
              <a:gd name="connsiteY5" fmla="*/ 4965768 h 5613811"/>
              <a:gd name="connsiteX6" fmla="*/ 4764563 w 5848305"/>
              <a:gd name="connsiteY6" fmla="*/ 5320620 h 5613811"/>
              <a:gd name="connsiteX7" fmla="*/ 3915472 w 5848305"/>
              <a:gd name="connsiteY7" fmla="*/ 5503441 h 5613811"/>
              <a:gd name="connsiteX8" fmla="*/ 1976356 w 5848305"/>
              <a:gd name="connsiteY8" fmla="*/ 5539176 h 5613811"/>
              <a:gd name="connsiteX9" fmla="*/ 484451 w 5848305"/>
              <a:gd name="connsiteY9" fmla="*/ 4648290 h 5613811"/>
              <a:gd name="connsiteX10" fmla="*/ 5107 w 5848305"/>
              <a:gd name="connsiteY10" fmla="*/ 2230793 h 5613811"/>
              <a:gd name="connsiteX11" fmla="*/ 906347 w 5848305"/>
              <a:gd name="connsiteY11" fmla="*/ 404280 h 5613811"/>
              <a:gd name="connsiteX12" fmla="*/ 2610904 w 5848305"/>
              <a:gd name="connsiteY12" fmla="*/ 49158 h 5613811"/>
              <a:gd name="connsiteX0" fmla="*/ 2576556 w 5848305"/>
              <a:gd name="connsiteY0" fmla="*/ 83959 h 5663920"/>
              <a:gd name="connsiteX1" fmla="*/ 3422907 w 5848305"/>
              <a:gd name="connsiteY1" fmla="*/ 53028 h 5663920"/>
              <a:gd name="connsiteX2" fmla="*/ 5395327 w 5848305"/>
              <a:gd name="connsiteY2" fmla="*/ 887463 h 5663920"/>
              <a:gd name="connsiteX3" fmla="*/ 5555336 w 5848305"/>
              <a:gd name="connsiteY3" fmla="*/ 4293075 h 5663920"/>
              <a:gd name="connsiteX4" fmla="*/ 5335088 w 5848305"/>
              <a:gd name="connsiteY4" fmla="*/ 4795683 h 5663920"/>
              <a:gd name="connsiteX5" fmla="*/ 5806082 w 5848305"/>
              <a:gd name="connsiteY5" fmla="*/ 5015877 h 5663920"/>
              <a:gd name="connsiteX6" fmla="*/ 4764563 w 5848305"/>
              <a:gd name="connsiteY6" fmla="*/ 5370729 h 5663920"/>
              <a:gd name="connsiteX7" fmla="*/ 3915472 w 5848305"/>
              <a:gd name="connsiteY7" fmla="*/ 5553550 h 5663920"/>
              <a:gd name="connsiteX8" fmla="*/ 1976356 w 5848305"/>
              <a:gd name="connsiteY8" fmla="*/ 5589285 h 5663920"/>
              <a:gd name="connsiteX9" fmla="*/ 484451 w 5848305"/>
              <a:gd name="connsiteY9" fmla="*/ 4698399 h 5663920"/>
              <a:gd name="connsiteX10" fmla="*/ 5107 w 5848305"/>
              <a:gd name="connsiteY10" fmla="*/ 2280902 h 5663920"/>
              <a:gd name="connsiteX11" fmla="*/ 906347 w 5848305"/>
              <a:gd name="connsiteY11" fmla="*/ 454389 h 5663920"/>
              <a:gd name="connsiteX12" fmla="*/ 2576556 w 5848305"/>
              <a:gd name="connsiteY12" fmla="*/ 83959 h 5663920"/>
              <a:gd name="connsiteX0" fmla="*/ 2576556 w 5848305"/>
              <a:gd name="connsiteY0" fmla="*/ 51710 h 5631671"/>
              <a:gd name="connsiteX1" fmla="*/ 3467797 w 5848305"/>
              <a:gd name="connsiteY1" fmla="*/ 63563 h 5631671"/>
              <a:gd name="connsiteX2" fmla="*/ 5395327 w 5848305"/>
              <a:gd name="connsiteY2" fmla="*/ 855214 h 5631671"/>
              <a:gd name="connsiteX3" fmla="*/ 5555336 w 5848305"/>
              <a:gd name="connsiteY3" fmla="*/ 4260826 h 5631671"/>
              <a:gd name="connsiteX4" fmla="*/ 5335088 w 5848305"/>
              <a:gd name="connsiteY4" fmla="*/ 4763434 h 5631671"/>
              <a:gd name="connsiteX5" fmla="*/ 5806082 w 5848305"/>
              <a:gd name="connsiteY5" fmla="*/ 4983628 h 5631671"/>
              <a:gd name="connsiteX6" fmla="*/ 4764563 w 5848305"/>
              <a:gd name="connsiteY6" fmla="*/ 5338480 h 5631671"/>
              <a:gd name="connsiteX7" fmla="*/ 3915472 w 5848305"/>
              <a:gd name="connsiteY7" fmla="*/ 5521301 h 5631671"/>
              <a:gd name="connsiteX8" fmla="*/ 1976356 w 5848305"/>
              <a:gd name="connsiteY8" fmla="*/ 5557036 h 5631671"/>
              <a:gd name="connsiteX9" fmla="*/ 484451 w 5848305"/>
              <a:gd name="connsiteY9" fmla="*/ 4666150 h 5631671"/>
              <a:gd name="connsiteX10" fmla="*/ 5107 w 5848305"/>
              <a:gd name="connsiteY10" fmla="*/ 2248653 h 5631671"/>
              <a:gd name="connsiteX11" fmla="*/ 906347 w 5848305"/>
              <a:gd name="connsiteY11" fmla="*/ 422140 h 5631671"/>
              <a:gd name="connsiteX12" fmla="*/ 2576556 w 5848305"/>
              <a:gd name="connsiteY12" fmla="*/ 51710 h 5631671"/>
              <a:gd name="connsiteX0" fmla="*/ 2576556 w 5848305"/>
              <a:gd name="connsiteY0" fmla="*/ 5729 h 5585690"/>
              <a:gd name="connsiteX1" fmla="*/ 3467797 w 5848305"/>
              <a:gd name="connsiteY1" fmla="*/ 17582 h 5585690"/>
              <a:gd name="connsiteX2" fmla="*/ 5395327 w 5848305"/>
              <a:gd name="connsiteY2" fmla="*/ 809233 h 5585690"/>
              <a:gd name="connsiteX3" fmla="*/ 5555336 w 5848305"/>
              <a:gd name="connsiteY3" fmla="*/ 4214845 h 5585690"/>
              <a:gd name="connsiteX4" fmla="*/ 5335088 w 5848305"/>
              <a:gd name="connsiteY4" fmla="*/ 4717453 h 5585690"/>
              <a:gd name="connsiteX5" fmla="*/ 5806082 w 5848305"/>
              <a:gd name="connsiteY5" fmla="*/ 4937647 h 5585690"/>
              <a:gd name="connsiteX6" fmla="*/ 4764563 w 5848305"/>
              <a:gd name="connsiteY6" fmla="*/ 5292499 h 5585690"/>
              <a:gd name="connsiteX7" fmla="*/ 3915472 w 5848305"/>
              <a:gd name="connsiteY7" fmla="*/ 5475320 h 5585690"/>
              <a:gd name="connsiteX8" fmla="*/ 1976356 w 5848305"/>
              <a:gd name="connsiteY8" fmla="*/ 5511055 h 5585690"/>
              <a:gd name="connsiteX9" fmla="*/ 484451 w 5848305"/>
              <a:gd name="connsiteY9" fmla="*/ 4620169 h 5585690"/>
              <a:gd name="connsiteX10" fmla="*/ 5107 w 5848305"/>
              <a:gd name="connsiteY10" fmla="*/ 2202672 h 5585690"/>
              <a:gd name="connsiteX11" fmla="*/ 906347 w 5848305"/>
              <a:gd name="connsiteY11" fmla="*/ 376159 h 5585690"/>
              <a:gd name="connsiteX12" fmla="*/ 2576556 w 5848305"/>
              <a:gd name="connsiteY12" fmla="*/ 5729 h 5585690"/>
              <a:gd name="connsiteX0" fmla="*/ 2576556 w 5848305"/>
              <a:gd name="connsiteY0" fmla="*/ 8882 h 5588843"/>
              <a:gd name="connsiteX1" fmla="*/ 3467797 w 5848305"/>
              <a:gd name="connsiteY1" fmla="*/ 20735 h 5588843"/>
              <a:gd name="connsiteX2" fmla="*/ 5395327 w 5848305"/>
              <a:gd name="connsiteY2" fmla="*/ 812386 h 5588843"/>
              <a:gd name="connsiteX3" fmla="*/ 5555336 w 5848305"/>
              <a:gd name="connsiteY3" fmla="*/ 4217998 h 5588843"/>
              <a:gd name="connsiteX4" fmla="*/ 5335088 w 5848305"/>
              <a:gd name="connsiteY4" fmla="*/ 4720606 h 5588843"/>
              <a:gd name="connsiteX5" fmla="*/ 5806082 w 5848305"/>
              <a:gd name="connsiteY5" fmla="*/ 4940800 h 5588843"/>
              <a:gd name="connsiteX6" fmla="*/ 4764563 w 5848305"/>
              <a:gd name="connsiteY6" fmla="*/ 5295652 h 5588843"/>
              <a:gd name="connsiteX7" fmla="*/ 3915472 w 5848305"/>
              <a:gd name="connsiteY7" fmla="*/ 5478473 h 5588843"/>
              <a:gd name="connsiteX8" fmla="*/ 1976356 w 5848305"/>
              <a:gd name="connsiteY8" fmla="*/ 5514208 h 5588843"/>
              <a:gd name="connsiteX9" fmla="*/ 484451 w 5848305"/>
              <a:gd name="connsiteY9" fmla="*/ 4623322 h 5588843"/>
              <a:gd name="connsiteX10" fmla="*/ 5107 w 5848305"/>
              <a:gd name="connsiteY10" fmla="*/ 2205825 h 5588843"/>
              <a:gd name="connsiteX11" fmla="*/ 906347 w 5848305"/>
              <a:gd name="connsiteY11" fmla="*/ 379312 h 5588843"/>
              <a:gd name="connsiteX12" fmla="*/ 2576556 w 5848305"/>
              <a:gd name="connsiteY12" fmla="*/ 8882 h 5588843"/>
              <a:gd name="connsiteX0" fmla="*/ 2576556 w 5848305"/>
              <a:gd name="connsiteY0" fmla="*/ 8882 h 5588843"/>
              <a:gd name="connsiteX1" fmla="*/ 3467797 w 5848305"/>
              <a:gd name="connsiteY1" fmla="*/ 20735 h 5588843"/>
              <a:gd name="connsiteX2" fmla="*/ 5395327 w 5848305"/>
              <a:gd name="connsiteY2" fmla="*/ 812386 h 5588843"/>
              <a:gd name="connsiteX3" fmla="*/ 5555336 w 5848305"/>
              <a:gd name="connsiteY3" fmla="*/ 4217998 h 5588843"/>
              <a:gd name="connsiteX4" fmla="*/ 5389772 w 5848305"/>
              <a:gd name="connsiteY4" fmla="*/ 4742493 h 5588843"/>
              <a:gd name="connsiteX5" fmla="*/ 5806082 w 5848305"/>
              <a:gd name="connsiteY5" fmla="*/ 4940800 h 5588843"/>
              <a:gd name="connsiteX6" fmla="*/ 4764563 w 5848305"/>
              <a:gd name="connsiteY6" fmla="*/ 5295652 h 5588843"/>
              <a:gd name="connsiteX7" fmla="*/ 3915472 w 5848305"/>
              <a:gd name="connsiteY7" fmla="*/ 5478473 h 5588843"/>
              <a:gd name="connsiteX8" fmla="*/ 1976356 w 5848305"/>
              <a:gd name="connsiteY8" fmla="*/ 5514208 h 5588843"/>
              <a:gd name="connsiteX9" fmla="*/ 484451 w 5848305"/>
              <a:gd name="connsiteY9" fmla="*/ 4623322 h 5588843"/>
              <a:gd name="connsiteX10" fmla="*/ 5107 w 5848305"/>
              <a:gd name="connsiteY10" fmla="*/ 2205825 h 5588843"/>
              <a:gd name="connsiteX11" fmla="*/ 906347 w 5848305"/>
              <a:gd name="connsiteY11" fmla="*/ 379312 h 5588843"/>
              <a:gd name="connsiteX12" fmla="*/ 2576556 w 5848305"/>
              <a:gd name="connsiteY12" fmla="*/ 8882 h 5588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48305" h="5588843">
                <a:moveTo>
                  <a:pt x="2576556" y="8882"/>
                </a:moveTo>
                <a:cubicBezTo>
                  <a:pt x="2769005" y="5592"/>
                  <a:pt x="2970894" y="-15007"/>
                  <a:pt x="3467797" y="20735"/>
                </a:cubicBezTo>
                <a:cubicBezTo>
                  <a:pt x="4269030" y="78367"/>
                  <a:pt x="4951839" y="148583"/>
                  <a:pt x="5395327" y="812386"/>
                </a:cubicBezTo>
                <a:cubicBezTo>
                  <a:pt x="5791711" y="1514548"/>
                  <a:pt x="6098900" y="1835813"/>
                  <a:pt x="5555336" y="4217998"/>
                </a:cubicBezTo>
                <a:cubicBezTo>
                  <a:pt x="5492829" y="4364626"/>
                  <a:pt x="5442386" y="4674213"/>
                  <a:pt x="5389772" y="4742493"/>
                </a:cubicBezTo>
                <a:cubicBezTo>
                  <a:pt x="5529018" y="4991187"/>
                  <a:pt x="5910284" y="4848607"/>
                  <a:pt x="5806082" y="4940800"/>
                </a:cubicBezTo>
                <a:cubicBezTo>
                  <a:pt x="5701881" y="5032993"/>
                  <a:pt x="5391216" y="5247980"/>
                  <a:pt x="4764563" y="5295652"/>
                </a:cubicBezTo>
                <a:cubicBezTo>
                  <a:pt x="4545159" y="5340601"/>
                  <a:pt x="4180970" y="5386864"/>
                  <a:pt x="3915472" y="5478473"/>
                </a:cubicBezTo>
                <a:cubicBezTo>
                  <a:pt x="3445435" y="5618353"/>
                  <a:pt x="2607979" y="5619604"/>
                  <a:pt x="1976356" y="5514208"/>
                </a:cubicBezTo>
                <a:cubicBezTo>
                  <a:pt x="1344733" y="5408812"/>
                  <a:pt x="839347" y="5198313"/>
                  <a:pt x="484451" y="4623322"/>
                </a:cubicBezTo>
                <a:cubicBezTo>
                  <a:pt x="174449" y="4138229"/>
                  <a:pt x="-35919" y="3030467"/>
                  <a:pt x="5107" y="2205825"/>
                </a:cubicBezTo>
                <a:cubicBezTo>
                  <a:pt x="107564" y="1476749"/>
                  <a:pt x="377966" y="739400"/>
                  <a:pt x="906347" y="379312"/>
                </a:cubicBezTo>
                <a:cubicBezTo>
                  <a:pt x="1302633" y="109247"/>
                  <a:pt x="1999208" y="18755"/>
                  <a:pt x="2576556" y="8882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E9624-52DF-48D4-8567-3AE59508C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789" y="1300163"/>
            <a:ext cx="5503086" cy="1671636"/>
          </a:xfrm>
        </p:spPr>
        <p:txBody>
          <a:bodyPr>
            <a:normAutofit/>
          </a:bodyPr>
          <a:lstStyle/>
          <a:p>
            <a:pPr algn="ctr"/>
            <a:r>
              <a:rPr lang="en-US"/>
              <a:t>Presenters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49A08-2203-4B9D-8CF7-7B9FEA762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2077" y="3007519"/>
            <a:ext cx="5503086" cy="2828925"/>
          </a:xfrm>
        </p:spPr>
        <p:txBody>
          <a:bodyPr>
            <a:normAutofit/>
          </a:bodyPr>
          <a:lstStyle/>
          <a:p>
            <a:pPr algn="ctr"/>
            <a:r>
              <a:rPr lang="en-US"/>
              <a:t>Allegra Davis Hanna</a:t>
            </a:r>
          </a:p>
          <a:p>
            <a:pPr algn="ctr"/>
            <a:endParaRPr lang="en-US"/>
          </a:p>
          <a:p>
            <a:pPr algn="ctr"/>
            <a:r>
              <a:rPr lang="en-US"/>
              <a:t>Dr. Cristina Martinez Sullivan</a:t>
            </a:r>
          </a:p>
        </p:txBody>
      </p:sp>
      <p:sp>
        <p:nvSpPr>
          <p:cNvPr id="35" name="Freeform: Shape 13">
            <a:extLst>
              <a:ext uri="{FF2B5EF4-FFF2-40B4-BE49-F238E27FC236}">
                <a16:creationId xmlns:a16="http://schemas.microsoft.com/office/drawing/2014/main" id="{42978186-B7D8-43E7-AB30-DF63F42D7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39233">
            <a:off x="836655" y="818095"/>
            <a:ext cx="6849298" cy="5511515"/>
          </a:xfrm>
          <a:custGeom>
            <a:avLst/>
            <a:gdLst>
              <a:gd name="connsiteX0" fmla="*/ 2610904 w 5905183"/>
              <a:gd name="connsiteY0" fmla="*/ 740 h 5563519"/>
              <a:gd name="connsiteX1" fmla="*/ 3175396 w 5905183"/>
              <a:gd name="connsiteY1" fmla="*/ 21848 h 5563519"/>
              <a:gd name="connsiteX2" fmla="*/ 5395327 w 5905183"/>
              <a:gd name="connsiteY2" fmla="*/ 788936 h 5563519"/>
              <a:gd name="connsiteX3" fmla="*/ 5762158 w 5905183"/>
              <a:gd name="connsiteY3" fmla="*/ 2846659 h 5563519"/>
              <a:gd name="connsiteX4" fmla="*/ 5510905 w 5905183"/>
              <a:gd name="connsiteY4" fmla="*/ 4232742 h 5563519"/>
              <a:gd name="connsiteX5" fmla="*/ 5335088 w 5905183"/>
              <a:gd name="connsiteY5" fmla="*/ 4697156 h 5563519"/>
              <a:gd name="connsiteX6" fmla="*/ 5892178 w 5905183"/>
              <a:gd name="connsiteY6" fmla="*/ 4910410 h 5563519"/>
              <a:gd name="connsiteX7" fmla="*/ 4727424 w 5905183"/>
              <a:gd name="connsiteY7" fmla="*/ 5116154 h 5563519"/>
              <a:gd name="connsiteX8" fmla="*/ 3928734 w 5905183"/>
              <a:gd name="connsiteY8" fmla="*/ 5415380 h 5563519"/>
              <a:gd name="connsiteX9" fmla="*/ 1976356 w 5905183"/>
              <a:gd name="connsiteY9" fmla="*/ 5490758 h 5563519"/>
              <a:gd name="connsiteX10" fmla="*/ 484451 w 5905183"/>
              <a:gd name="connsiteY10" fmla="*/ 4599872 h 5563519"/>
              <a:gd name="connsiteX11" fmla="*/ 5107 w 5905183"/>
              <a:gd name="connsiteY11" fmla="*/ 2182375 h 5563519"/>
              <a:gd name="connsiteX12" fmla="*/ 1044827 w 5905183"/>
              <a:gd name="connsiteY12" fmla="*/ 390247 h 5563519"/>
              <a:gd name="connsiteX13" fmla="*/ 2610904 w 5905183"/>
              <a:gd name="connsiteY13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762158 w 5899446"/>
              <a:gd name="connsiteY3" fmla="*/ 2846659 h 5563519"/>
              <a:gd name="connsiteX4" fmla="*/ 5510905 w 5899446"/>
              <a:gd name="connsiteY4" fmla="*/ 4232742 h 5563519"/>
              <a:gd name="connsiteX5" fmla="*/ 5335088 w 5899446"/>
              <a:gd name="connsiteY5" fmla="*/ 4697156 h 5563519"/>
              <a:gd name="connsiteX6" fmla="*/ 5892178 w 5899446"/>
              <a:gd name="connsiteY6" fmla="*/ 4910410 h 5563519"/>
              <a:gd name="connsiteX7" fmla="*/ 4900119 w 5899446"/>
              <a:gd name="connsiteY7" fmla="*/ 5091182 h 5563519"/>
              <a:gd name="connsiteX8" fmla="*/ 3928734 w 5899446"/>
              <a:gd name="connsiteY8" fmla="*/ 5415380 h 5563519"/>
              <a:gd name="connsiteX9" fmla="*/ 1976356 w 5899446"/>
              <a:gd name="connsiteY9" fmla="*/ 5490758 h 5563519"/>
              <a:gd name="connsiteX10" fmla="*/ 484451 w 5899446"/>
              <a:gd name="connsiteY10" fmla="*/ 4599872 h 5563519"/>
              <a:gd name="connsiteX11" fmla="*/ 5107 w 5899446"/>
              <a:gd name="connsiteY11" fmla="*/ 2182375 h 5563519"/>
              <a:gd name="connsiteX12" fmla="*/ 1044827 w 5899446"/>
              <a:gd name="connsiteY12" fmla="*/ 390247 h 5563519"/>
              <a:gd name="connsiteX13" fmla="*/ 2610904 w 5899446"/>
              <a:gd name="connsiteY13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762158 w 5899446"/>
              <a:gd name="connsiteY3" fmla="*/ 2846659 h 5563519"/>
              <a:gd name="connsiteX4" fmla="*/ 5510905 w 5899446"/>
              <a:gd name="connsiteY4" fmla="*/ 4232742 h 5563519"/>
              <a:gd name="connsiteX5" fmla="*/ 5335088 w 5899446"/>
              <a:gd name="connsiteY5" fmla="*/ 4697156 h 5563519"/>
              <a:gd name="connsiteX6" fmla="*/ 5892178 w 5899446"/>
              <a:gd name="connsiteY6" fmla="*/ 4910410 h 5563519"/>
              <a:gd name="connsiteX7" fmla="*/ 4900119 w 5899446"/>
              <a:gd name="connsiteY7" fmla="*/ 5091182 h 5563519"/>
              <a:gd name="connsiteX8" fmla="*/ 3928734 w 5899446"/>
              <a:gd name="connsiteY8" fmla="*/ 5415380 h 5563519"/>
              <a:gd name="connsiteX9" fmla="*/ 1976356 w 5899446"/>
              <a:gd name="connsiteY9" fmla="*/ 5490758 h 5563519"/>
              <a:gd name="connsiteX10" fmla="*/ 484451 w 5899446"/>
              <a:gd name="connsiteY10" fmla="*/ 4599872 h 5563519"/>
              <a:gd name="connsiteX11" fmla="*/ 5107 w 5899446"/>
              <a:gd name="connsiteY11" fmla="*/ 2182375 h 5563519"/>
              <a:gd name="connsiteX12" fmla="*/ 1044827 w 5899446"/>
              <a:gd name="connsiteY12" fmla="*/ 390247 h 5563519"/>
              <a:gd name="connsiteX13" fmla="*/ 2610904 w 5899446"/>
              <a:gd name="connsiteY13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762158 w 5899446"/>
              <a:gd name="connsiteY3" fmla="*/ 2846659 h 5563519"/>
              <a:gd name="connsiteX4" fmla="*/ 5553702 w 5899446"/>
              <a:gd name="connsiteY4" fmla="*/ 4234819 h 5563519"/>
              <a:gd name="connsiteX5" fmla="*/ 5335088 w 5899446"/>
              <a:gd name="connsiteY5" fmla="*/ 4697156 h 5563519"/>
              <a:gd name="connsiteX6" fmla="*/ 5892178 w 5899446"/>
              <a:gd name="connsiteY6" fmla="*/ 4910410 h 5563519"/>
              <a:gd name="connsiteX7" fmla="*/ 4900119 w 5899446"/>
              <a:gd name="connsiteY7" fmla="*/ 5091182 h 5563519"/>
              <a:gd name="connsiteX8" fmla="*/ 3928734 w 5899446"/>
              <a:gd name="connsiteY8" fmla="*/ 5415380 h 5563519"/>
              <a:gd name="connsiteX9" fmla="*/ 1976356 w 5899446"/>
              <a:gd name="connsiteY9" fmla="*/ 5490758 h 5563519"/>
              <a:gd name="connsiteX10" fmla="*/ 484451 w 5899446"/>
              <a:gd name="connsiteY10" fmla="*/ 4599872 h 5563519"/>
              <a:gd name="connsiteX11" fmla="*/ 5107 w 5899446"/>
              <a:gd name="connsiteY11" fmla="*/ 2182375 h 5563519"/>
              <a:gd name="connsiteX12" fmla="*/ 1044827 w 5899446"/>
              <a:gd name="connsiteY12" fmla="*/ 390247 h 5563519"/>
              <a:gd name="connsiteX13" fmla="*/ 2610904 w 5899446"/>
              <a:gd name="connsiteY13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553702 w 5899446"/>
              <a:gd name="connsiteY3" fmla="*/ 4234819 h 5563519"/>
              <a:gd name="connsiteX4" fmla="*/ 5335088 w 5899446"/>
              <a:gd name="connsiteY4" fmla="*/ 4697156 h 5563519"/>
              <a:gd name="connsiteX5" fmla="*/ 5892178 w 5899446"/>
              <a:gd name="connsiteY5" fmla="*/ 4910410 h 5563519"/>
              <a:gd name="connsiteX6" fmla="*/ 4900119 w 5899446"/>
              <a:gd name="connsiteY6" fmla="*/ 5091182 h 5563519"/>
              <a:gd name="connsiteX7" fmla="*/ 3928734 w 5899446"/>
              <a:gd name="connsiteY7" fmla="*/ 5415380 h 5563519"/>
              <a:gd name="connsiteX8" fmla="*/ 1976356 w 5899446"/>
              <a:gd name="connsiteY8" fmla="*/ 5490758 h 5563519"/>
              <a:gd name="connsiteX9" fmla="*/ 484451 w 5899446"/>
              <a:gd name="connsiteY9" fmla="*/ 4599872 h 5563519"/>
              <a:gd name="connsiteX10" fmla="*/ 5107 w 5899446"/>
              <a:gd name="connsiteY10" fmla="*/ 2182375 h 5563519"/>
              <a:gd name="connsiteX11" fmla="*/ 1044827 w 5899446"/>
              <a:gd name="connsiteY11" fmla="*/ 390247 h 5563519"/>
              <a:gd name="connsiteX12" fmla="*/ 2610904 w 5899446"/>
              <a:gd name="connsiteY12" fmla="*/ 740 h 5563519"/>
              <a:gd name="connsiteX0" fmla="*/ 2610904 w 5899446"/>
              <a:gd name="connsiteY0" fmla="*/ 740 h 5563519"/>
              <a:gd name="connsiteX1" fmla="*/ 3175396 w 5899446"/>
              <a:gd name="connsiteY1" fmla="*/ 21848 h 5563519"/>
              <a:gd name="connsiteX2" fmla="*/ 5395327 w 5899446"/>
              <a:gd name="connsiteY2" fmla="*/ 788936 h 5563519"/>
              <a:gd name="connsiteX3" fmla="*/ 5553702 w 5899446"/>
              <a:gd name="connsiteY3" fmla="*/ 4234819 h 5563519"/>
              <a:gd name="connsiteX4" fmla="*/ 5335088 w 5899446"/>
              <a:gd name="connsiteY4" fmla="*/ 4697156 h 5563519"/>
              <a:gd name="connsiteX5" fmla="*/ 5892178 w 5899446"/>
              <a:gd name="connsiteY5" fmla="*/ 4910410 h 5563519"/>
              <a:gd name="connsiteX6" fmla="*/ 4900119 w 5899446"/>
              <a:gd name="connsiteY6" fmla="*/ 5091182 h 5563519"/>
              <a:gd name="connsiteX7" fmla="*/ 3928734 w 5899446"/>
              <a:gd name="connsiteY7" fmla="*/ 5415380 h 5563519"/>
              <a:gd name="connsiteX8" fmla="*/ 1976356 w 5899446"/>
              <a:gd name="connsiteY8" fmla="*/ 5490758 h 5563519"/>
              <a:gd name="connsiteX9" fmla="*/ 484451 w 5899446"/>
              <a:gd name="connsiteY9" fmla="*/ 4599872 h 5563519"/>
              <a:gd name="connsiteX10" fmla="*/ 5107 w 5899446"/>
              <a:gd name="connsiteY10" fmla="*/ 2182375 h 5563519"/>
              <a:gd name="connsiteX11" fmla="*/ 1044827 w 5899446"/>
              <a:gd name="connsiteY11" fmla="*/ 390247 h 5563519"/>
              <a:gd name="connsiteX12" fmla="*/ 2610904 w 5899446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900119 w 5842641"/>
              <a:gd name="connsiteY6" fmla="*/ 5091182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756741 w 5842641"/>
              <a:gd name="connsiteY6" fmla="*/ 5177609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756741 w 5842641"/>
              <a:gd name="connsiteY6" fmla="*/ 5177609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753475 w 5842641"/>
              <a:gd name="connsiteY6" fmla="*/ 5258150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42641"/>
              <a:gd name="connsiteY0" fmla="*/ 740 h 5563519"/>
              <a:gd name="connsiteX1" fmla="*/ 3175396 w 5842641"/>
              <a:gd name="connsiteY1" fmla="*/ 21848 h 5563519"/>
              <a:gd name="connsiteX2" fmla="*/ 5395327 w 5842641"/>
              <a:gd name="connsiteY2" fmla="*/ 788936 h 5563519"/>
              <a:gd name="connsiteX3" fmla="*/ 5553702 w 5842641"/>
              <a:gd name="connsiteY3" fmla="*/ 4234819 h 5563519"/>
              <a:gd name="connsiteX4" fmla="*/ 5335088 w 5842641"/>
              <a:gd name="connsiteY4" fmla="*/ 4697156 h 5563519"/>
              <a:gd name="connsiteX5" fmla="*/ 5806082 w 5842641"/>
              <a:gd name="connsiteY5" fmla="*/ 4917350 h 5563519"/>
              <a:gd name="connsiteX6" fmla="*/ 4753475 w 5842641"/>
              <a:gd name="connsiteY6" fmla="*/ 5258150 h 5563519"/>
              <a:gd name="connsiteX7" fmla="*/ 3928734 w 5842641"/>
              <a:gd name="connsiteY7" fmla="*/ 5415380 h 5563519"/>
              <a:gd name="connsiteX8" fmla="*/ 1976356 w 5842641"/>
              <a:gd name="connsiteY8" fmla="*/ 5490758 h 5563519"/>
              <a:gd name="connsiteX9" fmla="*/ 484451 w 5842641"/>
              <a:gd name="connsiteY9" fmla="*/ 4599872 h 5563519"/>
              <a:gd name="connsiteX10" fmla="*/ 5107 w 5842641"/>
              <a:gd name="connsiteY10" fmla="*/ 2182375 h 5563519"/>
              <a:gd name="connsiteX11" fmla="*/ 1044827 w 5842641"/>
              <a:gd name="connsiteY11" fmla="*/ 390247 h 5563519"/>
              <a:gd name="connsiteX12" fmla="*/ 2610904 w 5842641"/>
              <a:gd name="connsiteY12" fmla="*/ 740 h 5563519"/>
              <a:gd name="connsiteX0" fmla="*/ 2610904 w 5850952"/>
              <a:gd name="connsiteY0" fmla="*/ 740 h 5563519"/>
              <a:gd name="connsiteX1" fmla="*/ 3175396 w 5850952"/>
              <a:gd name="connsiteY1" fmla="*/ 21848 h 5563519"/>
              <a:gd name="connsiteX2" fmla="*/ 5395327 w 5850952"/>
              <a:gd name="connsiteY2" fmla="*/ 788936 h 5563519"/>
              <a:gd name="connsiteX3" fmla="*/ 5553702 w 5850952"/>
              <a:gd name="connsiteY3" fmla="*/ 4234819 h 5563519"/>
              <a:gd name="connsiteX4" fmla="*/ 5335088 w 5850952"/>
              <a:gd name="connsiteY4" fmla="*/ 4697156 h 5563519"/>
              <a:gd name="connsiteX5" fmla="*/ 5806082 w 5850952"/>
              <a:gd name="connsiteY5" fmla="*/ 4917350 h 5563519"/>
              <a:gd name="connsiteX6" fmla="*/ 4753475 w 5850952"/>
              <a:gd name="connsiteY6" fmla="*/ 5258150 h 5563519"/>
              <a:gd name="connsiteX7" fmla="*/ 3928734 w 5850952"/>
              <a:gd name="connsiteY7" fmla="*/ 5415380 h 5563519"/>
              <a:gd name="connsiteX8" fmla="*/ 1976356 w 5850952"/>
              <a:gd name="connsiteY8" fmla="*/ 5490758 h 5563519"/>
              <a:gd name="connsiteX9" fmla="*/ 484451 w 5850952"/>
              <a:gd name="connsiteY9" fmla="*/ 4599872 h 5563519"/>
              <a:gd name="connsiteX10" fmla="*/ 5107 w 5850952"/>
              <a:gd name="connsiteY10" fmla="*/ 2182375 h 5563519"/>
              <a:gd name="connsiteX11" fmla="*/ 1044827 w 5850952"/>
              <a:gd name="connsiteY11" fmla="*/ 390247 h 5563519"/>
              <a:gd name="connsiteX12" fmla="*/ 2610904 w 5850952"/>
              <a:gd name="connsiteY12" fmla="*/ 740 h 5563519"/>
              <a:gd name="connsiteX0" fmla="*/ 2610904 w 5847215"/>
              <a:gd name="connsiteY0" fmla="*/ 740 h 5563519"/>
              <a:gd name="connsiteX1" fmla="*/ 3175396 w 5847215"/>
              <a:gd name="connsiteY1" fmla="*/ 21848 h 5563519"/>
              <a:gd name="connsiteX2" fmla="*/ 5395327 w 5847215"/>
              <a:gd name="connsiteY2" fmla="*/ 788936 h 5563519"/>
              <a:gd name="connsiteX3" fmla="*/ 5553702 w 5847215"/>
              <a:gd name="connsiteY3" fmla="*/ 4234819 h 5563519"/>
              <a:gd name="connsiteX4" fmla="*/ 5335088 w 5847215"/>
              <a:gd name="connsiteY4" fmla="*/ 4697156 h 5563519"/>
              <a:gd name="connsiteX5" fmla="*/ 5806082 w 5847215"/>
              <a:gd name="connsiteY5" fmla="*/ 4917350 h 5563519"/>
              <a:gd name="connsiteX6" fmla="*/ 4753475 w 5847215"/>
              <a:gd name="connsiteY6" fmla="*/ 5258150 h 5563519"/>
              <a:gd name="connsiteX7" fmla="*/ 3928734 w 5847215"/>
              <a:gd name="connsiteY7" fmla="*/ 5415380 h 5563519"/>
              <a:gd name="connsiteX8" fmla="*/ 1976356 w 5847215"/>
              <a:gd name="connsiteY8" fmla="*/ 5490758 h 5563519"/>
              <a:gd name="connsiteX9" fmla="*/ 484451 w 5847215"/>
              <a:gd name="connsiteY9" fmla="*/ 4599872 h 5563519"/>
              <a:gd name="connsiteX10" fmla="*/ 5107 w 5847215"/>
              <a:gd name="connsiteY10" fmla="*/ 2182375 h 5563519"/>
              <a:gd name="connsiteX11" fmla="*/ 1044827 w 5847215"/>
              <a:gd name="connsiteY11" fmla="*/ 390247 h 5563519"/>
              <a:gd name="connsiteX12" fmla="*/ 2610904 w 5847215"/>
              <a:gd name="connsiteY12" fmla="*/ 740 h 5563519"/>
              <a:gd name="connsiteX0" fmla="*/ 2610904 w 5848305"/>
              <a:gd name="connsiteY0" fmla="*/ 740 h 5563519"/>
              <a:gd name="connsiteX1" fmla="*/ 3175396 w 5848305"/>
              <a:gd name="connsiteY1" fmla="*/ 21848 h 5563519"/>
              <a:gd name="connsiteX2" fmla="*/ 5395327 w 5848305"/>
              <a:gd name="connsiteY2" fmla="*/ 788936 h 5563519"/>
              <a:gd name="connsiteX3" fmla="*/ 5555336 w 5848305"/>
              <a:gd name="connsiteY3" fmla="*/ 4194548 h 5563519"/>
              <a:gd name="connsiteX4" fmla="*/ 5335088 w 5848305"/>
              <a:gd name="connsiteY4" fmla="*/ 4697156 h 5563519"/>
              <a:gd name="connsiteX5" fmla="*/ 5806082 w 5848305"/>
              <a:gd name="connsiteY5" fmla="*/ 4917350 h 5563519"/>
              <a:gd name="connsiteX6" fmla="*/ 4753475 w 5848305"/>
              <a:gd name="connsiteY6" fmla="*/ 5258150 h 5563519"/>
              <a:gd name="connsiteX7" fmla="*/ 3928734 w 5848305"/>
              <a:gd name="connsiteY7" fmla="*/ 5415380 h 5563519"/>
              <a:gd name="connsiteX8" fmla="*/ 1976356 w 5848305"/>
              <a:gd name="connsiteY8" fmla="*/ 5490758 h 5563519"/>
              <a:gd name="connsiteX9" fmla="*/ 484451 w 5848305"/>
              <a:gd name="connsiteY9" fmla="*/ 4599872 h 5563519"/>
              <a:gd name="connsiteX10" fmla="*/ 5107 w 5848305"/>
              <a:gd name="connsiteY10" fmla="*/ 2182375 h 5563519"/>
              <a:gd name="connsiteX11" fmla="*/ 1044827 w 5848305"/>
              <a:gd name="connsiteY11" fmla="*/ 390247 h 5563519"/>
              <a:gd name="connsiteX12" fmla="*/ 2610904 w 5848305"/>
              <a:gd name="connsiteY12" fmla="*/ 740 h 5563519"/>
              <a:gd name="connsiteX0" fmla="*/ 2610904 w 5848305"/>
              <a:gd name="connsiteY0" fmla="*/ 740 h 5563519"/>
              <a:gd name="connsiteX1" fmla="*/ 3175396 w 5848305"/>
              <a:gd name="connsiteY1" fmla="*/ 21848 h 5563519"/>
              <a:gd name="connsiteX2" fmla="*/ 5395327 w 5848305"/>
              <a:gd name="connsiteY2" fmla="*/ 788936 h 5563519"/>
              <a:gd name="connsiteX3" fmla="*/ 5555336 w 5848305"/>
              <a:gd name="connsiteY3" fmla="*/ 4194548 h 5563519"/>
              <a:gd name="connsiteX4" fmla="*/ 5335088 w 5848305"/>
              <a:gd name="connsiteY4" fmla="*/ 4697156 h 5563519"/>
              <a:gd name="connsiteX5" fmla="*/ 5806082 w 5848305"/>
              <a:gd name="connsiteY5" fmla="*/ 4917350 h 5563519"/>
              <a:gd name="connsiteX6" fmla="*/ 4764563 w 5848305"/>
              <a:gd name="connsiteY6" fmla="*/ 5272202 h 5563519"/>
              <a:gd name="connsiteX7" fmla="*/ 3928734 w 5848305"/>
              <a:gd name="connsiteY7" fmla="*/ 5415380 h 5563519"/>
              <a:gd name="connsiteX8" fmla="*/ 1976356 w 5848305"/>
              <a:gd name="connsiteY8" fmla="*/ 5490758 h 5563519"/>
              <a:gd name="connsiteX9" fmla="*/ 484451 w 5848305"/>
              <a:gd name="connsiteY9" fmla="*/ 4599872 h 5563519"/>
              <a:gd name="connsiteX10" fmla="*/ 5107 w 5848305"/>
              <a:gd name="connsiteY10" fmla="*/ 2182375 h 5563519"/>
              <a:gd name="connsiteX11" fmla="*/ 1044827 w 5848305"/>
              <a:gd name="connsiteY11" fmla="*/ 390247 h 5563519"/>
              <a:gd name="connsiteX12" fmla="*/ 2610904 w 5848305"/>
              <a:gd name="connsiteY12" fmla="*/ 740 h 5563519"/>
              <a:gd name="connsiteX0" fmla="*/ 2610904 w 5848305"/>
              <a:gd name="connsiteY0" fmla="*/ 740 h 5580594"/>
              <a:gd name="connsiteX1" fmla="*/ 3175396 w 5848305"/>
              <a:gd name="connsiteY1" fmla="*/ 21848 h 5580594"/>
              <a:gd name="connsiteX2" fmla="*/ 5395327 w 5848305"/>
              <a:gd name="connsiteY2" fmla="*/ 788936 h 5580594"/>
              <a:gd name="connsiteX3" fmla="*/ 5555336 w 5848305"/>
              <a:gd name="connsiteY3" fmla="*/ 4194548 h 5580594"/>
              <a:gd name="connsiteX4" fmla="*/ 5335088 w 5848305"/>
              <a:gd name="connsiteY4" fmla="*/ 4697156 h 5580594"/>
              <a:gd name="connsiteX5" fmla="*/ 5806082 w 5848305"/>
              <a:gd name="connsiteY5" fmla="*/ 4917350 h 5580594"/>
              <a:gd name="connsiteX6" fmla="*/ 4764563 w 5848305"/>
              <a:gd name="connsiteY6" fmla="*/ 5272202 h 5580594"/>
              <a:gd name="connsiteX7" fmla="*/ 3915472 w 5848305"/>
              <a:gd name="connsiteY7" fmla="*/ 5455023 h 5580594"/>
              <a:gd name="connsiteX8" fmla="*/ 1976356 w 5848305"/>
              <a:gd name="connsiteY8" fmla="*/ 5490758 h 5580594"/>
              <a:gd name="connsiteX9" fmla="*/ 484451 w 5848305"/>
              <a:gd name="connsiteY9" fmla="*/ 4599872 h 5580594"/>
              <a:gd name="connsiteX10" fmla="*/ 5107 w 5848305"/>
              <a:gd name="connsiteY10" fmla="*/ 2182375 h 5580594"/>
              <a:gd name="connsiteX11" fmla="*/ 1044827 w 5848305"/>
              <a:gd name="connsiteY11" fmla="*/ 390247 h 5580594"/>
              <a:gd name="connsiteX12" fmla="*/ 2610904 w 5848305"/>
              <a:gd name="connsiteY12" fmla="*/ 740 h 5580594"/>
              <a:gd name="connsiteX0" fmla="*/ 2610904 w 5848305"/>
              <a:gd name="connsiteY0" fmla="*/ 740 h 5565393"/>
              <a:gd name="connsiteX1" fmla="*/ 3175396 w 5848305"/>
              <a:gd name="connsiteY1" fmla="*/ 21848 h 5565393"/>
              <a:gd name="connsiteX2" fmla="*/ 5395327 w 5848305"/>
              <a:gd name="connsiteY2" fmla="*/ 788936 h 5565393"/>
              <a:gd name="connsiteX3" fmla="*/ 5555336 w 5848305"/>
              <a:gd name="connsiteY3" fmla="*/ 4194548 h 5565393"/>
              <a:gd name="connsiteX4" fmla="*/ 5335088 w 5848305"/>
              <a:gd name="connsiteY4" fmla="*/ 4697156 h 5565393"/>
              <a:gd name="connsiteX5" fmla="*/ 5806082 w 5848305"/>
              <a:gd name="connsiteY5" fmla="*/ 4917350 h 5565393"/>
              <a:gd name="connsiteX6" fmla="*/ 4764563 w 5848305"/>
              <a:gd name="connsiteY6" fmla="*/ 5272202 h 5565393"/>
              <a:gd name="connsiteX7" fmla="*/ 3915472 w 5848305"/>
              <a:gd name="connsiteY7" fmla="*/ 5455023 h 5565393"/>
              <a:gd name="connsiteX8" fmla="*/ 1976356 w 5848305"/>
              <a:gd name="connsiteY8" fmla="*/ 5490758 h 5565393"/>
              <a:gd name="connsiteX9" fmla="*/ 484451 w 5848305"/>
              <a:gd name="connsiteY9" fmla="*/ 4599872 h 5565393"/>
              <a:gd name="connsiteX10" fmla="*/ 5107 w 5848305"/>
              <a:gd name="connsiteY10" fmla="*/ 2182375 h 5565393"/>
              <a:gd name="connsiteX11" fmla="*/ 1044827 w 5848305"/>
              <a:gd name="connsiteY11" fmla="*/ 390247 h 5565393"/>
              <a:gd name="connsiteX12" fmla="*/ 2610904 w 5848305"/>
              <a:gd name="connsiteY12" fmla="*/ 740 h 5565393"/>
              <a:gd name="connsiteX0" fmla="*/ 2610904 w 5848305"/>
              <a:gd name="connsiteY0" fmla="*/ 740 h 5565393"/>
              <a:gd name="connsiteX1" fmla="*/ 3175396 w 5848305"/>
              <a:gd name="connsiteY1" fmla="*/ 21848 h 5565393"/>
              <a:gd name="connsiteX2" fmla="*/ 5395327 w 5848305"/>
              <a:gd name="connsiteY2" fmla="*/ 788936 h 5565393"/>
              <a:gd name="connsiteX3" fmla="*/ 5555336 w 5848305"/>
              <a:gd name="connsiteY3" fmla="*/ 4194548 h 5565393"/>
              <a:gd name="connsiteX4" fmla="*/ 5335088 w 5848305"/>
              <a:gd name="connsiteY4" fmla="*/ 4697156 h 5565393"/>
              <a:gd name="connsiteX5" fmla="*/ 5806082 w 5848305"/>
              <a:gd name="connsiteY5" fmla="*/ 4917350 h 5565393"/>
              <a:gd name="connsiteX6" fmla="*/ 4764563 w 5848305"/>
              <a:gd name="connsiteY6" fmla="*/ 5272202 h 5565393"/>
              <a:gd name="connsiteX7" fmla="*/ 3915472 w 5848305"/>
              <a:gd name="connsiteY7" fmla="*/ 5455023 h 5565393"/>
              <a:gd name="connsiteX8" fmla="*/ 1976356 w 5848305"/>
              <a:gd name="connsiteY8" fmla="*/ 5490758 h 5565393"/>
              <a:gd name="connsiteX9" fmla="*/ 484451 w 5848305"/>
              <a:gd name="connsiteY9" fmla="*/ 4599872 h 5565393"/>
              <a:gd name="connsiteX10" fmla="*/ 5107 w 5848305"/>
              <a:gd name="connsiteY10" fmla="*/ 2182375 h 5565393"/>
              <a:gd name="connsiteX11" fmla="*/ 898527 w 5848305"/>
              <a:gd name="connsiteY11" fmla="*/ 261270 h 5565393"/>
              <a:gd name="connsiteX12" fmla="*/ 2610904 w 5848305"/>
              <a:gd name="connsiteY12" fmla="*/ 740 h 5565393"/>
              <a:gd name="connsiteX0" fmla="*/ 2610904 w 5848305"/>
              <a:gd name="connsiteY0" fmla="*/ 740 h 5565393"/>
              <a:gd name="connsiteX1" fmla="*/ 3175396 w 5848305"/>
              <a:gd name="connsiteY1" fmla="*/ 21848 h 5565393"/>
              <a:gd name="connsiteX2" fmla="*/ 5395327 w 5848305"/>
              <a:gd name="connsiteY2" fmla="*/ 788936 h 5565393"/>
              <a:gd name="connsiteX3" fmla="*/ 5555336 w 5848305"/>
              <a:gd name="connsiteY3" fmla="*/ 4194548 h 5565393"/>
              <a:gd name="connsiteX4" fmla="*/ 5335088 w 5848305"/>
              <a:gd name="connsiteY4" fmla="*/ 4697156 h 5565393"/>
              <a:gd name="connsiteX5" fmla="*/ 5806082 w 5848305"/>
              <a:gd name="connsiteY5" fmla="*/ 4917350 h 5565393"/>
              <a:gd name="connsiteX6" fmla="*/ 4764563 w 5848305"/>
              <a:gd name="connsiteY6" fmla="*/ 5272202 h 5565393"/>
              <a:gd name="connsiteX7" fmla="*/ 3915472 w 5848305"/>
              <a:gd name="connsiteY7" fmla="*/ 5455023 h 5565393"/>
              <a:gd name="connsiteX8" fmla="*/ 1976356 w 5848305"/>
              <a:gd name="connsiteY8" fmla="*/ 5490758 h 5565393"/>
              <a:gd name="connsiteX9" fmla="*/ 484451 w 5848305"/>
              <a:gd name="connsiteY9" fmla="*/ 4599872 h 5565393"/>
              <a:gd name="connsiteX10" fmla="*/ 5107 w 5848305"/>
              <a:gd name="connsiteY10" fmla="*/ 2182375 h 5565393"/>
              <a:gd name="connsiteX11" fmla="*/ 906347 w 5848305"/>
              <a:gd name="connsiteY11" fmla="*/ 355862 h 5565393"/>
              <a:gd name="connsiteX12" fmla="*/ 2610904 w 5848305"/>
              <a:gd name="connsiteY12" fmla="*/ 740 h 5565393"/>
              <a:gd name="connsiteX0" fmla="*/ 2610904 w 5848305"/>
              <a:gd name="connsiteY0" fmla="*/ 345 h 5564998"/>
              <a:gd name="connsiteX1" fmla="*/ 3419641 w 5848305"/>
              <a:gd name="connsiteY1" fmla="*/ 34646 h 5564998"/>
              <a:gd name="connsiteX2" fmla="*/ 5395327 w 5848305"/>
              <a:gd name="connsiteY2" fmla="*/ 788541 h 5564998"/>
              <a:gd name="connsiteX3" fmla="*/ 5555336 w 5848305"/>
              <a:gd name="connsiteY3" fmla="*/ 4194153 h 5564998"/>
              <a:gd name="connsiteX4" fmla="*/ 5335088 w 5848305"/>
              <a:gd name="connsiteY4" fmla="*/ 4696761 h 5564998"/>
              <a:gd name="connsiteX5" fmla="*/ 5806082 w 5848305"/>
              <a:gd name="connsiteY5" fmla="*/ 4916955 h 5564998"/>
              <a:gd name="connsiteX6" fmla="*/ 4764563 w 5848305"/>
              <a:gd name="connsiteY6" fmla="*/ 5271807 h 5564998"/>
              <a:gd name="connsiteX7" fmla="*/ 3915472 w 5848305"/>
              <a:gd name="connsiteY7" fmla="*/ 5454628 h 5564998"/>
              <a:gd name="connsiteX8" fmla="*/ 1976356 w 5848305"/>
              <a:gd name="connsiteY8" fmla="*/ 5490363 h 5564998"/>
              <a:gd name="connsiteX9" fmla="*/ 484451 w 5848305"/>
              <a:gd name="connsiteY9" fmla="*/ 4599477 h 5564998"/>
              <a:gd name="connsiteX10" fmla="*/ 5107 w 5848305"/>
              <a:gd name="connsiteY10" fmla="*/ 2181980 h 5564998"/>
              <a:gd name="connsiteX11" fmla="*/ 906347 w 5848305"/>
              <a:gd name="connsiteY11" fmla="*/ 355467 h 5564998"/>
              <a:gd name="connsiteX12" fmla="*/ 2610904 w 5848305"/>
              <a:gd name="connsiteY12" fmla="*/ 345 h 5564998"/>
              <a:gd name="connsiteX0" fmla="*/ 2610904 w 5848305"/>
              <a:gd name="connsiteY0" fmla="*/ 49158 h 5613811"/>
              <a:gd name="connsiteX1" fmla="*/ 3422907 w 5848305"/>
              <a:gd name="connsiteY1" fmla="*/ 2919 h 5613811"/>
              <a:gd name="connsiteX2" fmla="*/ 5395327 w 5848305"/>
              <a:gd name="connsiteY2" fmla="*/ 837354 h 5613811"/>
              <a:gd name="connsiteX3" fmla="*/ 5555336 w 5848305"/>
              <a:gd name="connsiteY3" fmla="*/ 4242966 h 5613811"/>
              <a:gd name="connsiteX4" fmla="*/ 5335088 w 5848305"/>
              <a:gd name="connsiteY4" fmla="*/ 4745574 h 5613811"/>
              <a:gd name="connsiteX5" fmla="*/ 5806082 w 5848305"/>
              <a:gd name="connsiteY5" fmla="*/ 4965768 h 5613811"/>
              <a:gd name="connsiteX6" fmla="*/ 4764563 w 5848305"/>
              <a:gd name="connsiteY6" fmla="*/ 5320620 h 5613811"/>
              <a:gd name="connsiteX7" fmla="*/ 3915472 w 5848305"/>
              <a:gd name="connsiteY7" fmla="*/ 5503441 h 5613811"/>
              <a:gd name="connsiteX8" fmla="*/ 1976356 w 5848305"/>
              <a:gd name="connsiteY8" fmla="*/ 5539176 h 5613811"/>
              <a:gd name="connsiteX9" fmla="*/ 484451 w 5848305"/>
              <a:gd name="connsiteY9" fmla="*/ 4648290 h 5613811"/>
              <a:gd name="connsiteX10" fmla="*/ 5107 w 5848305"/>
              <a:gd name="connsiteY10" fmla="*/ 2230793 h 5613811"/>
              <a:gd name="connsiteX11" fmla="*/ 906347 w 5848305"/>
              <a:gd name="connsiteY11" fmla="*/ 404280 h 5613811"/>
              <a:gd name="connsiteX12" fmla="*/ 2610904 w 5848305"/>
              <a:gd name="connsiteY12" fmla="*/ 49158 h 5613811"/>
              <a:gd name="connsiteX0" fmla="*/ 2576556 w 5848305"/>
              <a:gd name="connsiteY0" fmla="*/ 83959 h 5663920"/>
              <a:gd name="connsiteX1" fmla="*/ 3422907 w 5848305"/>
              <a:gd name="connsiteY1" fmla="*/ 53028 h 5663920"/>
              <a:gd name="connsiteX2" fmla="*/ 5395327 w 5848305"/>
              <a:gd name="connsiteY2" fmla="*/ 887463 h 5663920"/>
              <a:gd name="connsiteX3" fmla="*/ 5555336 w 5848305"/>
              <a:gd name="connsiteY3" fmla="*/ 4293075 h 5663920"/>
              <a:gd name="connsiteX4" fmla="*/ 5335088 w 5848305"/>
              <a:gd name="connsiteY4" fmla="*/ 4795683 h 5663920"/>
              <a:gd name="connsiteX5" fmla="*/ 5806082 w 5848305"/>
              <a:gd name="connsiteY5" fmla="*/ 5015877 h 5663920"/>
              <a:gd name="connsiteX6" fmla="*/ 4764563 w 5848305"/>
              <a:gd name="connsiteY6" fmla="*/ 5370729 h 5663920"/>
              <a:gd name="connsiteX7" fmla="*/ 3915472 w 5848305"/>
              <a:gd name="connsiteY7" fmla="*/ 5553550 h 5663920"/>
              <a:gd name="connsiteX8" fmla="*/ 1976356 w 5848305"/>
              <a:gd name="connsiteY8" fmla="*/ 5589285 h 5663920"/>
              <a:gd name="connsiteX9" fmla="*/ 484451 w 5848305"/>
              <a:gd name="connsiteY9" fmla="*/ 4698399 h 5663920"/>
              <a:gd name="connsiteX10" fmla="*/ 5107 w 5848305"/>
              <a:gd name="connsiteY10" fmla="*/ 2280902 h 5663920"/>
              <a:gd name="connsiteX11" fmla="*/ 906347 w 5848305"/>
              <a:gd name="connsiteY11" fmla="*/ 454389 h 5663920"/>
              <a:gd name="connsiteX12" fmla="*/ 2576556 w 5848305"/>
              <a:gd name="connsiteY12" fmla="*/ 83959 h 5663920"/>
              <a:gd name="connsiteX0" fmla="*/ 2576556 w 5848305"/>
              <a:gd name="connsiteY0" fmla="*/ 51710 h 5631671"/>
              <a:gd name="connsiteX1" fmla="*/ 3467797 w 5848305"/>
              <a:gd name="connsiteY1" fmla="*/ 63563 h 5631671"/>
              <a:gd name="connsiteX2" fmla="*/ 5395327 w 5848305"/>
              <a:gd name="connsiteY2" fmla="*/ 855214 h 5631671"/>
              <a:gd name="connsiteX3" fmla="*/ 5555336 w 5848305"/>
              <a:gd name="connsiteY3" fmla="*/ 4260826 h 5631671"/>
              <a:gd name="connsiteX4" fmla="*/ 5335088 w 5848305"/>
              <a:gd name="connsiteY4" fmla="*/ 4763434 h 5631671"/>
              <a:gd name="connsiteX5" fmla="*/ 5806082 w 5848305"/>
              <a:gd name="connsiteY5" fmla="*/ 4983628 h 5631671"/>
              <a:gd name="connsiteX6" fmla="*/ 4764563 w 5848305"/>
              <a:gd name="connsiteY6" fmla="*/ 5338480 h 5631671"/>
              <a:gd name="connsiteX7" fmla="*/ 3915472 w 5848305"/>
              <a:gd name="connsiteY7" fmla="*/ 5521301 h 5631671"/>
              <a:gd name="connsiteX8" fmla="*/ 1976356 w 5848305"/>
              <a:gd name="connsiteY8" fmla="*/ 5557036 h 5631671"/>
              <a:gd name="connsiteX9" fmla="*/ 484451 w 5848305"/>
              <a:gd name="connsiteY9" fmla="*/ 4666150 h 5631671"/>
              <a:gd name="connsiteX10" fmla="*/ 5107 w 5848305"/>
              <a:gd name="connsiteY10" fmla="*/ 2248653 h 5631671"/>
              <a:gd name="connsiteX11" fmla="*/ 906347 w 5848305"/>
              <a:gd name="connsiteY11" fmla="*/ 422140 h 5631671"/>
              <a:gd name="connsiteX12" fmla="*/ 2576556 w 5848305"/>
              <a:gd name="connsiteY12" fmla="*/ 51710 h 5631671"/>
              <a:gd name="connsiteX0" fmla="*/ 2576556 w 5848305"/>
              <a:gd name="connsiteY0" fmla="*/ 5729 h 5585690"/>
              <a:gd name="connsiteX1" fmla="*/ 3467797 w 5848305"/>
              <a:gd name="connsiteY1" fmla="*/ 17582 h 5585690"/>
              <a:gd name="connsiteX2" fmla="*/ 5395327 w 5848305"/>
              <a:gd name="connsiteY2" fmla="*/ 809233 h 5585690"/>
              <a:gd name="connsiteX3" fmla="*/ 5555336 w 5848305"/>
              <a:gd name="connsiteY3" fmla="*/ 4214845 h 5585690"/>
              <a:gd name="connsiteX4" fmla="*/ 5335088 w 5848305"/>
              <a:gd name="connsiteY4" fmla="*/ 4717453 h 5585690"/>
              <a:gd name="connsiteX5" fmla="*/ 5806082 w 5848305"/>
              <a:gd name="connsiteY5" fmla="*/ 4937647 h 5585690"/>
              <a:gd name="connsiteX6" fmla="*/ 4764563 w 5848305"/>
              <a:gd name="connsiteY6" fmla="*/ 5292499 h 5585690"/>
              <a:gd name="connsiteX7" fmla="*/ 3915472 w 5848305"/>
              <a:gd name="connsiteY7" fmla="*/ 5475320 h 5585690"/>
              <a:gd name="connsiteX8" fmla="*/ 1976356 w 5848305"/>
              <a:gd name="connsiteY8" fmla="*/ 5511055 h 5585690"/>
              <a:gd name="connsiteX9" fmla="*/ 484451 w 5848305"/>
              <a:gd name="connsiteY9" fmla="*/ 4620169 h 5585690"/>
              <a:gd name="connsiteX10" fmla="*/ 5107 w 5848305"/>
              <a:gd name="connsiteY10" fmla="*/ 2202672 h 5585690"/>
              <a:gd name="connsiteX11" fmla="*/ 906347 w 5848305"/>
              <a:gd name="connsiteY11" fmla="*/ 376159 h 5585690"/>
              <a:gd name="connsiteX12" fmla="*/ 2576556 w 5848305"/>
              <a:gd name="connsiteY12" fmla="*/ 5729 h 5585690"/>
              <a:gd name="connsiteX0" fmla="*/ 2576556 w 5848305"/>
              <a:gd name="connsiteY0" fmla="*/ 8882 h 5588843"/>
              <a:gd name="connsiteX1" fmla="*/ 3467797 w 5848305"/>
              <a:gd name="connsiteY1" fmla="*/ 20735 h 5588843"/>
              <a:gd name="connsiteX2" fmla="*/ 5395327 w 5848305"/>
              <a:gd name="connsiteY2" fmla="*/ 812386 h 5588843"/>
              <a:gd name="connsiteX3" fmla="*/ 5555336 w 5848305"/>
              <a:gd name="connsiteY3" fmla="*/ 4217998 h 5588843"/>
              <a:gd name="connsiteX4" fmla="*/ 5335088 w 5848305"/>
              <a:gd name="connsiteY4" fmla="*/ 4720606 h 5588843"/>
              <a:gd name="connsiteX5" fmla="*/ 5806082 w 5848305"/>
              <a:gd name="connsiteY5" fmla="*/ 4940800 h 5588843"/>
              <a:gd name="connsiteX6" fmla="*/ 4764563 w 5848305"/>
              <a:gd name="connsiteY6" fmla="*/ 5295652 h 5588843"/>
              <a:gd name="connsiteX7" fmla="*/ 3915472 w 5848305"/>
              <a:gd name="connsiteY7" fmla="*/ 5478473 h 5588843"/>
              <a:gd name="connsiteX8" fmla="*/ 1976356 w 5848305"/>
              <a:gd name="connsiteY8" fmla="*/ 5514208 h 5588843"/>
              <a:gd name="connsiteX9" fmla="*/ 484451 w 5848305"/>
              <a:gd name="connsiteY9" fmla="*/ 4623322 h 5588843"/>
              <a:gd name="connsiteX10" fmla="*/ 5107 w 5848305"/>
              <a:gd name="connsiteY10" fmla="*/ 2205825 h 5588843"/>
              <a:gd name="connsiteX11" fmla="*/ 906347 w 5848305"/>
              <a:gd name="connsiteY11" fmla="*/ 379312 h 5588843"/>
              <a:gd name="connsiteX12" fmla="*/ 2576556 w 5848305"/>
              <a:gd name="connsiteY12" fmla="*/ 8882 h 5588843"/>
              <a:gd name="connsiteX0" fmla="*/ 2576556 w 5848305"/>
              <a:gd name="connsiteY0" fmla="*/ 8882 h 5588843"/>
              <a:gd name="connsiteX1" fmla="*/ 3467797 w 5848305"/>
              <a:gd name="connsiteY1" fmla="*/ 20735 h 5588843"/>
              <a:gd name="connsiteX2" fmla="*/ 5395327 w 5848305"/>
              <a:gd name="connsiteY2" fmla="*/ 812386 h 5588843"/>
              <a:gd name="connsiteX3" fmla="*/ 5555336 w 5848305"/>
              <a:gd name="connsiteY3" fmla="*/ 4217998 h 5588843"/>
              <a:gd name="connsiteX4" fmla="*/ 5389772 w 5848305"/>
              <a:gd name="connsiteY4" fmla="*/ 4742493 h 5588843"/>
              <a:gd name="connsiteX5" fmla="*/ 5806082 w 5848305"/>
              <a:gd name="connsiteY5" fmla="*/ 4940800 h 5588843"/>
              <a:gd name="connsiteX6" fmla="*/ 4764563 w 5848305"/>
              <a:gd name="connsiteY6" fmla="*/ 5295652 h 5588843"/>
              <a:gd name="connsiteX7" fmla="*/ 3915472 w 5848305"/>
              <a:gd name="connsiteY7" fmla="*/ 5478473 h 5588843"/>
              <a:gd name="connsiteX8" fmla="*/ 1976356 w 5848305"/>
              <a:gd name="connsiteY8" fmla="*/ 5514208 h 5588843"/>
              <a:gd name="connsiteX9" fmla="*/ 484451 w 5848305"/>
              <a:gd name="connsiteY9" fmla="*/ 4623322 h 5588843"/>
              <a:gd name="connsiteX10" fmla="*/ 5107 w 5848305"/>
              <a:gd name="connsiteY10" fmla="*/ 2205825 h 5588843"/>
              <a:gd name="connsiteX11" fmla="*/ 906347 w 5848305"/>
              <a:gd name="connsiteY11" fmla="*/ 379312 h 5588843"/>
              <a:gd name="connsiteX12" fmla="*/ 2576556 w 5848305"/>
              <a:gd name="connsiteY12" fmla="*/ 8882 h 5588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48305" h="5588843">
                <a:moveTo>
                  <a:pt x="2576556" y="8882"/>
                </a:moveTo>
                <a:cubicBezTo>
                  <a:pt x="2769005" y="5592"/>
                  <a:pt x="2970894" y="-15007"/>
                  <a:pt x="3467797" y="20735"/>
                </a:cubicBezTo>
                <a:cubicBezTo>
                  <a:pt x="4269030" y="78367"/>
                  <a:pt x="4951839" y="148583"/>
                  <a:pt x="5395327" y="812386"/>
                </a:cubicBezTo>
                <a:cubicBezTo>
                  <a:pt x="5791711" y="1514548"/>
                  <a:pt x="6098900" y="1835813"/>
                  <a:pt x="5555336" y="4217998"/>
                </a:cubicBezTo>
                <a:cubicBezTo>
                  <a:pt x="5492829" y="4364626"/>
                  <a:pt x="5442386" y="4674213"/>
                  <a:pt x="5389772" y="4742493"/>
                </a:cubicBezTo>
                <a:cubicBezTo>
                  <a:pt x="5529018" y="4991187"/>
                  <a:pt x="5910284" y="4848607"/>
                  <a:pt x="5806082" y="4940800"/>
                </a:cubicBezTo>
                <a:cubicBezTo>
                  <a:pt x="5701881" y="5032993"/>
                  <a:pt x="5391216" y="5247980"/>
                  <a:pt x="4764563" y="5295652"/>
                </a:cubicBezTo>
                <a:cubicBezTo>
                  <a:pt x="4545159" y="5340601"/>
                  <a:pt x="4180970" y="5386864"/>
                  <a:pt x="3915472" y="5478473"/>
                </a:cubicBezTo>
                <a:cubicBezTo>
                  <a:pt x="3445435" y="5618353"/>
                  <a:pt x="2607979" y="5619604"/>
                  <a:pt x="1976356" y="5514208"/>
                </a:cubicBezTo>
                <a:cubicBezTo>
                  <a:pt x="1344733" y="5408812"/>
                  <a:pt x="839347" y="5198313"/>
                  <a:pt x="484451" y="4623322"/>
                </a:cubicBezTo>
                <a:cubicBezTo>
                  <a:pt x="174449" y="4138229"/>
                  <a:pt x="-35919" y="3030467"/>
                  <a:pt x="5107" y="2205825"/>
                </a:cubicBezTo>
                <a:cubicBezTo>
                  <a:pt x="107564" y="1476749"/>
                  <a:pt x="377966" y="739400"/>
                  <a:pt x="906347" y="379312"/>
                </a:cubicBezTo>
                <a:cubicBezTo>
                  <a:pt x="1302633" y="109247"/>
                  <a:pt x="1999208" y="18755"/>
                  <a:pt x="2576556" y="888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18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51E0511-ECC8-4FD3-A8C8-31C8C3B93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icrophone against a white background">
            <a:extLst>
              <a:ext uri="{FF2B5EF4-FFF2-40B4-BE49-F238E27FC236}">
                <a16:creationId xmlns:a16="http://schemas.microsoft.com/office/drawing/2014/main" id="{18B8AE89-79F1-45CB-9289-05C27DAF22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33" b="929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382F5A8-0801-441E-9C73-D7444DC4D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57046">
            <a:off x="468265" y="1205576"/>
            <a:ext cx="6977187" cy="557092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601" h="725962">
                <a:moveTo>
                  <a:pt x="284667" y="725962"/>
                </a:moveTo>
                <a:cubicBezTo>
                  <a:pt x="313242" y="686910"/>
                  <a:pt x="340657" y="666797"/>
                  <a:pt x="430018" y="637285"/>
                </a:cubicBezTo>
                <a:cubicBezTo>
                  <a:pt x="519379" y="607773"/>
                  <a:pt x="700342" y="633664"/>
                  <a:pt x="820834" y="548891"/>
                </a:cubicBezTo>
                <a:cubicBezTo>
                  <a:pt x="941325" y="464119"/>
                  <a:pt x="978945" y="348264"/>
                  <a:pt x="954560" y="257809"/>
                </a:cubicBezTo>
                <a:cubicBezTo>
                  <a:pt x="930175" y="167354"/>
                  <a:pt x="880075" y="31018"/>
                  <a:pt x="674525" y="6158"/>
                </a:cubicBezTo>
                <a:cubicBezTo>
                  <a:pt x="468976" y="-18702"/>
                  <a:pt x="105460" y="25908"/>
                  <a:pt x="15300" y="247141"/>
                </a:cubicBezTo>
                <a:cubicBezTo>
                  <a:pt x="-20133" y="410209"/>
                  <a:pt x="-9465" y="576801"/>
                  <a:pt x="217325" y="651191"/>
                </a:cubicBezTo>
                <a:cubicBezTo>
                  <a:pt x="270475" y="669193"/>
                  <a:pt x="284667" y="725962"/>
                  <a:pt x="284667" y="725962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89AE7-244C-9E4E-9DED-7CF71CF69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905" y="1143977"/>
            <a:ext cx="5685906" cy="1174563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40ECA-FB3B-E54D-AFDF-961CE7419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754" y="2318541"/>
            <a:ext cx="5131332" cy="3400616"/>
          </a:xfrm>
        </p:spPr>
        <p:txBody>
          <a:bodyPr anchor="t">
            <a:normAutofit lnSpcReduction="10000"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4400" dirty="0"/>
              <a:t>Audio and video instructional content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4400" dirty="0"/>
              <a:t>Audio and video student work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4400" dirty="0"/>
              <a:t>Advice, technology, and help for faculty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6B90F41-10EE-4D43-BBF2-CAC75FDE5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57046">
            <a:off x="415877" y="1248442"/>
            <a:ext cx="6977187" cy="557092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601" h="725962">
                <a:moveTo>
                  <a:pt x="284667" y="725962"/>
                </a:moveTo>
                <a:cubicBezTo>
                  <a:pt x="313242" y="686910"/>
                  <a:pt x="340657" y="666797"/>
                  <a:pt x="430018" y="637285"/>
                </a:cubicBezTo>
                <a:cubicBezTo>
                  <a:pt x="519379" y="607773"/>
                  <a:pt x="700342" y="633664"/>
                  <a:pt x="820834" y="548891"/>
                </a:cubicBezTo>
                <a:cubicBezTo>
                  <a:pt x="941325" y="464119"/>
                  <a:pt x="978945" y="348264"/>
                  <a:pt x="954560" y="257809"/>
                </a:cubicBezTo>
                <a:cubicBezTo>
                  <a:pt x="930175" y="167354"/>
                  <a:pt x="880075" y="31018"/>
                  <a:pt x="674525" y="6158"/>
                </a:cubicBezTo>
                <a:cubicBezTo>
                  <a:pt x="468976" y="-18702"/>
                  <a:pt x="105460" y="25908"/>
                  <a:pt x="15300" y="247141"/>
                </a:cubicBezTo>
                <a:cubicBezTo>
                  <a:pt x="-20133" y="410209"/>
                  <a:pt x="-9465" y="576801"/>
                  <a:pt x="217325" y="651191"/>
                </a:cubicBezTo>
                <a:cubicBezTo>
                  <a:pt x="270475" y="669193"/>
                  <a:pt x="284667" y="725962"/>
                  <a:pt x="284667" y="725962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8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3AF9C6E-31D5-480C-AE10-9BA3E4ED1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urple light on gadgets">
            <a:extLst>
              <a:ext uri="{FF2B5EF4-FFF2-40B4-BE49-F238E27FC236}">
                <a16:creationId xmlns:a16="http://schemas.microsoft.com/office/drawing/2014/main" id="{8148E33C-E643-4A43-8A5B-A1571C366B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8" b="12593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D1BE14B-C94E-4A1A-B076-39CCA2304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92448" flipH="1" flipV="1">
            <a:off x="399987" y="694217"/>
            <a:ext cx="3909320" cy="5385644"/>
          </a:xfrm>
          <a:custGeom>
            <a:avLst/>
            <a:gdLst>
              <a:gd name="connsiteX0" fmla="*/ 6058 w 823258"/>
              <a:gd name="connsiteY0" fmla="*/ 673615 h 1272110"/>
              <a:gd name="connsiteX1" fmla="*/ 112452 w 823258"/>
              <a:gd name="connsiteY1" fmla="*/ 471685 h 1272110"/>
              <a:gd name="connsiteX2" fmla="*/ 94736 w 823258"/>
              <a:gd name="connsiteY2" fmla="*/ 159741 h 1272110"/>
              <a:gd name="connsiteX3" fmla="*/ 229419 w 823258"/>
              <a:gd name="connsiteY3" fmla="*/ 14485 h 1272110"/>
              <a:gd name="connsiteX4" fmla="*/ 580225 w 823258"/>
              <a:gd name="connsiteY4" fmla="*/ 3817 h 1272110"/>
              <a:gd name="connsiteX5" fmla="*/ 736149 w 823258"/>
              <a:gd name="connsiteY5" fmla="*/ 195174 h 1272110"/>
              <a:gd name="connsiteX6" fmla="*/ 823017 w 823258"/>
              <a:gd name="connsiteY6" fmla="*/ 912026 h 1272110"/>
              <a:gd name="connsiteX7" fmla="*/ 743293 w 823258"/>
              <a:gd name="connsiteY7" fmla="*/ 1196443 h 1272110"/>
              <a:gd name="connsiteX8" fmla="*/ 310858 w 823258"/>
              <a:gd name="connsiteY8" fmla="*/ 1251402 h 1272110"/>
              <a:gd name="connsiteX9" fmla="*/ 133693 w 823258"/>
              <a:gd name="connsiteY9" fmla="*/ 1020992 h 1272110"/>
              <a:gd name="connsiteX10" fmla="*/ 126549 w 823258"/>
              <a:gd name="connsiteY10" fmla="*/ 606369 h 1272110"/>
              <a:gd name="connsiteX11" fmla="*/ 6058 w 823258"/>
              <a:gd name="connsiteY11" fmla="*/ 673615 h 1272110"/>
              <a:gd name="connsiteX0" fmla="*/ 6097 w 846673"/>
              <a:gd name="connsiteY0" fmla="*/ 673624 h 1266490"/>
              <a:gd name="connsiteX1" fmla="*/ 112491 w 846673"/>
              <a:gd name="connsiteY1" fmla="*/ 471694 h 1266490"/>
              <a:gd name="connsiteX2" fmla="*/ 94775 w 846673"/>
              <a:gd name="connsiteY2" fmla="*/ 159750 h 1266490"/>
              <a:gd name="connsiteX3" fmla="*/ 229458 w 846673"/>
              <a:gd name="connsiteY3" fmla="*/ 14494 h 1266490"/>
              <a:gd name="connsiteX4" fmla="*/ 580264 w 846673"/>
              <a:gd name="connsiteY4" fmla="*/ 3826 h 1266490"/>
              <a:gd name="connsiteX5" fmla="*/ 736188 w 846673"/>
              <a:gd name="connsiteY5" fmla="*/ 195183 h 1266490"/>
              <a:gd name="connsiteX6" fmla="*/ 823056 w 846673"/>
              <a:gd name="connsiteY6" fmla="*/ 912035 h 1266490"/>
              <a:gd name="connsiteX7" fmla="*/ 795891 w 846673"/>
              <a:gd name="connsiteY7" fmla="*/ 1213658 h 1266490"/>
              <a:gd name="connsiteX8" fmla="*/ 310897 w 846673"/>
              <a:gd name="connsiteY8" fmla="*/ 1251411 h 1266490"/>
              <a:gd name="connsiteX9" fmla="*/ 133732 w 846673"/>
              <a:gd name="connsiteY9" fmla="*/ 1021001 h 1266490"/>
              <a:gd name="connsiteX10" fmla="*/ 126588 w 846673"/>
              <a:gd name="connsiteY10" fmla="*/ 606378 h 1266490"/>
              <a:gd name="connsiteX11" fmla="*/ 6097 w 846673"/>
              <a:gd name="connsiteY11" fmla="*/ 673624 h 1266490"/>
              <a:gd name="connsiteX0" fmla="*/ 6097 w 849914"/>
              <a:gd name="connsiteY0" fmla="*/ 673624 h 1273207"/>
              <a:gd name="connsiteX1" fmla="*/ 112491 w 849914"/>
              <a:gd name="connsiteY1" fmla="*/ 471694 h 1273207"/>
              <a:gd name="connsiteX2" fmla="*/ 94775 w 849914"/>
              <a:gd name="connsiteY2" fmla="*/ 159750 h 1273207"/>
              <a:gd name="connsiteX3" fmla="*/ 229458 w 849914"/>
              <a:gd name="connsiteY3" fmla="*/ 14494 h 1273207"/>
              <a:gd name="connsiteX4" fmla="*/ 580264 w 849914"/>
              <a:gd name="connsiteY4" fmla="*/ 3826 h 1273207"/>
              <a:gd name="connsiteX5" fmla="*/ 736188 w 849914"/>
              <a:gd name="connsiteY5" fmla="*/ 195183 h 1273207"/>
              <a:gd name="connsiteX6" fmla="*/ 823056 w 849914"/>
              <a:gd name="connsiteY6" fmla="*/ 912035 h 1273207"/>
              <a:gd name="connsiteX7" fmla="*/ 795891 w 849914"/>
              <a:gd name="connsiteY7" fmla="*/ 1213658 h 1273207"/>
              <a:gd name="connsiteX8" fmla="*/ 248636 w 849914"/>
              <a:gd name="connsiteY8" fmla="*/ 1257509 h 1273207"/>
              <a:gd name="connsiteX9" fmla="*/ 133732 w 849914"/>
              <a:gd name="connsiteY9" fmla="*/ 1021001 h 1273207"/>
              <a:gd name="connsiteX10" fmla="*/ 126588 w 849914"/>
              <a:gd name="connsiteY10" fmla="*/ 606378 h 1273207"/>
              <a:gd name="connsiteX11" fmla="*/ 6097 w 849914"/>
              <a:gd name="connsiteY11" fmla="*/ 673624 h 1273207"/>
              <a:gd name="connsiteX0" fmla="*/ 6097 w 857388"/>
              <a:gd name="connsiteY0" fmla="*/ 673624 h 1273231"/>
              <a:gd name="connsiteX1" fmla="*/ 112491 w 857388"/>
              <a:gd name="connsiteY1" fmla="*/ 471694 h 1273231"/>
              <a:gd name="connsiteX2" fmla="*/ 94775 w 857388"/>
              <a:gd name="connsiteY2" fmla="*/ 159750 h 1273231"/>
              <a:gd name="connsiteX3" fmla="*/ 229458 w 857388"/>
              <a:gd name="connsiteY3" fmla="*/ 14494 h 1273231"/>
              <a:gd name="connsiteX4" fmla="*/ 580264 w 857388"/>
              <a:gd name="connsiteY4" fmla="*/ 3826 h 1273231"/>
              <a:gd name="connsiteX5" fmla="*/ 736188 w 857388"/>
              <a:gd name="connsiteY5" fmla="*/ 195183 h 1273231"/>
              <a:gd name="connsiteX6" fmla="*/ 837750 w 857388"/>
              <a:gd name="connsiteY6" fmla="*/ 911367 h 1273231"/>
              <a:gd name="connsiteX7" fmla="*/ 795891 w 857388"/>
              <a:gd name="connsiteY7" fmla="*/ 1213658 h 1273231"/>
              <a:gd name="connsiteX8" fmla="*/ 248636 w 857388"/>
              <a:gd name="connsiteY8" fmla="*/ 1257509 h 1273231"/>
              <a:gd name="connsiteX9" fmla="*/ 133732 w 857388"/>
              <a:gd name="connsiteY9" fmla="*/ 1021001 h 1273231"/>
              <a:gd name="connsiteX10" fmla="*/ 126588 w 857388"/>
              <a:gd name="connsiteY10" fmla="*/ 606378 h 1273231"/>
              <a:gd name="connsiteX11" fmla="*/ 6097 w 857388"/>
              <a:gd name="connsiteY11" fmla="*/ 673624 h 1273231"/>
              <a:gd name="connsiteX0" fmla="*/ 6097 w 859776"/>
              <a:gd name="connsiteY0" fmla="*/ 673624 h 1273231"/>
              <a:gd name="connsiteX1" fmla="*/ 112491 w 859776"/>
              <a:gd name="connsiteY1" fmla="*/ 471694 h 1273231"/>
              <a:gd name="connsiteX2" fmla="*/ 94775 w 859776"/>
              <a:gd name="connsiteY2" fmla="*/ 159750 h 1273231"/>
              <a:gd name="connsiteX3" fmla="*/ 229458 w 859776"/>
              <a:gd name="connsiteY3" fmla="*/ 14494 h 1273231"/>
              <a:gd name="connsiteX4" fmla="*/ 580264 w 859776"/>
              <a:gd name="connsiteY4" fmla="*/ 3826 h 1273231"/>
              <a:gd name="connsiteX5" fmla="*/ 736188 w 859776"/>
              <a:gd name="connsiteY5" fmla="*/ 195183 h 1273231"/>
              <a:gd name="connsiteX6" fmla="*/ 837750 w 859776"/>
              <a:gd name="connsiteY6" fmla="*/ 911367 h 1273231"/>
              <a:gd name="connsiteX7" fmla="*/ 795891 w 859776"/>
              <a:gd name="connsiteY7" fmla="*/ 1213658 h 1273231"/>
              <a:gd name="connsiteX8" fmla="*/ 248636 w 859776"/>
              <a:gd name="connsiteY8" fmla="*/ 1257509 h 1273231"/>
              <a:gd name="connsiteX9" fmla="*/ 133732 w 859776"/>
              <a:gd name="connsiteY9" fmla="*/ 1021001 h 1273231"/>
              <a:gd name="connsiteX10" fmla="*/ 126588 w 859776"/>
              <a:gd name="connsiteY10" fmla="*/ 606378 h 1273231"/>
              <a:gd name="connsiteX11" fmla="*/ 6097 w 859776"/>
              <a:gd name="connsiteY11" fmla="*/ 673624 h 1273231"/>
              <a:gd name="connsiteX0" fmla="*/ 6097 w 863219"/>
              <a:gd name="connsiteY0" fmla="*/ 673624 h 1273231"/>
              <a:gd name="connsiteX1" fmla="*/ 112491 w 863219"/>
              <a:gd name="connsiteY1" fmla="*/ 471694 h 1273231"/>
              <a:gd name="connsiteX2" fmla="*/ 94775 w 863219"/>
              <a:gd name="connsiteY2" fmla="*/ 159750 h 1273231"/>
              <a:gd name="connsiteX3" fmla="*/ 229458 w 863219"/>
              <a:gd name="connsiteY3" fmla="*/ 14494 h 1273231"/>
              <a:gd name="connsiteX4" fmla="*/ 580264 w 863219"/>
              <a:gd name="connsiteY4" fmla="*/ 3826 h 1273231"/>
              <a:gd name="connsiteX5" fmla="*/ 736188 w 863219"/>
              <a:gd name="connsiteY5" fmla="*/ 195183 h 1273231"/>
              <a:gd name="connsiteX6" fmla="*/ 837750 w 863219"/>
              <a:gd name="connsiteY6" fmla="*/ 911367 h 1273231"/>
              <a:gd name="connsiteX7" fmla="*/ 795891 w 863219"/>
              <a:gd name="connsiteY7" fmla="*/ 1213658 h 1273231"/>
              <a:gd name="connsiteX8" fmla="*/ 248636 w 863219"/>
              <a:gd name="connsiteY8" fmla="*/ 1257509 h 1273231"/>
              <a:gd name="connsiteX9" fmla="*/ 133732 w 863219"/>
              <a:gd name="connsiteY9" fmla="*/ 1021001 h 1273231"/>
              <a:gd name="connsiteX10" fmla="*/ 126588 w 863219"/>
              <a:gd name="connsiteY10" fmla="*/ 606378 h 1273231"/>
              <a:gd name="connsiteX11" fmla="*/ 6097 w 863219"/>
              <a:gd name="connsiteY11" fmla="*/ 673624 h 1273231"/>
              <a:gd name="connsiteX0" fmla="*/ 6097 w 865261"/>
              <a:gd name="connsiteY0" fmla="*/ 673624 h 1271255"/>
              <a:gd name="connsiteX1" fmla="*/ 112491 w 865261"/>
              <a:gd name="connsiteY1" fmla="*/ 471694 h 1271255"/>
              <a:gd name="connsiteX2" fmla="*/ 94775 w 865261"/>
              <a:gd name="connsiteY2" fmla="*/ 159750 h 1271255"/>
              <a:gd name="connsiteX3" fmla="*/ 229458 w 865261"/>
              <a:gd name="connsiteY3" fmla="*/ 14494 h 1271255"/>
              <a:gd name="connsiteX4" fmla="*/ 580264 w 865261"/>
              <a:gd name="connsiteY4" fmla="*/ 3826 h 1271255"/>
              <a:gd name="connsiteX5" fmla="*/ 736188 w 865261"/>
              <a:gd name="connsiteY5" fmla="*/ 195183 h 1271255"/>
              <a:gd name="connsiteX6" fmla="*/ 841141 w 865261"/>
              <a:gd name="connsiteY6" fmla="*/ 970003 h 1271255"/>
              <a:gd name="connsiteX7" fmla="*/ 795891 w 865261"/>
              <a:gd name="connsiteY7" fmla="*/ 1213658 h 1271255"/>
              <a:gd name="connsiteX8" fmla="*/ 248636 w 865261"/>
              <a:gd name="connsiteY8" fmla="*/ 1257509 h 1271255"/>
              <a:gd name="connsiteX9" fmla="*/ 133732 w 865261"/>
              <a:gd name="connsiteY9" fmla="*/ 1021001 h 1271255"/>
              <a:gd name="connsiteX10" fmla="*/ 126588 w 865261"/>
              <a:gd name="connsiteY10" fmla="*/ 606378 h 1271255"/>
              <a:gd name="connsiteX11" fmla="*/ 6097 w 865261"/>
              <a:gd name="connsiteY11" fmla="*/ 673624 h 1271255"/>
              <a:gd name="connsiteX0" fmla="*/ 6097 w 860021"/>
              <a:gd name="connsiteY0" fmla="*/ 673624 h 1279428"/>
              <a:gd name="connsiteX1" fmla="*/ 112491 w 860021"/>
              <a:gd name="connsiteY1" fmla="*/ 471694 h 1279428"/>
              <a:gd name="connsiteX2" fmla="*/ 94775 w 860021"/>
              <a:gd name="connsiteY2" fmla="*/ 159750 h 1279428"/>
              <a:gd name="connsiteX3" fmla="*/ 229458 w 860021"/>
              <a:gd name="connsiteY3" fmla="*/ 14494 h 1279428"/>
              <a:gd name="connsiteX4" fmla="*/ 580264 w 860021"/>
              <a:gd name="connsiteY4" fmla="*/ 3826 h 1279428"/>
              <a:gd name="connsiteX5" fmla="*/ 736188 w 860021"/>
              <a:gd name="connsiteY5" fmla="*/ 195183 h 1279428"/>
              <a:gd name="connsiteX6" fmla="*/ 841141 w 860021"/>
              <a:gd name="connsiteY6" fmla="*/ 970003 h 1279428"/>
              <a:gd name="connsiteX7" fmla="*/ 797210 w 860021"/>
              <a:gd name="connsiteY7" fmla="*/ 1236461 h 1279428"/>
              <a:gd name="connsiteX8" fmla="*/ 248636 w 860021"/>
              <a:gd name="connsiteY8" fmla="*/ 1257509 h 1279428"/>
              <a:gd name="connsiteX9" fmla="*/ 133732 w 860021"/>
              <a:gd name="connsiteY9" fmla="*/ 1021001 h 1279428"/>
              <a:gd name="connsiteX10" fmla="*/ 126588 w 860021"/>
              <a:gd name="connsiteY10" fmla="*/ 606378 h 1279428"/>
              <a:gd name="connsiteX11" fmla="*/ 6097 w 860021"/>
              <a:gd name="connsiteY11" fmla="*/ 673624 h 1279428"/>
              <a:gd name="connsiteX0" fmla="*/ 6097 w 860380"/>
              <a:gd name="connsiteY0" fmla="*/ 679490 h 1285294"/>
              <a:gd name="connsiteX1" fmla="*/ 112491 w 860380"/>
              <a:gd name="connsiteY1" fmla="*/ 477560 h 1285294"/>
              <a:gd name="connsiteX2" fmla="*/ 94775 w 860380"/>
              <a:gd name="connsiteY2" fmla="*/ 165616 h 1285294"/>
              <a:gd name="connsiteX3" fmla="*/ 229458 w 860380"/>
              <a:gd name="connsiteY3" fmla="*/ 20360 h 1285294"/>
              <a:gd name="connsiteX4" fmla="*/ 580264 w 860380"/>
              <a:gd name="connsiteY4" fmla="*/ 9692 h 1285294"/>
              <a:gd name="connsiteX5" fmla="*/ 730442 w 860380"/>
              <a:gd name="connsiteY5" fmla="*/ 165383 h 1285294"/>
              <a:gd name="connsiteX6" fmla="*/ 841141 w 860380"/>
              <a:gd name="connsiteY6" fmla="*/ 975869 h 1285294"/>
              <a:gd name="connsiteX7" fmla="*/ 797210 w 860380"/>
              <a:gd name="connsiteY7" fmla="*/ 1242327 h 1285294"/>
              <a:gd name="connsiteX8" fmla="*/ 248636 w 860380"/>
              <a:gd name="connsiteY8" fmla="*/ 1263375 h 1285294"/>
              <a:gd name="connsiteX9" fmla="*/ 133732 w 860380"/>
              <a:gd name="connsiteY9" fmla="*/ 1026867 h 1285294"/>
              <a:gd name="connsiteX10" fmla="*/ 126588 w 860380"/>
              <a:gd name="connsiteY10" fmla="*/ 612244 h 1285294"/>
              <a:gd name="connsiteX11" fmla="*/ 6097 w 860380"/>
              <a:gd name="connsiteY11" fmla="*/ 679490 h 1285294"/>
              <a:gd name="connsiteX0" fmla="*/ 6097 w 881639"/>
              <a:gd name="connsiteY0" fmla="*/ 679490 h 1286194"/>
              <a:gd name="connsiteX1" fmla="*/ 112491 w 881639"/>
              <a:gd name="connsiteY1" fmla="*/ 477560 h 1286194"/>
              <a:gd name="connsiteX2" fmla="*/ 94775 w 881639"/>
              <a:gd name="connsiteY2" fmla="*/ 165616 h 1286194"/>
              <a:gd name="connsiteX3" fmla="*/ 229458 w 881639"/>
              <a:gd name="connsiteY3" fmla="*/ 20360 h 1286194"/>
              <a:gd name="connsiteX4" fmla="*/ 580264 w 881639"/>
              <a:gd name="connsiteY4" fmla="*/ 9692 h 1286194"/>
              <a:gd name="connsiteX5" fmla="*/ 730442 w 881639"/>
              <a:gd name="connsiteY5" fmla="*/ 165383 h 1286194"/>
              <a:gd name="connsiteX6" fmla="*/ 873260 w 881639"/>
              <a:gd name="connsiteY6" fmla="*/ 958078 h 1286194"/>
              <a:gd name="connsiteX7" fmla="*/ 797210 w 881639"/>
              <a:gd name="connsiteY7" fmla="*/ 1242327 h 1286194"/>
              <a:gd name="connsiteX8" fmla="*/ 248636 w 881639"/>
              <a:gd name="connsiteY8" fmla="*/ 1263375 h 1286194"/>
              <a:gd name="connsiteX9" fmla="*/ 133732 w 881639"/>
              <a:gd name="connsiteY9" fmla="*/ 1026867 h 1286194"/>
              <a:gd name="connsiteX10" fmla="*/ 126588 w 881639"/>
              <a:gd name="connsiteY10" fmla="*/ 612244 h 1286194"/>
              <a:gd name="connsiteX11" fmla="*/ 6097 w 881639"/>
              <a:gd name="connsiteY11" fmla="*/ 679490 h 1286194"/>
              <a:gd name="connsiteX0" fmla="*/ 6216 w 881758"/>
              <a:gd name="connsiteY0" fmla="*/ 679490 h 1286194"/>
              <a:gd name="connsiteX1" fmla="*/ 110067 w 881758"/>
              <a:gd name="connsiteY1" fmla="*/ 369894 h 1286194"/>
              <a:gd name="connsiteX2" fmla="*/ 94894 w 881758"/>
              <a:gd name="connsiteY2" fmla="*/ 165616 h 1286194"/>
              <a:gd name="connsiteX3" fmla="*/ 229577 w 881758"/>
              <a:gd name="connsiteY3" fmla="*/ 20360 h 1286194"/>
              <a:gd name="connsiteX4" fmla="*/ 580383 w 881758"/>
              <a:gd name="connsiteY4" fmla="*/ 9692 h 1286194"/>
              <a:gd name="connsiteX5" fmla="*/ 730561 w 881758"/>
              <a:gd name="connsiteY5" fmla="*/ 165383 h 1286194"/>
              <a:gd name="connsiteX6" fmla="*/ 873379 w 881758"/>
              <a:gd name="connsiteY6" fmla="*/ 958078 h 1286194"/>
              <a:gd name="connsiteX7" fmla="*/ 797329 w 881758"/>
              <a:gd name="connsiteY7" fmla="*/ 1242327 h 1286194"/>
              <a:gd name="connsiteX8" fmla="*/ 248755 w 881758"/>
              <a:gd name="connsiteY8" fmla="*/ 1263375 h 1286194"/>
              <a:gd name="connsiteX9" fmla="*/ 133851 w 881758"/>
              <a:gd name="connsiteY9" fmla="*/ 1026867 h 1286194"/>
              <a:gd name="connsiteX10" fmla="*/ 126707 w 881758"/>
              <a:gd name="connsiteY10" fmla="*/ 612244 h 1286194"/>
              <a:gd name="connsiteX11" fmla="*/ 6216 w 881758"/>
              <a:gd name="connsiteY11" fmla="*/ 679490 h 1286194"/>
              <a:gd name="connsiteX0" fmla="*/ 6216 w 881758"/>
              <a:gd name="connsiteY0" fmla="*/ 679490 h 1286194"/>
              <a:gd name="connsiteX1" fmla="*/ 110067 w 881758"/>
              <a:gd name="connsiteY1" fmla="*/ 369894 h 1286194"/>
              <a:gd name="connsiteX2" fmla="*/ 94894 w 881758"/>
              <a:gd name="connsiteY2" fmla="*/ 165616 h 1286194"/>
              <a:gd name="connsiteX3" fmla="*/ 229577 w 881758"/>
              <a:gd name="connsiteY3" fmla="*/ 20360 h 1286194"/>
              <a:gd name="connsiteX4" fmla="*/ 580383 w 881758"/>
              <a:gd name="connsiteY4" fmla="*/ 9692 h 1286194"/>
              <a:gd name="connsiteX5" fmla="*/ 730561 w 881758"/>
              <a:gd name="connsiteY5" fmla="*/ 165383 h 1286194"/>
              <a:gd name="connsiteX6" fmla="*/ 873379 w 881758"/>
              <a:gd name="connsiteY6" fmla="*/ 958078 h 1286194"/>
              <a:gd name="connsiteX7" fmla="*/ 797329 w 881758"/>
              <a:gd name="connsiteY7" fmla="*/ 1242327 h 1286194"/>
              <a:gd name="connsiteX8" fmla="*/ 248755 w 881758"/>
              <a:gd name="connsiteY8" fmla="*/ 1263375 h 1286194"/>
              <a:gd name="connsiteX9" fmla="*/ 133851 w 881758"/>
              <a:gd name="connsiteY9" fmla="*/ 1026867 h 1286194"/>
              <a:gd name="connsiteX10" fmla="*/ 138858 w 881758"/>
              <a:gd name="connsiteY10" fmla="*/ 503910 h 1286194"/>
              <a:gd name="connsiteX11" fmla="*/ 6216 w 881758"/>
              <a:gd name="connsiteY11" fmla="*/ 679490 h 1286194"/>
              <a:gd name="connsiteX0" fmla="*/ 6961 w 868563"/>
              <a:gd name="connsiteY0" fmla="*/ 538413 h 1286194"/>
              <a:gd name="connsiteX1" fmla="*/ 96872 w 868563"/>
              <a:gd name="connsiteY1" fmla="*/ 369894 h 1286194"/>
              <a:gd name="connsiteX2" fmla="*/ 81699 w 868563"/>
              <a:gd name="connsiteY2" fmla="*/ 165616 h 1286194"/>
              <a:gd name="connsiteX3" fmla="*/ 216382 w 868563"/>
              <a:gd name="connsiteY3" fmla="*/ 20360 h 1286194"/>
              <a:gd name="connsiteX4" fmla="*/ 567188 w 868563"/>
              <a:gd name="connsiteY4" fmla="*/ 9692 h 1286194"/>
              <a:gd name="connsiteX5" fmla="*/ 717366 w 868563"/>
              <a:gd name="connsiteY5" fmla="*/ 165383 h 1286194"/>
              <a:gd name="connsiteX6" fmla="*/ 860184 w 868563"/>
              <a:gd name="connsiteY6" fmla="*/ 958078 h 1286194"/>
              <a:gd name="connsiteX7" fmla="*/ 784134 w 868563"/>
              <a:gd name="connsiteY7" fmla="*/ 1242327 h 1286194"/>
              <a:gd name="connsiteX8" fmla="*/ 235560 w 868563"/>
              <a:gd name="connsiteY8" fmla="*/ 1263375 h 1286194"/>
              <a:gd name="connsiteX9" fmla="*/ 120656 w 868563"/>
              <a:gd name="connsiteY9" fmla="*/ 1026867 h 1286194"/>
              <a:gd name="connsiteX10" fmla="*/ 125663 w 868563"/>
              <a:gd name="connsiteY10" fmla="*/ 503910 h 1286194"/>
              <a:gd name="connsiteX11" fmla="*/ 6961 w 868563"/>
              <a:gd name="connsiteY11" fmla="*/ 538413 h 1286194"/>
              <a:gd name="connsiteX0" fmla="*/ 6961 w 867791"/>
              <a:gd name="connsiteY0" fmla="*/ 538413 h 1312892"/>
              <a:gd name="connsiteX1" fmla="*/ 96872 w 867791"/>
              <a:gd name="connsiteY1" fmla="*/ 369894 h 1312892"/>
              <a:gd name="connsiteX2" fmla="*/ 81699 w 867791"/>
              <a:gd name="connsiteY2" fmla="*/ 165616 h 1312892"/>
              <a:gd name="connsiteX3" fmla="*/ 216382 w 867791"/>
              <a:gd name="connsiteY3" fmla="*/ 20360 h 1312892"/>
              <a:gd name="connsiteX4" fmla="*/ 567188 w 867791"/>
              <a:gd name="connsiteY4" fmla="*/ 9692 h 1312892"/>
              <a:gd name="connsiteX5" fmla="*/ 717366 w 867791"/>
              <a:gd name="connsiteY5" fmla="*/ 165383 h 1312892"/>
              <a:gd name="connsiteX6" fmla="*/ 860184 w 867791"/>
              <a:gd name="connsiteY6" fmla="*/ 958078 h 1312892"/>
              <a:gd name="connsiteX7" fmla="*/ 784134 w 867791"/>
              <a:gd name="connsiteY7" fmla="*/ 1242327 h 1312892"/>
              <a:gd name="connsiteX8" fmla="*/ 256000 w 867791"/>
              <a:gd name="connsiteY8" fmla="*/ 1298372 h 1312892"/>
              <a:gd name="connsiteX9" fmla="*/ 120656 w 867791"/>
              <a:gd name="connsiteY9" fmla="*/ 1026867 h 1312892"/>
              <a:gd name="connsiteX10" fmla="*/ 125663 w 867791"/>
              <a:gd name="connsiteY10" fmla="*/ 503910 h 1312892"/>
              <a:gd name="connsiteX11" fmla="*/ 6961 w 867791"/>
              <a:gd name="connsiteY11" fmla="*/ 538413 h 1312892"/>
              <a:gd name="connsiteX0" fmla="*/ 6961 w 867791"/>
              <a:gd name="connsiteY0" fmla="*/ 538413 h 1313923"/>
              <a:gd name="connsiteX1" fmla="*/ 96872 w 867791"/>
              <a:gd name="connsiteY1" fmla="*/ 369894 h 1313923"/>
              <a:gd name="connsiteX2" fmla="*/ 81699 w 867791"/>
              <a:gd name="connsiteY2" fmla="*/ 165616 h 1313923"/>
              <a:gd name="connsiteX3" fmla="*/ 216382 w 867791"/>
              <a:gd name="connsiteY3" fmla="*/ 20360 h 1313923"/>
              <a:gd name="connsiteX4" fmla="*/ 567188 w 867791"/>
              <a:gd name="connsiteY4" fmla="*/ 9692 h 1313923"/>
              <a:gd name="connsiteX5" fmla="*/ 717366 w 867791"/>
              <a:gd name="connsiteY5" fmla="*/ 165383 h 1313923"/>
              <a:gd name="connsiteX6" fmla="*/ 860184 w 867791"/>
              <a:gd name="connsiteY6" fmla="*/ 958078 h 1313923"/>
              <a:gd name="connsiteX7" fmla="*/ 784134 w 867791"/>
              <a:gd name="connsiteY7" fmla="*/ 1242327 h 1313923"/>
              <a:gd name="connsiteX8" fmla="*/ 256000 w 867791"/>
              <a:gd name="connsiteY8" fmla="*/ 1298372 h 1313923"/>
              <a:gd name="connsiteX9" fmla="*/ 145617 w 867791"/>
              <a:gd name="connsiteY9" fmla="*/ 1012668 h 1313923"/>
              <a:gd name="connsiteX10" fmla="*/ 125663 w 867791"/>
              <a:gd name="connsiteY10" fmla="*/ 503910 h 1313923"/>
              <a:gd name="connsiteX11" fmla="*/ 6961 w 867791"/>
              <a:gd name="connsiteY11" fmla="*/ 538413 h 1313923"/>
              <a:gd name="connsiteX0" fmla="*/ 6961 w 867791"/>
              <a:gd name="connsiteY0" fmla="*/ 538413 h 1310173"/>
              <a:gd name="connsiteX1" fmla="*/ 96872 w 867791"/>
              <a:gd name="connsiteY1" fmla="*/ 369894 h 1310173"/>
              <a:gd name="connsiteX2" fmla="*/ 81699 w 867791"/>
              <a:gd name="connsiteY2" fmla="*/ 165616 h 1310173"/>
              <a:gd name="connsiteX3" fmla="*/ 216382 w 867791"/>
              <a:gd name="connsiteY3" fmla="*/ 20360 h 1310173"/>
              <a:gd name="connsiteX4" fmla="*/ 567188 w 867791"/>
              <a:gd name="connsiteY4" fmla="*/ 9692 h 1310173"/>
              <a:gd name="connsiteX5" fmla="*/ 717366 w 867791"/>
              <a:gd name="connsiteY5" fmla="*/ 165383 h 1310173"/>
              <a:gd name="connsiteX6" fmla="*/ 860184 w 867791"/>
              <a:gd name="connsiteY6" fmla="*/ 958078 h 1310173"/>
              <a:gd name="connsiteX7" fmla="*/ 784134 w 867791"/>
              <a:gd name="connsiteY7" fmla="*/ 1242327 h 1310173"/>
              <a:gd name="connsiteX8" fmla="*/ 256000 w 867791"/>
              <a:gd name="connsiteY8" fmla="*/ 1298372 h 1310173"/>
              <a:gd name="connsiteX9" fmla="*/ 155978 w 867791"/>
              <a:gd name="connsiteY9" fmla="*/ 1064454 h 1310173"/>
              <a:gd name="connsiteX10" fmla="*/ 125663 w 867791"/>
              <a:gd name="connsiteY10" fmla="*/ 503910 h 1310173"/>
              <a:gd name="connsiteX11" fmla="*/ 6961 w 867791"/>
              <a:gd name="connsiteY11" fmla="*/ 538413 h 1310173"/>
              <a:gd name="connsiteX0" fmla="*/ 6961 w 867791"/>
              <a:gd name="connsiteY0" fmla="*/ 538413 h 1309445"/>
              <a:gd name="connsiteX1" fmla="*/ 96872 w 867791"/>
              <a:gd name="connsiteY1" fmla="*/ 369894 h 1309445"/>
              <a:gd name="connsiteX2" fmla="*/ 81699 w 867791"/>
              <a:gd name="connsiteY2" fmla="*/ 165616 h 1309445"/>
              <a:gd name="connsiteX3" fmla="*/ 216382 w 867791"/>
              <a:gd name="connsiteY3" fmla="*/ 20360 h 1309445"/>
              <a:gd name="connsiteX4" fmla="*/ 567188 w 867791"/>
              <a:gd name="connsiteY4" fmla="*/ 9692 h 1309445"/>
              <a:gd name="connsiteX5" fmla="*/ 717366 w 867791"/>
              <a:gd name="connsiteY5" fmla="*/ 165383 h 1309445"/>
              <a:gd name="connsiteX6" fmla="*/ 860184 w 867791"/>
              <a:gd name="connsiteY6" fmla="*/ 958078 h 1309445"/>
              <a:gd name="connsiteX7" fmla="*/ 784134 w 867791"/>
              <a:gd name="connsiteY7" fmla="*/ 1242327 h 1309445"/>
              <a:gd name="connsiteX8" fmla="*/ 256000 w 867791"/>
              <a:gd name="connsiteY8" fmla="*/ 1298372 h 1309445"/>
              <a:gd name="connsiteX9" fmla="*/ 149196 w 867791"/>
              <a:gd name="connsiteY9" fmla="*/ 1074561 h 1309445"/>
              <a:gd name="connsiteX10" fmla="*/ 125663 w 867791"/>
              <a:gd name="connsiteY10" fmla="*/ 503910 h 1309445"/>
              <a:gd name="connsiteX11" fmla="*/ 6961 w 867791"/>
              <a:gd name="connsiteY11" fmla="*/ 538413 h 1309445"/>
              <a:gd name="connsiteX0" fmla="*/ 6961 w 867791"/>
              <a:gd name="connsiteY0" fmla="*/ 538413 h 1309445"/>
              <a:gd name="connsiteX1" fmla="*/ 96872 w 867791"/>
              <a:gd name="connsiteY1" fmla="*/ 369894 h 1309445"/>
              <a:gd name="connsiteX2" fmla="*/ 81699 w 867791"/>
              <a:gd name="connsiteY2" fmla="*/ 165616 h 1309445"/>
              <a:gd name="connsiteX3" fmla="*/ 216382 w 867791"/>
              <a:gd name="connsiteY3" fmla="*/ 20360 h 1309445"/>
              <a:gd name="connsiteX4" fmla="*/ 567188 w 867791"/>
              <a:gd name="connsiteY4" fmla="*/ 9692 h 1309445"/>
              <a:gd name="connsiteX5" fmla="*/ 717366 w 867791"/>
              <a:gd name="connsiteY5" fmla="*/ 165383 h 1309445"/>
              <a:gd name="connsiteX6" fmla="*/ 860184 w 867791"/>
              <a:gd name="connsiteY6" fmla="*/ 958078 h 1309445"/>
              <a:gd name="connsiteX7" fmla="*/ 784134 w 867791"/>
              <a:gd name="connsiteY7" fmla="*/ 1242327 h 1309445"/>
              <a:gd name="connsiteX8" fmla="*/ 256000 w 867791"/>
              <a:gd name="connsiteY8" fmla="*/ 1298372 h 1309445"/>
              <a:gd name="connsiteX9" fmla="*/ 149196 w 867791"/>
              <a:gd name="connsiteY9" fmla="*/ 1074561 h 1309445"/>
              <a:gd name="connsiteX10" fmla="*/ 125663 w 867791"/>
              <a:gd name="connsiteY10" fmla="*/ 503910 h 1309445"/>
              <a:gd name="connsiteX11" fmla="*/ 6961 w 867791"/>
              <a:gd name="connsiteY11" fmla="*/ 538413 h 1309445"/>
              <a:gd name="connsiteX0" fmla="*/ 6961 w 867791"/>
              <a:gd name="connsiteY0" fmla="*/ 538413 h 1309445"/>
              <a:gd name="connsiteX1" fmla="*/ 96872 w 867791"/>
              <a:gd name="connsiteY1" fmla="*/ 369894 h 1309445"/>
              <a:gd name="connsiteX2" fmla="*/ 81699 w 867791"/>
              <a:gd name="connsiteY2" fmla="*/ 165616 h 1309445"/>
              <a:gd name="connsiteX3" fmla="*/ 216382 w 867791"/>
              <a:gd name="connsiteY3" fmla="*/ 20360 h 1309445"/>
              <a:gd name="connsiteX4" fmla="*/ 567188 w 867791"/>
              <a:gd name="connsiteY4" fmla="*/ 9692 h 1309445"/>
              <a:gd name="connsiteX5" fmla="*/ 717366 w 867791"/>
              <a:gd name="connsiteY5" fmla="*/ 165383 h 1309445"/>
              <a:gd name="connsiteX6" fmla="*/ 860184 w 867791"/>
              <a:gd name="connsiteY6" fmla="*/ 958078 h 1309445"/>
              <a:gd name="connsiteX7" fmla="*/ 784134 w 867791"/>
              <a:gd name="connsiteY7" fmla="*/ 1242327 h 1309445"/>
              <a:gd name="connsiteX8" fmla="*/ 256000 w 867791"/>
              <a:gd name="connsiteY8" fmla="*/ 1298372 h 1309445"/>
              <a:gd name="connsiteX9" fmla="*/ 149196 w 867791"/>
              <a:gd name="connsiteY9" fmla="*/ 1074561 h 1309445"/>
              <a:gd name="connsiteX10" fmla="*/ 125663 w 867791"/>
              <a:gd name="connsiteY10" fmla="*/ 503910 h 1309445"/>
              <a:gd name="connsiteX11" fmla="*/ 6961 w 867791"/>
              <a:gd name="connsiteY11" fmla="*/ 538413 h 1309445"/>
              <a:gd name="connsiteX0" fmla="*/ 6961 w 867791"/>
              <a:gd name="connsiteY0" fmla="*/ 538413 h 1306197"/>
              <a:gd name="connsiteX1" fmla="*/ 96872 w 867791"/>
              <a:gd name="connsiteY1" fmla="*/ 369894 h 1306197"/>
              <a:gd name="connsiteX2" fmla="*/ 81699 w 867791"/>
              <a:gd name="connsiteY2" fmla="*/ 165616 h 1306197"/>
              <a:gd name="connsiteX3" fmla="*/ 216382 w 867791"/>
              <a:gd name="connsiteY3" fmla="*/ 20360 h 1306197"/>
              <a:gd name="connsiteX4" fmla="*/ 567188 w 867791"/>
              <a:gd name="connsiteY4" fmla="*/ 9692 h 1306197"/>
              <a:gd name="connsiteX5" fmla="*/ 717366 w 867791"/>
              <a:gd name="connsiteY5" fmla="*/ 165383 h 1306197"/>
              <a:gd name="connsiteX6" fmla="*/ 860184 w 867791"/>
              <a:gd name="connsiteY6" fmla="*/ 958078 h 1306197"/>
              <a:gd name="connsiteX7" fmla="*/ 784134 w 867791"/>
              <a:gd name="connsiteY7" fmla="*/ 1242327 h 1306197"/>
              <a:gd name="connsiteX8" fmla="*/ 256000 w 867791"/>
              <a:gd name="connsiteY8" fmla="*/ 1298372 h 1306197"/>
              <a:gd name="connsiteX9" fmla="*/ 155507 w 867791"/>
              <a:gd name="connsiteY9" fmla="*/ 1120000 h 1306197"/>
              <a:gd name="connsiteX10" fmla="*/ 125663 w 867791"/>
              <a:gd name="connsiteY10" fmla="*/ 503910 h 1306197"/>
              <a:gd name="connsiteX11" fmla="*/ 6961 w 867791"/>
              <a:gd name="connsiteY11" fmla="*/ 538413 h 1306197"/>
              <a:gd name="connsiteX0" fmla="*/ 6961 w 867791"/>
              <a:gd name="connsiteY0" fmla="*/ 541531 h 1309315"/>
              <a:gd name="connsiteX1" fmla="*/ 96872 w 867791"/>
              <a:gd name="connsiteY1" fmla="*/ 373012 h 1309315"/>
              <a:gd name="connsiteX2" fmla="*/ 80003 w 867791"/>
              <a:gd name="connsiteY2" fmla="*/ 139416 h 1309315"/>
              <a:gd name="connsiteX3" fmla="*/ 216382 w 867791"/>
              <a:gd name="connsiteY3" fmla="*/ 23478 h 1309315"/>
              <a:gd name="connsiteX4" fmla="*/ 567188 w 867791"/>
              <a:gd name="connsiteY4" fmla="*/ 12810 h 1309315"/>
              <a:gd name="connsiteX5" fmla="*/ 717366 w 867791"/>
              <a:gd name="connsiteY5" fmla="*/ 168501 h 1309315"/>
              <a:gd name="connsiteX6" fmla="*/ 860184 w 867791"/>
              <a:gd name="connsiteY6" fmla="*/ 961196 h 1309315"/>
              <a:gd name="connsiteX7" fmla="*/ 784134 w 867791"/>
              <a:gd name="connsiteY7" fmla="*/ 1245445 h 1309315"/>
              <a:gd name="connsiteX8" fmla="*/ 256000 w 867791"/>
              <a:gd name="connsiteY8" fmla="*/ 1301490 h 1309315"/>
              <a:gd name="connsiteX9" fmla="*/ 155507 w 867791"/>
              <a:gd name="connsiteY9" fmla="*/ 1123118 h 1309315"/>
              <a:gd name="connsiteX10" fmla="*/ 125663 w 867791"/>
              <a:gd name="connsiteY10" fmla="*/ 507028 h 1309315"/>
              <a:gd name="connsiteX11" fmla="*/ 6961 w 867791"/>
              <a:gd name="connsiteY11" fmla="*/ 541531 h 1309315"/>
              <a:gd name="connsiteX0" fmla="*/ 6961 w 867791"/>
              <a:gd name="connsiteY0" fmla="*/ 541531 h 1309315"/>
              <a:gd name="connsiteX1" fmla="*/ 96872 w 867791"/>
              <a:gd name="connsiteY1" fmla="*/ 373012 h 1309315"/>
              <a:gd name="connsiteX2" fmla="*/ 80003 w 867791"/>
              <a:gd name="connsiteY2" fmla="*/ 139416 h 1309315"/>
              <a:gd name="connsiteX3" fmla="*/ 216382 w 867791"/>
              <a:gd name="connsiteY3" fmla="*/ 23478 h 1309315"/>
              <a:gd name="connsiteX4" fmla="*/ 567188 w 867791"/>
              <a:gd name="connsiteY4" fmla="*/ 12810 h 1309315"/>
              <a:gd name="connsiteX5" fmla="*/ 717366 w 867791"/>
              <a:gd name="connsiteY5" fmla="*/ 168501 h 1309315"/>
              <a:gd name="connsiteX6" fmla="*/ 860184 w 867791"/>
              <a:gd name="connsiteY6" fmla="*/ 961196 h 1309315"/>
              <a:gd name="connsiteX7" fmla="*/ 784134 w 867791"/>
              <a:gd name="connsiteY7" fmla="*/ 1245445 h 1309315"/>
              <a:gd name="connsiteX8" fmla="*/ 256000 w 867791"/>
              <a:gd name="connsiteY8" fmla="*/ 1301490 h 1309315"/>
              <a:gd name="connsiteX9" fmla="*/ 155507 w 867791"/>
              <a:gd name="connsiteY9" fmla="*/ 1123118 h 1309315"/>
              <a:gd name="connsiteX10" fmla="*/ 125663 w 867791"/>
              <a:gd name="connsiteY10" fmla="*/ 507028 h 1309315"/>
              <a:gd name="connsiteX11" fmla="*/ 6961 w 867791"/>
              <a:gd name="connsiteY11" fmla="*/ 541531 h 1309315"/>
              <a:gd name="connsiteX0" fmla="*/ 6961 w 867791"/>
              <a:gd name="connsiteY0" fmla="*/ 539700 h 1307484"/>
              <a:gd name="connsiteX1" fmla="*/ 96872 w 867791"/>
              <a:gd name="connsiteY1" fmla="*/ 371181 h 1307484"/>
              <a:gd name="connsiteX2" fmla="*/ 77366 w 867791"/>
              <a:gd name="connsiteY2" fmla="*/ 91980 h 1307484"/>
              <a:gd name="connsiteX3" fmla="*/ 216382 w 867791"/>
              <a:gd name="connsiteY3" fmla="*/ 21647 h 1307484"/>
              <a:gd name="connsiteX4" fmla="*/ 567188 w 867791"/>
              <a:gd name="connsiteY4" fmla="*/ 10979 h 1307484"/>
              <a:gd name="connsiteX5" fmla="*/ 717366 w 867791"/>
              <a:gd name="connsiteY5" fmla="*/ 166670 h 1307484"/>
              <a:gd name="connsiteX6" fmla="*/ 860184 w 867791"/>
              <a:gd name="connsiteY6" fmla="*/ 959365 h 1307484"/>
              <a:gd name="connsiteX7" fmla="*/ 784134 w 867791"/>
              <a:gd name="connsiteY7" fmla="*/ 1243614 h 1307484"/>
              <a:gd name="connsiteX8" fmla="*/ 256000 w 867791"/>
              <a:gd name="connsiteY8" fmla="*/ 1299659 h 1307484"/>
              <a:gd name="connsiteX9" fmla="*/ 155507 w 867791"/>
              <a:gd name="connsiteY9" fmla="*/ 1121287 h 1307484"/>
              <a:gd name="connsiteX10" fmla="*/ 125663 w 867791"/>
              <a:gd name="connsiteY10" fmla="*/ 505197 h 1307484"/>
              <a:gd name="connsiteX11" fmla="*/ 6961 w 867791"/>
              <a:gd name="connsiteY11" fmla="*/ 539700 h 1307484"/>
              <a:gd name="connsiteX0" fmla="*/ 6961 w 867791"/>
              <a:gd name="connsiteY0" fmla="*/ 550995 h 1318779"/>
              <a:gd name="connsiteX1" fmla="*/ 96872 w 867791"/>
              <a:gd name="connsiteY1" fmla="*/ 382476 h 1318779"/>
              <a:gd name="connsiteX2" fmla="*/ 77366 w 867791"/>
              <a:gd name="connsiteY2" fmla="*/ 103275 h 1318779"/>
              <a:gd name="connsiteX3" fmla="*/ 229757 w 867791"/>
              <a:gd name="connsiteY3" fmla="*/ 9471 h 1318779"/>
              <a:gd name="connsiteX4" fmla="*/ 567188 w 867791"/>
              <a:gd name="connsiteY4" fmla="*/ 22274 h 1318779"/>
              <a:gd name="connsiteX5" fmla="*/ 717366 w 867791"/>
              <a:gd name="connsiteY5" fmla="*/ 177965 h 1318779"/>
              <a:gd name="connsiteX6" fmla="*/ 860184 w 867791"/>
              <a:gd name="connsiteY6" fmla="*/ 970660 h 1318779"/>
              <a:gd name="connsiteX7" fmla="*/ 784134 w 867791"/>
              <a:gd name="connsiteY7" fmla="*/ 1254909 h 1318779"/>
              <a:gd name="connsiteX8" fmla="*/ 256000 w 867791"/>
              <a:gd name="connsiteY8" fmla="*/ 1310954 h 1318779"/>
              <a:gd name="connsiteX9" fmla="*/ 155507 w 867791"/>
              <a:gd name="connsiteY9" fmla="*/ 1132582 h 1318779"/>
              <a:gd name="connsiteX10" fmla="*/ 125663 w 867791"/>
              <a:gd name="connsiteY10" fmla="*/ 516492 h 1318779"/>
              <a:gd name="connsiteX11" fmla="*/ 6961 w 867791"/>
              <a:gd name="connsiteY11" fmla="*/ 550995 h 1318779"/>
              <a:gd name="connsiteX0" fmla="*/ 6961 w 867791"/>
              <a:gd name="connsiteY0" fmla="*/ 560584 h 1328368"/>
              <a:gd name="connsiteX1" fmla="*/ 96872 w 867791"/>
              <a:gd name="connsiteY1" fmla="*/ 392065 h 1328368"/>
              <a:gd name="connsiteX2" fmla="*/ 77366 w 867791"/>
              <a:gd name="connsiteY2" fmla="*/ 112864 h 1328368"/>
              <a:gd name="connsiteX3" fmla="*/ 229757 w 867791"/>
              <a:gd name="connsiteY3" fmla="*/ 19060 h 1328368"/>
              <a:gd name="connsiteX4" fmla="*/ 566246 w 867791"/>
              <a:gd name="connsiteY4" fmla="*/ 15575 h 1328368"/>
              <a:gd name="connsiteX5" fmla="*/ 717366 w 867791"/>
              <a:gd name="connsiteY5" fmla="*/ 187554 h 1328368"/>
              <a:gd name="connsiteX6" fmla="*/ 860184 w 867791"/>
              <a:gd name="connsiteY6" fmla="*/ 980249 h 1328368"/>
              <a:gd name="connsiteX7" fmla="*/ 784134 w 867791"/>
              <a:gd name="connsiteY7" fmla="*/ 1264498 h 1328368"/>
              <a:gd name="connsiteX8" fmla="*/ 256000 w 867791"/>
              <a:gd name="connsiteY8" fmla="*/ 1320543 h 1328368"/>
              <a:gd name="connsiteX9" fmla="*/ 155507 w 867791"/>
              <a:gd name="connsiteY9" fmla="*/ 1142171 h 1328368"/>
              <a:gd name="connsiteX10" fmla="*/ 125663 w 867791"/>
              <a:gd name="connsiteY10" fmla="*/ 526081 h 1328368"/>
              <a:gd name="connsiteX11" fmla="*/ 6961 w 867791"/>
              <a:gd name="connsiteY11" fmla="*/ 560584 h 1328368"/>
              <a:gd name="connsiteX0" fmla="*/ 6961 w 865870"/>
              <a:gd name="connsiteY0" fmla="*/ 560584 h 1328871"/>
              <a:gd name="connsiteX1" fmla="*/ 96872 w 865870"/>
              <a:gd name="connsiteY1" fmla="*/ 392065 h 1328871"/>
              <a:gd name="connsiteX2" fmla="*/ 77366 w 865870"/>
              <a:gd name="connsiteY2" fmla="*/ 112864 h 1328871"/>
              <a:gd name="connsiteX3" fmla="*/ 229757 w 865870"/>
              <a:gd name="connsiteY3" fmla="*/ 19060 h 1328871"/>
              <a:gd name="connsiteX4" fmla="*/ 566246 w 865870"/>
              <a:gd name="connsiteY4" fmla="*/ 15575 h 1328871"/>
              <a:gd name="connsiteX5" fmla="*/ 717366 w 865870"/>
              <a:gd name="connsiteY5" fmla="*/ 187554 h 1328871"/>
              <a:gd name="connsiteX6" fmla="*/ 860184 w 865870"/>
              <a:gd name="connsiteY6" fmla="*/ 980249 h 1328871"/>
              <a:gd name="connsiteX7" fmla="*/ 784134 w 865870"/>
              <a:gd name="connsiteY7" fmla="*/ 1264498 h 1328871"/>
              <a:gd name="connsiteX8" fmla="*/ 314963 w 865870"/>
              <a:gd name="connsiteY8" fmla="*/ 1321127 h 1328871"/>
              <a:gd name="connsiteX9" fmla="*/ 155507 w 865870"/>
              <a:gd name="connsiteY9" fmla="*/ 1142171 h 1328871"/>
              <a:gd name="connsiteX10" fmla="*/ 125663 w 865870"/>
              <a:gd name="connsiteY10" fmla="*/ 526081 h 1328871"/>
              <a:gd name="connsiteX11" fmla="*/ 6961 w 865870"/>
              <a:gd name="connsiteY11" fmla="*/ 560584 h 1328871"/>
              <a:gd name="connsiteX0" fmla="*/ 6961 w 865870"/>
              <a:gd name="connsiteY0" fmla="*/ 560584 h 1328712"/>
              <a:gd name="connsiteX1" fmla="*/ 96872 w 865870"/>
              <a:gd name="connsiteY1" fmla="*/ 392065 h 1328712"/>
              <a:gd name="connsiteX2" fmla="*/ 77366 w 865870"/>
              <a:gd name="connsiteY2" fmla="*/ 112864 h 1328712"/>
              <a:gd name="connsiteX3" fmla="*/ 229757 w 865870"/>
              <a:gd name="connsiteY3" fmla="*/ 19060 h 1328712"/>
              <a:gd name="connsiteX4" fmla="*/ 566246 w 865870"/>
              <a:gd name="connsiteY4" fmla="*/ 15575 h 1328712"/>
              <a:gd name="connsiteX5" fmla="*/ 717366 w 865870"/>
              <a:gd name="connsiteY5" fmla="*/ 187554 h 1328712"/>
              <a:gd name="connsiteX6" fmla="*/ 860184 w 865870"/>
              <a:gd name="connsiteY6" fmla="*/ 980249 h 1328712"/>
              <a:gd name="connsiteX7" fmla="*/ 784134 w 865870"/>
              <a:gd name="connsiteY7" fmla="*/ 1264498 h 1328712"/>
              <a:gd name="connsiteX8" fmla="*/ 314963 w 865870"/>
              <a:gd name="connsiteY8" fmla="*/ 1321127 h 1328712"/>
              <a:gd name="connsiteX9" fmla="*/ 177736 w 865870"/>
              <a:gd name="connsiteY9" fmla="*/ 1144426 h 1328712"/>
              <a:gd name="connsiteX10" fmla="*/ 125663 w 865870"/>
              <a:gd name="connsiteY10" fmla="*/ 526081 h 1328712"/>
              <a:gd name="connsiteX11" fmla="*/ 6961 w 865870"/>
              <a:gd name="connsiteY11" fmla="*/ 560584 h 1328712"/>
              <a:gd name="connsiteX0" fmla="*/ 6961 w 864913"/>
              <a:gd name="connsiteY0" fmla="*/ 560584 h 1327274"/>
              <a:gd name="connsiteX1" fmla="*/ 96872 w 864913"/>
              <a:gd name="connsiteY1" fmla="*/ 392065 h 1327274"/>
              <a:gd name="connsiteX2" fmla="*/ 77366 w 864913"/>
              <a:gd name="connsiteY2" fmla="*/ 112864 h 1327274"/>
              <a:gd name="connsiteX3" fmla="*/ 229757 w 864913"/>
              <a:gd name="connsiteY3" fmla="*/ 19060 h 1327274"/>
              <a:gd name="connsiteX4" fmla="*/ 566246 w 864913"/>
              <a:gd name="connsiteY4" fmla="*/ 15575 h 1327274"/>
              <a:gd name="connsiteX5" fmla="*/ 717366 w 864913"/>
              <a:gd name="connsiteY5" fmla="*/ 187554 h 1327274"/>
              <a:gd name="connsiteX6" fmla="*/ 860184 w 864913"/>
              <a:gd name="connsiteY6" fmla="*/ 980249 h 1327274"/>
              <a:gd name="connsiteX7" fmla="*/ 784134 w 864913"/>
              <a:gd name="connsiteY7" fmla="*/ 1264498 h 1327274"/>
              <a:gd name="connsiteX8" fmla="*/ 351698 w 864913"/>
              <a:gd name="connsiteY8" fmla="*/ 1319456 h 1327274"/>
              <a:gd name="connsiteX9" fmla="*/ 177736 w 864913"/>
              <a:gd name="connsiteY9" fmla="*/ 1144426 h 1327274"/>
              <a:gd name="connsiteX10" fmla="*/ 125663 w 864913"/>
              <a:gd name="connsiteY10" fmla="*/ 526081 h 1327274"/>
              <a:gd name="connsiteX11" fmla="*/ 6961 w 864913"/>
              <a:gd name="connsiteY11" fmla="*/ 560584 h 1327274"/>
              <a:gd name="connsiteX0" fmla="*/ 6961 w 878410"/>
              <a:gd name="connsiteY0" fmla="*/ 560584 h 1325203"/>
              <a:gd name="connsiteX1" fmla="*/ 96872 w 878410"/>
              <a:gd name="connsiteY1" fmla="*/ 392065 h 1325203"/>
              <a:gd name="connsiteX2" fmla="*/ 77366 w 878410"/>
              <a:gd name="connsiteY2" fmla="*/ 112864 h 1325203"/>
              <a:gd name="connsiteX3" fmla="*/ 229757 w 878410"/>
              <a:gd name="connsiteY3" fmla="*/ 19060 h 1325203"/>
              <a:gd name="connsiteX4" fmla="*/ 566246 w 878410"/>
              <a:gd name="connsiteY4" fmla="*/ 15575 h 1325203"/>
              <a:gd name="connsiteX5" fmla="*/ 717366 w 878410"/>
              <a:gd name="connsiteY5" fmla="*/ 187554 h 1325203"/>
              <a:gd name="connsiteX6" fmla="*/ 860184 w 878410"/>
              <a:gd name="connsiteY6" fmla="*/ 980249 h 1325203"/>
              <a:gd name="connsiteX7" fmla="*/ 819942 w 878410"/>
              <a:gd name="connsiteY7" fmla="*/ 1254587 h 1325203"/>
              <a:gd name="connsiteX8" fmla="*/ 351698 w 878410"/>
              <a:gd name="connsiteY8" fmla="*/ 1319456 h 1325203"/>
              <a:gd name="connsiteX9" fmla="*/ 177736 w 878410"/>
              <a:gd name="connsiteY9" fmla="*/ 1144426 h 1325203"/>
              <a:gd name="connsiteX10" fmla="*/ 125663 w 878410"/>
              <a:gd name="connsiteY10" fmla="*/ 526081 h 1325203"/>
              <a:gd name="connsiteX11" fmla="*/ 6961 w 878410"/>
              <a:gd name="connsiteY11" fmla="*/ 560584 h 1325203"/>
              <a:gd name="connsiteX0" fmla="*/ 6961 w 879480"/>
              <a:gd name="connsiteY0" fmla="*/ 560584 h 1324478"/>
              <a:gd name="connsiteX1" fmla="*/ 96872 w 879480"/>
              <a:gd name="connsiteY1" fmla="*/ 392065 h 1324478"/>
              <a:gd name="connsiteX2" fmla="*/ 77366 w 879480"/>
              <a:gd name="connsiteY2" fmla="*/ 112864 h 1324478"/>
              <a:gd name="connsiteX3" fmla="*/ 229757 w 879480"/>
              <a:gd name="connsiteY3" fmla="*/ 19060 h 1324478"/>
              <a:gd name="connsiteX4" fmla="*/ 566246 w 879480"/>
              <a:gd name="connsiteY4" fmla="*/ 15575 h 1324478"/>
              <a:gd name="connsiteX5" fmla="*/ 717366 w 879480"/>
              <a:gd name="connsiteY5" fmla="*/ 187554 h 1324478"/>
              <a:gd name="connsiteX6" fmla="*/ 861931 w 879480"/>
              <a:gd name="connsiteY6" fmla="*/ 1026005 h 1324478"/>
              <a:gd name="connsiteX7" fmla="*/ 819942 w 879480"/>
              <a:gd name="connsiteY7" fmla="*/ 1254587 h 1324478"/>
              <a:gd name="connsiteX8" fmla="*/ 351698 w 879480"/>
              <a:gd name="connsiteY8" fmla="*/ 1319456 h 1324478"/>
              <a:gd name="connsiteX9" fmla="*/ 177736 w 879480"/>
              <a:gd name="connsiteY9" fmla="*/ 1144426 h 1324478"/>
              <a:gd name="connsiteX10" fmla="*/ 125663 w 879480"/>
              <a:gd name="connsiteY10" fmla="*/ 526081 h 1324478"/>
              <a:gd name="connsiteX11" fmla="*/ 6961 w 879480"/>
              <a:gd name="connsiteY11" fmla="*/ 560584 h 1324478"/>
              <a:gd name="connsiteX0" fmla="*/ 6961 w 864502"/>
              <a:gd name="connsiteY0" fmla="*/ 560584 h 1326578"/>
              <a:gd name="connsiteX1" fmla="*/ 96872 w 864502"/>
              <a:gd name="connsiteY1" fmla="*/ 392065 h 1326578"/>
              <a:gd name="connsiteX2" fmla="*/ 77366 w 864502"/>
              <a:gd name="connsiteY2" fmla="*/ 112864 h 1326578"/>
              <a:gd name="connsiteX3" fmla="*/ 229757 w 864502"/>
              <a:gd name="connsiteY3" fmla="*/ 19060 h 1326578"/>
              <a:gd name="connsiteX4" fmla="*/ 566246 w 864502"/>
              <a:gd name="connsiteY4" fmla="*/ 15575 h 1326578"/>
              <a:gd name="connsiteX5" fmla="*/ 717366 w 864502"/>
              <a:gd name="connsiteY5" fmla="*/ 187554 h 1326578"/>
              <a:gd name="connsiteX6" fmla="*/ 861931 w 864502"/>
              <a:gd name="connsiteY6" fmla="*/ 1026005 h 1326578"/>
              <a:gd name="connsiteX7" fmla="*/ 773212 w 864502"/>
              <a:gd name="connsiteY7" fmla="*/ 1266151 h 1326578"/>
              <a:gd name="connsiteX8" fmla="*/ 351698 w 864502"/>
              <a:gd name="connsiteY8" fmla="*/ 1319456 h 1326578"/>
              <a:gd name="connsiteX9" fmla="*/ 177736 w 864502"/>
              <a:gd name="connsiteY9" fmla="*/ 1144426 h 1326578"/>
              <a:gd name="connsiteX10" fmla="*/ 125663 w 864502"/>
              <a:gd name="connsiteY10" fmla="*/ 526081 h 1326578"/>
              <a:gd name="connsiteX11" fmla="*/ 6961 w 864502"/>
              <a:gd name="connsiteY11" fmla="*/ 560584 h 1326578"/>
              <a:gd name="connsiteX0" fmla="*/ 6961 w 864110"/>
              <a:gd name="connsiteY0" fmla="*/ 560584 h 1331877"/>
              <a:gd name="connsiteX1" fmla="*/ 96872 w 864110"/>
              <a:gd name="connsiteY1" fmla="*/ 392065 h 1331877"/>
              <a:gd name="connsiteX2" fmla="*/ 77366 w 864110"/>
              <a:gd name="connsiteY2" fmla="*/ 112864 h 1331877"/>
              <a:gd name="connsiteX3" fmla="*/ 229757 w 864110"/>
              <a:gd name="connsiteY3" fmla="*/ 19060 h 1331877"/>
              <a:gd name="connsiteX4" fmla="*/ 566246 w 864110"/>
              <a:gd name="connsiteY4" fmla="*/ 15575 h 1331877"/>
              <a:gd name="connsiteX5" fmla="*/ 717366 w 864110"/>
              <a:gd name="connsiteY5" fmla="*/ 187554 h 1331877"/>
              <a:gd name="connsiteX6" fmla="*/ 861931 w 864110"/>
              <a:gd name="connsiteY6" fmla="*/ 1026005 h 1331877"/>
              <a:gd name="connsiteX7" fmla="*/ 773212 w 864110"/>
              <a:gd name="connsiteY7" fmla="*/ 1266151 h 1331877"/>
              <a:gd name="connsiteX8" fmla="*/ 386884 w 864110"/>
              <a:gd name="connsiteY8" fmla="*/ 1325422 h 1331877"/>
              <a:gd name="connsiteX9" fmla="*/ 177736 w 864110"/>
              <a:gd name="connsiteY9" fmla="*/ 1144426 h 1331877"/>
              <a:gd name="connsiteX10" fmla="*/ 125663 w 864110"/>
              <a:gd name="connsiteY10" fmla="*/ 526081 h 1331877"/>
              <a:gd name="connsiteX11" fmla="*/ 6961 w 864110"/>
              <a:gd name="connsiteY11" fmla="*/ 560584 h 1331877"/>
              <a:gd name="connsiteX0" fmla="*/ 6961 w 864110"/>
              <a:gd name="connsiteY0" fmla="*/ 560584 h 1332354"/>
              <a:gd name="connsiteX1" fmla="*/ 96872 w 864110"/>
              <a:gd name="connsiteY1" fmla="*/ 392065 h 1332354"/>
              <a:gd name="connsiteX2" fmla="*/ 77366 w 864110"/>
              <a:gd name="connsiteY2" fmla="*/ 112864 h 1332354"/>
              <a:gd name="connsiteX3" fmla="*/ 229757 w 864110"/>
              <a:gd name="connsiteY3" fmla="*/ 19060 h 1332354"/>
              <a:gd name="connsiteX4" fmla="*/ 566246 w 864110"/>
              <a:gd name="connsiteY4" fmla="*/ 15575 h 1332354"/>
              <a:gd name="connsiteX5" fmla="*/ 717366 w 864110"/>
              <a:gd name="connsiteY5" fmla="*/ 187554 h 1332354"/>
              <a:gd name="connsiteX6" fmla="*/ 861931 w 864110"/>
              <a:gd name="connsiteY6" fmla="*/ 1026005 h 1332354"/>
              <a:gd name="connsiteX7" fmla="*/ 773212 w 864110"/>
              <a:gd name="connsiteY7" fmla="*/ 1266151 h 1332354"/>
              <a:gd name="connsiteX8" fmla="*/ 386884 w 864110"/>
              <a:gd name="connsiteY8" fmla="*/ 1325422 h 1332354"/>
              <a:gd name="connsiteX9" fmla="*/ 197485 w 864110"/>
              <a:gd name="connsiteY9" fmla="*/ 1137282 h 1332354"/>
              <a:gd name="connsiteX10" fmla="*/ 125663 w 864110"/>
              <a:gd name="connsiteY10" fmla="*/ 526081 h 1332354"/>
              <a:gd name="connsiteX11" fmla="*/ 6961 w 864110"/>
              <a:gd name="connsiteY11" fmla="*/ 560584 h 1332354"/>
              <a:gd name="connsiteX0" fmla="*/ 6961 w 864110"/>
              <a:gd name="connsiteY0" fmla="*/ 560674 h 1332444"/>
              <a:gd name="connsiteX1" fmla="*/ 96872 w 864110"/>
              <a:gd name="connsiteY1" fmla="*/ 392155 h 1332444"/>
              <a:gd name="connsiteX2" fmla="*/ 79552 w 864110"/>
              <a:gd name="connsiteY2" fmla="*/ 114810 h 1332444"/>
              <a:gd name="connsiteX3" fmla="*/ 229757 w 864110"/>
              <a:gd name="connsiteY3" fmla="*/ 19150 h 1332444"/>
              <a:gd name="connsiteX4" fmla="*/ 566246 w 864110"/>
              <a:gd name="connsiteY4" fmla="*/ 15665 h 1332444"/>
              <a:gd name="connsiteX5" fmla="*/ 717366 w 864110"/>
              <a:gd name="connsiteY5" fmla="*/ 187644 h 1332444"/>
              <a:gd name="connsiteX6" fmla="*/ 861931 w 864110"/>
              <a:gd name="connsiteY6" fmla="*/ 1026095 h 1332444"/>
              <a:gd name="connsiteX7" fmla="*/ 773212 w 864110"/>
              <a:gd name="connsiteY7" fmla="*/ 1266241 h 1332444"/>
              <a:gd name="connsiteX8" fmla="*/ 386884 w 864110"/>
              <a:gd name="connsiteY8" fmla="*/ 1325512 h 1332444"/>
              <a:gd name="connsiteX9" fmla="*/ 197485 w 864110"/>
              <a:gd name="connsiteY9" fmla="*/ 1137372 h 1332444"/>
              <a:gd name="connsiteX10" fmla="*/ 125663 w 864110"/>
              <a:gd name="connsiteY10" fmla="*/ 526171 h 1332444"/>
              <a:gd name="connsiteX11" fmla="*/ 6961 w 864110"/>
              <a:gd name="connsiteY11" fmla="*/ 560674 h 1332444"/>
              <a:gd name="connsiteX0" fmla="*/ 8576 w 843625"/>
              <a:gd name="connsiteY0" fmla="*/ 550409 h 1332444"/>
              <a:gd name="connsiteX1" fmla="*/ 76387 w 843625"/>
              <a:gd name="connsiteY1" fmla="*/ 392155 h 1332444"/>
              <a:gd name="connsiteX2" fmla="*/ 59067 w 843625"/>
              <a:gd name="connsiteY2" fmla="*/ 114810 h 1332444"/>
              <a:gd name="connsiteX3" fmla="*/ 209272 w 843625"/>
              <a:gd name="connsiteY3" fmla="*/ 19150 h 1332444"/>
              <a:gd name="connsiteX4" fmla="*/ 545761 w 843625"/>
              <a:gd name="connsiteY4" fmla="*/ 15665 h 1332444"/>
              <a:gd name="connsiteX5" fmla="*/ 696881 w 843625"/>
              <a:gd name="connsiteY5" fmla="*/ 187644 h 1332444"/>
              <a:gd name="connsiteX6" fmla="*/ 841446 w 843625"/>
              <a:gd name="connsiteY6" fmla="*/ 1026095 h 1332444"/>
              <a:gd name="connsiteX7" fmla="*/ 752727 w 843625"/>
              <a:gd name="connsiteY7" fmla="*/ 1266241 h 1332444"/>
              <a:gd name="connsiteX8" fmla="*/ 366399 w 843625"/>
              <a:gd name="connsiteY8" fmla="*/ 1325512 h 1332444"/>
              <a:gd name="connsiteX9" fmla="*/ 177000 w 843625"/>
              <a:gd name="connsiteY9" fmla="*/ 1137372 h 1332444"/>
              <a:gd name="connsiteX10" fmla="*/ 105178 w 843625"/>
              <a:gd name="connsiteY10" fmla="*/ 526171 h 1332444"/>
              <a:gd name="connsiteX11" fmla="*/ 8576 w 843625"/>
              <a:gd name="connsiteY11" fmla="*/ 550409 h 1332444"/>
              <a:gd name="connsiteX0" fmla="*/ 8576 w 843625"/>
              <a:gd name="connsiteY0" fmla="*/ 550409 h 1332444"/>
              <a:gd name="connsiteX1" fmla="*/ 76387 w 843625"/>
              <a:gd name="connsiteY1" fmla="*/ 392155 h 1332444"/>
              <a:gd name="connsiteX2" fmla="*/ 59067 w 843625"/>
              <a:gd name="connsiteY2" fmla="*/ 114810 h 1332444"/>
              <a:gd name="connsiteX3" fmla="*/ 209272 w 843625"/>
              <a:gd name="connsiteY3" fmla="*/ 19150 h 1332444"/>
              <a:gd name="connsiteX4" fmla="*/ 545761 w 843625"/>
              <a:gd name="connsiteY4" fmla="*/ 15665 h 1332444"/>
              <a:gd name="connsiteX5" fmla="*/ 696881 w 843625"/>
              <a:gd name="connsiteY5" fmla="*/ 187644 h 1332444"/>
              <a:gd name="connsiteX6" fmla="*/ 841446 w 843625"/>
              <a:gd name="connsiteY6" fmla="*/ 1026095 h 1332444"/>
              <a:gd name="connsiteX7" fmla="*/ 752727 w 843625"/>
              <a:gd name="connsiteY7" fmla="*/ 1266241 h 1332444"/>
              <a:gd name="connsiteX8" fmla="*/ 366399 w 843625"/>
              <a:gd name="connsiteY8" fmla="*/ 1325512 h 1332444"/>
              <a:gd name="connsiteX9" fmla="*/ 177000 w 843625"/>
              <a:gd name="connsiteY9" fmla="*/ 1137372 h 1332444"/>
              <a:gd name="connsiteX10" fmla="*/ 105178 w 843625"/>
              <a:gd name="connsiteY10" fmla="*/ 526171 h 1332444"/>
              <a:gd name="connsiteX11" fmla="*/ 8576 w 843625"/>
              <a:gd name="connsiteY11" fmla="*/ 550409 h 1332444"/>
              <a:gd name="connsiteX0" fmla="*/ 8576 w 843625"/>
              <a:gd name="connsiteY0" fmla="*/ 550409 h 1332528"/>
              <a:gd name="connsiteX1" fmla="*/ 76387 w 843625"/>
              <a:gd name="connsiteY1" fmla="*/ 392155 h 1332528"/>
              <a:gd name="connsiteX2" fmla="*/ 59067 w 843625"/>
              <a:gd name="connsiteY2" fmla="*/ 114810 h 1332528"/>
              <a:gd name="connsiteX3" fmla="*/ 209272 w 843625"/>
              <a:gd name="connsiteY3" fmla="*/ 19150 h 1332528"/>
              <a:gd name="connsiteX4" fmla="*/ 545761 w 843625"/>
              <a:gd name="connsiteY4" fmla="*/ 15665 h 1332528"/>
              <a:gd name="connsiteX5" fmla="*/ 696881 w 843625"/>
              <a:gd name="connsiteY5" fmla="*/ 187644 h 1332528"/>
              <a:gd name="connsiteX6" fmla="*/ 841446 w 843625"/>
              <a:gd name="connsiteY6" fmla="*/ 1026095 h 1332528"/>
              <a:gd name="connsiteX7" fmla="*/ 752727 w 843625"/>
              <a:gd name="connsiteY7" fmla="*/ 1266241 h 1332528"/>
              <a:gd name="connsiteX8" fmla="*/ 366399 w 843625"/>
              <a:gd name="connsiteY8" fmla="*/ 1325512 h 1332528"/>
              <a:gd name="connsiteX9" fmla="*/ 184643 w 843625"/>
              <a:gd name="connsiteY9" fmla="*/ 1136120 h 1332528"/>
              <a:gd name="connsiteX10" fmla="*/ 105178 w 843625"/>
              <a:gd name="connsiteY10" fmla="*/ 526171 h 1332528"/>
              <a:gd name="connsiteX11" fmla="*/ 8576 w 843625"/>
              <a:gd name="connsiteY11" fmla="*/ 550409 h 1332528"/>
              <a:gd name="connsiteX0" fmla="*/ 8576 w 843404"/>
              <a:gd name="connsiteY0" fmla="*/ 550409 h 1327013"/>
              <a:gd name="connsiteX1" fmla="*/ 76387 w 843404"/>
              <a:gd name="connsiteY1" fmla="*/ 392155 h 1327013"/>
              <a:gd name="connsiteX2" fmla="*/ 59067 w 843404"/>
              <a:gd name="connsiteY2" fmla="*/ 114810 h 1327013"/>
              <a:gd name="connsiteX3" fmla="*/ 209272 w 843404"/>
              <a:gd name="connsiteY3" fmla="*/ 19150 h 1327013"/>
              <a:gd name="connsiteX4" fmla="*/ 545761 w 843404"/>
              <a:gd name="connsiteY4" fmla="*/ 15665 h 1327013"/>
              <a:gd name="connsiteX5" fmla="*/ 696881 w 843404"/>
              <a:gd name="connsiteY5" fmla="*/ 187644 h 1327013"/>
              <a:gd name="connsiteX6" fmla="*/ 841446 w 843404"/>
              <a:gd name="connsiteY6" fmla="*/ 1026095 h 1327013"/>
              <a:gd name="connsiteX7" fmla="*/ 752727 w 843404"/>
              <a:gd name="connsiteY7" fmla="*/ 1266241 h 1327013"/>
              <a:gd name="connsiteX8" fmla="*/ 390961 w 843404"/>
              <a:gd name="connsiteY8" fmla="*/ 1319274 h 1327013"/>
              <a:gd name="connsiteX9" fmla="*/ 184643 w 843404"/>
              <a:gd name="connsiteY9" fmla="*/ 1136120 h 1327013"/>
              <a:gd name="connsiteX10" fmla="*/ 105178 w 843404"/>
              <a:gd name="connsiteY10" fmla="*/ 526171 h 1327013"/>
              <a:gd name="connsiteX11" fmla="*/ 8576 w 843404"/>
              <a:gd name="connsiteY11" fmla="*/ 550409 h 1327013"/>
              <a:gd name="connsiteX0" fmla="*/ 8576 w 843404"/>
              <a:gd name="connsiteY0" fmla="*/ 567995 h 1344599"/>
              <a:gd name="connsiteX1" fmla="*/ 76387 w 843404"/>
              <a:gd name="connsiteY1" fmla="*/ 409741 h 1344599"/>
              <a:gd name="connsiteX2" fmla="*/ 59067 w 843404"/>
              <a:gd name="connsiteY2" fmla="*/ 132396 h 1344599"/>
              <a:gd name="connsiteX3" fmla="*/ 262200 w 843404"/>
              <a:gd name="connsiteY3" fmla="*/ 8133 h 1344599"/>
              <a:gd name="connsiteX4" fmla="*/ 545761 w 843404"/>
              <a:gd name="connsiteY4" fmla="*/ 33251 h 1344599"/>
              <a:gd name="connsiteX5" fmla="*/ 696881 w 843404"/>
              <a:gd name="connsiteY5" fmla="*/ 205230 h 1344599"/>
              <a:gd name="connsiteX6" fmla="*/ 841446 w 843404"/>
              <a:gd name="connsiteY6" fmla="*/ 1043681 h 1344599"/>
              <a:gd name="connsiteX7" fmla="*/ 752727 w 843404"/>
              <a:gd name="connsiteY7" fmla="*/ 1283827 h 1344599"/>
              <a:gd name="connsiteX8" fmla="*/ 390961 w 843404"/>
              <a:gd name="connsiteY8" fmla="*/ 1336860 h 1344599"/>
              <a:gd name="connsiteX9" fmla="*/ 184643 w 843404"/>
              <a:gd name="connsiteY9" fmla="*/ 1153706 h 1344599"/>
              <a:gd name="connsiteX10" fmla="*/ 105178 w 843404"/>
              <a:gd name="connsiteY10" fmla="*/ 543757 h 1344599"/>
              <a:gd name="connsiteX11" fmla="*/ 8576 w 843404"/>
              <a:gd name="connsiteY11" fmla="*/ 567995 h 1344599"/>
              <a:gd name="connsiteX0" fmla="*/ 8576 w 843404"/>
              <a:gd name="connsiteY0" fmla="*/ 567509 h 1344113"/>
              <a:gd name="connsiteX1" fmla="*/ 76387 w 843404"/>
              <a:gd name="connsiteY1" fmla="*/ 409255 h 1344113"/>
              <a:gd name="connsiteX2" fmla="*/ 99190 w 843404"/>
              <a:gd name="connsiteY2" fmla="*/ 125338 h 1344113"/>
              <a:gd name="connsiteX3" fmla="*/ 262200 w 843404"/>
              <a:gd name="connsiteY3" fmla="*/ 7647 h 1344113"/>
              <a:gd name="connsiteX4" fmla="*/ 545761 w 843404"/>
              <a:gd name="connsiteY4" fmla="*/ 32765 h 1344113"/>
              <a:gd name="connsiteX5" fmla="*/ 696881 w 843404"/>
              <a:gd name="connsiteY5" fmla="*/ 204744 h 1344113"/>
              <a:gd name="connsiteX6" fmla="*/ 841446 w 843404"/>
              <a:gd name="connsiteY6" fmla="*/ 1043195 h 1344113"/>
              <a:gd name="connsiteX7" fmla="*/ 752727 w 843404"/>
              <a:gd name="connsiteY7" fmla="*/ 1283341 h 1344113"/>
              <a:gd name="connsiteX8" fmla="*/ 390961 w 843404"/>
              <a:gd name="connsiteY8" fmla="*/ 1336374 h 1344113"/>
              <a:gd name="connsiteX9" fmla="*/ 184643 w 843404"/>
              <a:gd name="connsiteY9" fmla="*/ 1153220 h 1344113"/>
              <a:gd name="connsiteX10" fmla="*/ 105178 w 843404"/>
              <a:gd name="connsiteY10" fmla="*/ 543271 h 1344113"/>
              <a:gd name="connsiteX11" fmla="*/ 8576 w 843404"/>
              <a:gd name="connsiteY11" fmla="*/ 567509 h 1344113"/>
              <a:gd name="connsiteX0" fmla="*/ 8576 w 843404"/>
              <a:gd name="connsiteY0" fmla="*/ 566478 h 1343082"/>
              <a:gd name="connsiteX1" fmla="*/ 76387 w 843404"/>
              <a:gd name="connsiteY1" fmla="*/ 408224 h 1343082"/>
              <a:gd name="connsiteX2" fmla="*/ 99190 w 843404"/>
              <a:gd name="connsiteY2" fmla="*/ 124307 h 1343082"/>
              <a:gd name="connsiteX3" fmla="*/ 262200 w 843404"/>
              <a:gd name="connsiteY3" fmla="*/ 6616 h 1343082"/>
              <a:gd name="connsiteX4" fmla="*/ 579343 w 843404"/>
              <a:gd name="connsiteY4" fmla="*/ 35092 h 1343082"/>
              <a:gd name="connsiteX5" fmla="*/ 696881 w 843404"/>
              <a:gd name="connsiteY5" fmla="*/ 203713 h 1343082"/>
              <a:gd name="connsiteX6" fmla="*/ 841446 w 843404"/>
              <a:gd name="connsiteY6" fmla="*/ 1042164 h 1343082"/>
              <a:gd name="connsiteX7" fmla="*/ 752727 w 843404"/>
              <a:gd name="connsiteY7" fmla="*/ 1282310 h 1343082"/>
              <a:gd name="connsiteX8" fmla="*/ 390961 w 843404"/>
              <a:gd name="connsiteY8" fmla="*/ 1335343 h 1343082"/>
              <a:gd name="connsiteX9" fmla="*/ 184643 w 843404"/>
              <a:gd name="connsiteY9" fmla="*/ 1152189 h 1343082"/>
              <a:gd name="connsiteX10" fmla="*/ 105178 w 843404"/>
              <a:gd name="connsiteY10" fmla="*/ 542240 h 1343082"/>
              <a:gd name="connsiteX11" fmla="*/ 8576 w 843404"/>
              <a:gd name="connsiteY11" fmla="*/ 566478 h 1343082"/>
              <a:gd name="connsiteX0" fmla="*/ 8576 w 843404"/>
              <a:gd name="connsiteY0" fmla="*/ 580816 h 1357420"/>
              <a:gd name="connsiteX1" fmla="*/ 76387 w 843404"/>
              <a:gd name="connsiteY1" fmla="*/ 422562 h 1357420"/>
              <a:gd name="connsiteX2" fmla="*/ 99190 w 843404"/>
              <a:gd name="connsiteY2" fmla="*/ 138645 h 1357420"/>
              <a:gd name="connsiteX3" fmla="*/ 308863 w 843404"/>
              <a:gd name="connsiteY3" fmla="*/ 4451 h 1357420"/>
              <a:gd name="connsiteX4" fmla="*/ 579343 w 843404"/>
              <a:gd name="connsiteY4" fmla="*/ 49430 h 1357420"/>
              <a:gd name="connsiteX5" fmla="*/ 696881 w 843404"/>
              <a:gd name="connsiteY5" fmla="*/ 218051 h 1357420"/>
              <a:gd name="connsiteX6" fmla="*/ 841446 w 843404"/>
              <a:gd name="connsiteY6" fmla="*/ 1056502 h 1357420"/>
              <a:gd name="connsiteX7" fmla="*/ 752727 w 843404"/>
              <a:gd name="connsiteY7" fmla="*/ 1296648 h 1357420"/>
              <a:gd name="connsiteX8" fmla="*/ 390961 w 843404"/>
              <a:gd name="connsiteY8" fmla="*/ 1349681 h 1357420"/>
              <a:gd name="connsiteX9" fmla="*/ 184643 w 843404"/>
              <a:gd name="connsiteY9" fmla="*/ 1166527 h 1357420"/>
              <a:gd name="connsiteX10" fmla="*/ 105178 w 843404"/>
              <a:gd name="connsiteY10" fmla="*/ 556578 h 1357420"/>
              <a:gd name="connsiteX11" fmla="*/ 8576 w 843404"/>
              <a:gd name="connsiteY11" fmla="*/ 580816 h 1357420"/>
              <a:gd name="connsiteX0" fmla="*/ 8576 w 842535"/>
              <a:gd name="connsiteY0" fmla="*/ 580879 h 1357483"/>
              <a:gd name="connsiteX1" fmla="*/ 76387 w 842535"/>
              <a:gd name="connsiteY1" fmla="*/ 422625 h 1357483"/>
              <a:gd name="connsiteX2" fmla="*/ 99190 w 842535"/>
              <a:gd name="connsiteY2" fmla="*/ 138708 h 1357483"/>
              <a:gd name="connsiteX3" fmla="*/ 308863 w 842535"/>
              <a:gd name="connsiteY3" fmla="*/ 4514 h 1357483"/>
              <a:gd name="connsiteX4" fmla="*/ 579343 w 842535"/>
              <a:gd name="connsiteY4" fmla="*/ 49493 h 1357483"/>
              <a:gd name="connsiteX5" fmla="*/ 714903 w 842535"/>
              <a:gd name="connsiteY5" fmla="*/ 221806 h 1357483"/>
              <a:gd name="connsiteX6" fmla="*/ 841446 w 842535"/>
              <a:gd name="connsiteY6" fmla="*/ 1056565 h 1357483"/>
              <a:gd name="connsiteX7" fmla="*/ 752727 w 842535"/>
              <a:gd name="connsiteY7" fmla="*/ 1296711 h 1357483"/>
              <a:gd name="connsiteX8" fmla="*/ 390961 w 842535"/>
              <a:gd name="connsiteY8" fmla="*/ 1349744 h 1357483"/>
              <a:gd name="connsiteX9" fmla="*/ 184643 w 842535"/>
              <a:gd name="connsiteY9" fmla="*/ 1166590 h 1357483"/>
              <a:gd name="connsiteX10" fmla="*/ 105178 w 842535"/>
              <a:gd name="connsiteY10" fmla="*/ 556641 h 1357483"/>
              <a:gd name="connsiteX11" fmla="*/ 8576 w 842535"/>
              <a:gd name="connsiteY11" fmla="*/ 580879 h 1357483"/>
              <a:gd name="connsiteX0" fmla="*/ 8576 w 842535"/>
              <a:gd name="connsiteY0" fmla="*/ 577971 h 1354575"/>
              <a:gd name="connsiteX1" fmla="*/ 76387 w 842535"/>
              <a:gd name="connsiteY1" fmla="*/ 419717 h 1354575"/>
              <a:gd name="connsiteX2" fmla="*/ 99190 w 842535"/>
              <a:gd name="connsiteY2" fmla="*/ 135800 h 1354575"/>
              <a:gd name="connsiteX3" fmla="*/ 308863 w 842535"/>
              <a:gd name="connsiteY3" fmla="*/ 1606 h 1354575"/>
              <a:gd name="connsiteX4" fmla="*/ 714903 w 842535"/>
              <a:gd name="connsiteY4" fmla="*/ 218898 h 1354575"/>
              <a:gd name="connsiteX5" fmla="*/ 841446 w 842535"/>
              <a:gd name="connsiteY5" fmla="*/ 1053657 h 1354575"/>
              <a:gd name="connsiteX6" fmla="*/ 752727 w 842535"/>
              <a:gd name="connsiteY6" fmla="*/ 1293803 h 1354575"/>
              <a:gd name="connsiteX7" fmla="*/ 390961 w 842535"/>
              <a:gd name="connsiteY7" fmla="*/ 1346836 h 1354575"/>
              <a:gd name="connsiteX8" fmla="*/ 184643 w 842535"/>
              <a:gd name="connsiteY8" fmla="*/ 1163682 h 1354575"/>
              <a:gd name="connsiteX9" fmla="*/ 105178 w 842535"/>
              <a:gd name="connsiteY9" fmla="*/ 553733 h 1354575"/>
              <a:gd name="connsiteX10" fmla="*/ 8576 w 842535"/>
              <a:gd name="connsiteY10" fmla="*/ 577971 h 1354575"/>
              <a:gd name="connsiteX0" fmla="*/ 8576 w 841897"/>
              <a:gd name="connsiteY0" fmla="*/ 576547 h 1353151"/>
              <a:gd name="connsiteX1" fmla="*/ 76387 w 841897"/>
              <a:gd name="connsiteY1" fmla="*/ 418293 h 1353151"/>
              <a:gd name="connsiteX2" fmla="*/ 99190 w 841897"/>
              <a:gd name="connsiteY2" fmla="*/ 134376 h 1353151"/>
              <a:gd name="connsiteX3" fmla="*/ 308863 w 841897"/>
              <a:gd name="connsiteY3" fmla="*/ 182 h 1353151"/>
              <a:gd name="connsiteX4" fmla="*/ 730941 w 841897"/>
              <a:gd name="connsiteY4" fmla="*/ 159475 h 1353151"/>
              <a:gd name="connsiteX5" fmla="*/ 841446 w 841897"/>
              <a:gd name="connsiteY5" fmla="*/ 1052233 h 1353151"/>
              <a:gd name="connsiteX6" fmla="*/ 752727 w 841897"/>
              <a:gd name="connsiteY6" fmla="*/ 1292379 h 1353151"/>
              <a:gd name="connsiteX7" fmla="*/ 390961 w 841897"/>
              <a:gd name="connsiteY7" fmla="*/ 1345412 h 1353151"/>
              <a:gd name="connsiteX8" fmla="*/ 184643 w 841897"/>
              <a:gd name="connsiteY8" fmla="*/ 1162258 h 1353151"/>
              <a:gd name="connsiteX9" fmla="*/ 105178 w 841897"/>
              <a:gd name="connsiteY9" fmla="*/ 552309 h 1353151"/>
              <a:gd name="connsiteX10" fmla="*/ 8576 w 841897"/>
              <a:gd name="connsiteY10" fmla="*/ 576547 h 1353151"/>
              <a:gd name="connsiteX0" fmla="*/ 8576 w 852902"/>
              <a:gd name="connsiteY0" fmla="*/ 576547 h 1354413"/>
              <a:gd name="connsiteX1" fmla="*/ 76387 w 852902"/>
              <a:gd name="connsiteY1" fmla="*/ 418293 h 1354413"/>
              <a:gd name="connsiteX2" fmla="*/ 99190 w 852902"/>
              <a:gd name="connsiteY2" fmla="*/ 134376 h 1354413"/>
              <a:gd name="connsiteX3" fmla="*/ 308863 w 852902"/>
              <a:gd name="connsiteY3" fmla="*/ 182 h 1354413"/>
              <a:gd name="connsiteX4" fmla="*/ 730941 w 852902"/>
              <a:gd name="connsiteY4" fmla="*/ 159475 h 1354413"/>
              <a:gd name="connsiteX5" fmla="*/ 852579 w 852902"/>
              <a:gd name="connsiteY5" fmla="*/ 1001682 h 1354413"/>
              <a:gd name="connsiteX6" fmla="*/ 752727 w 852902"/>
              <a:gd name="connsiteY6" fmla="*/ 1292379 h 1354413"/>
              <a:gd name="connsiteX7" fmla="*/ 390961 w 852902"/>
              <a:gd name="connsiteY7" fmla="*/ 1345412 h 1354413"/>
              <a:gd name="connsiteX8" fmla="*/ 184643 w 852902"/>
              <a:gd name="connsiteY8" fmla="*/ 1162258 h 1354413"/>
              <a:gd name="connsiteX9" fmla="*/ 105178 w 852902"/>
              <a:gd name="connsiteY9" fmla="*/ 552309 h 1354413"/>
              <a:gd name="connsiteX10" fmla="*/ 8576 w 852902"/>
              <a:gd name="connsiteY10" fmla="*/ 576547 h 1354413"/>
              <a:gd name="connsiteX0" fmla="*/ 9753 w 842440"/>
              <a:gd name="connsiteY0" fmla="*/ 568913 h 1354413"/>
              <a:gd name="connsiteX1" fmla="*/ 65925 w 842440"/>
              <a:gd name="connsiteY1" fmla="*/ 418293 h 1354413"/>
              <a:gd name="connsiteX2" fmla="*/ 88728 w 842440"/>
              <a:gd name="connsiteY2" fmla="*/ 134376 h 1354413"/>
              <a:gd name="connsiteX3" fmla="*/ 298401 w 842440"/>
              <a:gd name="connsiteY3" fmla="*/ 182 h 1354413"/>
              <a:gd name="connsiteX4" fmla="*/ 720479 w 842440"/>
              <a:gd name="connsiteY4" fmla="*/ 159475 h 1354413"/>
              <a:gd name="connsiteX5" fmla="*/ 842117 w 842440"/>
              <a:gd name="connsiteY5" fmla="*/ 1001682 h 1354413"/>
              <a:gd name="connsiteX6" fmla="*/ 742265 w 842440"/>
              <a:gd name="connsiteY6" fmla="*/ 1292379 h 1354413"/>
              <a:gd name="connsiteX7" fmla="*/ 380499 w 842440"/>
              <a:gd name="connsiteY7" fmla="*/ 1345412 h 1354413"/>
              <a:gd name="connsiteX8" fmla="*/ 174181 w 842440"/>
              <a:gd name="connsiteY8" fmla="*/ 1162258 h 1354413"/>
              <a:gd name="connsiteX9" fmla="*/ 94716 w 842440"/>
              <a:gd name="connsiteY9" fmla="*/ 552309 h 1354413"/>
              <a:gd name="connsiteX10" fmla="*/ 9753 w 842440"/>
              <a:gd name="connsiteY10" fmla="*/ 568913 h 1354413"/>
              <a:gd name="connsiteX0" fmla="*/ 9475 w 842162"/>
              <a:gd name="connsiteY0" fmla="*/ 568921 h 1354421"/>
              <a:gd name="connsiteX1" fmla="*/ 68141 w 842162"/>
              <a:gd name="connsiteY1" fmla="*/ 437939 h 1354421"/>
              <a:gd name="connsiteX2" fmla="*/ 88450 w 842162"/>
              <a:gd name="connsiteY2" fmla="*/ 134384 h 1354421"/>
              <a:gd name="connsiteX3" fmla="*/ 298123 w 842162"/>
              <a:gd name="connsiteY3" fmla="*/ 190 h 1354421"/>
              <a:gd name="connsiteX4" fmla="*/ 720201 w 842162"/>
              <a:gd name="connsiteY4" fmla="*/ 159483 h 1354421"/>
              <a:gd name="connsiteX5" fmla="*/ 841839 w 842162"/>
              <a:gd name="connsiteY5" fmla="*/ 1001690 h 1354421"/>
              <a:gd name="connsiteX6" fmla="*/ 741987 w 842162"/>
              <a:gd name="connsiteY6" fmla="*/ 1292387 h 1354421"/>
              <a:gd name="connsiteX7" fmla="*/ 380221 w 842162"/>
              <a:gd name="connsiteY7" fmla="*/ 1345420 h 1354421"/>
              <a:gd name="connsiteX8" fmla="*/ 173903 w 842162"/>
              <a:gd name="connsiteY8" fmla="*/ 1162266 h 1354421"/>
              <a:gd name="connsiteX9" fmla="*/ 94438 w 842162"/>
              <a:gd name="connsiteY9" fmla="*/ 552317 h 1354421"/>
              <a:gd name="connsiteX10" fmla="*/ 9475 w 842162"/>
              <a:gd name="connsiteY10" fmla="*/ 568921 h 1354421"/>
              <a:gd name="connsiteX0" fmla="*/ 9475 w 842162"/>
              <a:gd name="connsiteY0" fmla="*/ 568732 h 1354232"/>
              <a:gd name="connsiteX1" fmla="*/ 68141 w 842162"/>
              <a:gd name="connsiteY1" fmla="*/ 437750 h 1354232"/>
              <a:gd name="connsiteX2" fmla="*/ 86360 w 842162"/>
              <a:gd name="connsiteY2" fmla="*/ 157448 h 1354232"/>
              <a:gd name="connsiteX3" fmla="*/ 298123 w 842162"/>
              <a:gd name="connsiteY3" fmla="*/ 1 h 1354232"/>
              <a:gd name="connsiteX4" fmla="*/ 720201 w 842162"/>
              <a:gd name="connsiteY4" fmla="*/ 159294 h 1354232"/>
              <a:gd name="connsiteX5" fmla="*/ 841839 w 842162"/>
              <a:gd name="connsiteY5" fmla="*/ 1001501 h 1354232"/>
              <a:gd name="connsiteX6" fmla="*/ 741987 w 842162"/>
              <a:gd name="connsiteY6" fmla="*/ 1292198 h 1354232"/>
              <a:gd name="connsiteX7" fmla="*/ 380221 w 842162"/>
              <a:gd name="connsiteY7" fmla="*/ 1345231 h 1354232"/>
              <a:gd name="connsiteX8" fmla="*/ 173903 w 842162"/>
              <a:gd name="connsiteY8" fmla="*/ 1162077 h 1354232"/>
              <a:gd name="connsiteX9" fmla="*/ 94438 w 842162"/>
              <a:gd name="connsiteY9" fmla="*/ 552128 h 1354232"/>
              <a:gd name="connsiteX10" fmla="*/ 9475 w 842162"/>
              <a:gd name="connsiteY10" fmla="*/ 568732 h 1354232"/>
              <a:gd name="connsiteX0" fmla="*/ 9475 w 842162"/>
              <a:gd name="connsiteY0" fmla="*/ 553089 h 1338589"/>
              <a:gd name="connsiteX1" fmla="*/ 68141 w 842162"/>
              <a:gd name="connsiteY1" fmla="*/ 422107 h 1338589"/>
              <a:gd name="connsiteX2" fmla="*/ 86360 w 842162"/>
              <a:gd name="connsiteY2" fmla="*/ 141805 h 1338589"/>
              <a:gd name="connsiteX3" fmla="*/ 302731 w 842162"/>
              <a:gd name="connsiteY3" fmla="*/ 786 h 1338589"/>
              <a:gd name="connsiteX4" fmla="*/ 720201 w 842162"/>
              <a:gd name="connsiteY4" fmla="*/ 143651 h 1338589"/>
              <a:gd name="connsiteX5" fmla="*/ 841839 w 842162"/>
              <a:gd name="connsiteY5" fmla="*/ 985858 h 1338589"/>
              <a:gd name="connsiteX6" fmla="*/ 741987 w 842162"/>
              <a:gd name="connsiteY6" fmla="*/ 1276555 h 1338589"/>
              <a:gd name="connsiteX7" fmla="*/ 380221 w 842162"/>
              <a:gd name="connsiteY7" fmla="*/ 1329588 h 1338589"/>
              <a:gd name="connsiteX8" fmla="*/ 173903 w 842162"/>
              <a:gd name="connsiteY8" fmla="*/ 1146434 h 1338589"/>
              <a:gd name="connsiteX9" fmla="*/ 94438 w 842162"/>
              <a:gd name="connsiteY9" fmla="*/ 536485 h 1338589"/>
              <a:gd name="connsiteX10" fmla="*/ 9475 w 842162"/>
              <a:gd name="connsiteY10" fmla="*/ 553089 h 1338589"/>
              <a:gd name="connsiteX0" fmla="*/ 9475 w 842162"/>
              <a:gd name="connsiteY0" fmla="*/ 556656 h 1342156"/>
              <a:gd name="connsiteX1" fmla="*/ 68141 w 842162"/>
              <a:gd name="connsiteY1" fmla="*/ 425674 h 1342156"/>
              <a:gd name="connsiteX2" fmla="*/ 86360 w 842162"/>
              <a:gd name="connsiteY2" fmla="*/ 145372 h 1342156"/>
              <a:gd name="connsiteX3" fmla="*/ 302731 w 842162"/>
              <a:gd name="connsiteY3" fmla="*/ 4353 h 1342156"/>
              <a:gd name="connsiteX4" fmla="*/ 720201 w 842162"/>
              <a:gd name="connsiteY4" fmla="*/ 147218 h 1342156"/>
              <a:gd name="connsiteX5" fmla="*/ 841839 w 842162"/>
              <a:gd name="connsiteY5" fmla="*/ 989425 h 1342156"/>
              <a:gd name="connsiteX6" fmla="*/ 741987 w 842162"/>
              <a:gd name="connsiteY6" fmla="*/ 1280122 h 1342156"/>
              <a:gd name="connsiteX7" fmla="*/ 380221 w 842162"/>
              <a:gd name="connsiteY7" fmla="*/ 1333155 h 1342156"/>
              <a:gd name="connsiteX8" fmla="*/ 173903 w 842162"/>
              <a:gd name="connsiteY8" fmla="*/ 1150001 h 1342156"/>
              <a:gd name="connsiteX9" fmla="*/ 94438 w 842162"/>
              <a:gd name="connsiteY9" fmla="*/ 540052 h 1342156"/>
              <a:gd name="connsiteX10" fmla="*/ 9475 w 842162"/>
              <a:gd name="connsiteY10" fmla="*/ 556656 h 1342156"/>
              <a:gd name="connsiteX0" fmla="*/ 9475 w 842162"/>
              <a:gd name="connsiteY0" fmla="*/ 553349 h 1338849"/>
              <a:gd name="connsiteX1" fmla="*/ 68141 w 842162"/>
              <a:gd name="connsiteY1" fmla="*/ 422367 h 1338849"/>
              <a:gd name="connsiteX2" fmla="*/ 96954 w 842162"/>
              <a:gd name="connsiteY2" fmla="*/ 146058 h 1338849"/>
              <a:gd name="connsiteX3" fmla="*/ 302731 w 842162"/>
              <a:gd name="connsiteY3" fmla="*/ 1046 h 1338849"/>
              <a:gd name="connsiteX4" fmla="*/ 720201 w 842162"/>
              <a:gd name="connsiteY4" fmla="*/ 143911 h 1338849"/>
              <a:gd name="connsiteX5" fmla="*/ 841839 w 842162"/>
              <a:gd name="connsiteY5" fmla="*/ 986118 h 1338849"/>
              <a:gd name="connsiteX6" fmla="*/ 741987 w 842162"/>
              <a:gd name="connsiteY6" fmla="*/ 1276815 h 1338849"/>
              <a:gd name="connsiteX7" fmla="*/ 380221 w 842162"/>
              <a:gd name="connsiteY7" fmla="*/ 1329848 h 1338849"/>
              <a:gd name="connsiteX8" fmla="*/ 173903 w 842162"/>
              <a:gd name="connsiteY8" fmla="*/ 1146694 h 1338849"/>
              <a:gd name="connsiteX9" fmla="*/ 94438 w 842162"/>
              <a:gd name="connsiteY9" fmla="*/ 536745 h 1338849"/>
              <a:gd name="connsiteX10" fmla="*/ 9475 w 842162"/>
              <a:gd name="connsiteY10" fmla="*/ 553349 h 1338849"/>
              <a:gd name="connsiteX0" fmla="*/ 9475 w 842162"/>
              <a:gd name="connsiteY0" fmla="*/ 553349 h 1338908"/>
              <a:gd name="connsiteX1" fmla="*/ 68141 w 842162"/>
              <a:gd name="connsiteY1" fmla="*/ 422367 h 1338908"/>
              <a:gd name="connsiteX2" fmla="*/ 96954 w 842162"/>
              <a:gd name="connsiteY2" fmla="*/ 146058 h 1338908"/>
              <a:gd name="connsiteX3" fmla="*/ 302731 w 842162"/>
              <a:gd name="connsiteY3" fmla="*/ 1046 h 1338908"/>
              <a:gd name="connsiteX4" fmla="*/ 720201 w 842162"/>
              <a:gd name="connsiteY4" fmla="*/ 143911 h 1338908"/>
              <a:gd name="connsiteX5" fmla="*/ 841839 w 842162"/>
              <a:gd name="connsiteY5" fmla="*/ 986118 h 1338908"/>
              <a:gd name="connsiteX6" fmla="*/ 741987 w 842162"/>
              <a:gd name="connsiteY6" fmla="*/ 1276815 h 1338908"/>
              <a:gd name="connsiteX7" fmla="*/ 380221 w 842162"/>
              <a:gd name="connsiteY7" fmla="*/ 1329848 h 1338908"/>
              <a:gd name="connsiteX8" fmla="*/ 178844 w 842162"/>
              <a:gd name="connsiteY8" fmla="*/ 1145885 h 1338908"/>
              <a:gd name="connsiteX9" fmla="*/ 94438 w 842162"/>
              <a:gd name="connsiteY9" fmla="*/ 536745 h 1338908"/>
              <a:gd name="connsiteX10" fmla="*/ 9475 w 842162"/>
              <a:gd name="connsiteY10" fmla="*/ 553349 h 1338908"/>
              <a:gd name="connsiteX0" fmla="*/ 9475 w 842162"/>
              <a:gd name="connsiteY0" fmla="*/ 553349 h 1338908"/>
              <a:gd name="connsiteX1" fmla="*/ 68141 w 842162"/>
              <a:gd name="connsiteY1" fmla="*/ 422367 h 1338908"/>
              <a:gd name="connsiteX2" fmla="*/ 96954 w 842162"/>
              <a:gd name="connsiteY2" fmla="*/ 146058 h 1338908"/>
              <a:gd name="connsiteX3" fmla="*/ 302731 w 842162"/>
              <a:gd name="connsiteY3" fmla="*/ 1046 h 1338908"/>
              <a:gd name="connsiteX4" fmla="*/ 720201 w 842162"/>
              <a:gd name="connsiteY4" fmla="*/ 143911 h 1338908"/>
              <a:gd name="connsiteX5" fmla="*/ 841839 w 842162"/>
              <a:gd name="connsiteY5" fmla="*/ 986118 h 1338908"/>
              <a:gd name="connsiteX6" fmla="*/ 741987 w 842162"/>
              <a:gd name="connsiteY6" fmla="*/ 1276815 h 1338908"/>
              <a:gd name="connsiteX7" fmla="*/ 380221 w 842162"/>
              <a:gd name="connsiteY7" fmla="*/ 1329848 h 1338908"/>
              <a:gd name="connsiteX8" fmla="*/ 178844 w 842162"/>
              <a:gd name="connsiteY8" fmla="*/ 1145885 h 1338908"/>
              <a:gd name="connsiteX9" fmla="*/ 94438 w 842162"/>
              <a:gd name="connsiteY9" fmla="*/ 536745 h 1338908"/>
              <a:gd name="connsiteX10" fmla="*/ 9475 w 842162"/>
              <a:gd name="connsiteY10" fmla="*/ 553349 h 1338908"/>
              <a:gd name="connsiteX0" fmla="*/ 9475 w 842162"/>
              <a:gd name="connsiteY0" fmla="*/ 553349 h 1342900"/>
              <a:gd name="connsiteX1" fmla="*/ 68141 w 842162"/>
              <a:gd name="connsiteY1" fmla="*/ 422367 h 1342900"/>
              <a:gd name="connsiteX2" fmla="*/ 96954 w 842162"/>
              <a:gd name="connsiteY2" fmla="*/ 146058 h 1342900"/>
              <a:gd name="connsiteX3" fmla="*/ 302731 w 842162"/>
              <a:gd name="connsiteY3" fmla="*/ 1046 h 1342900"/>
              <a:gd name="connsiteX4" fmla="*/ 720201 w 842162"/>
              <a:gd name="connsiteY4" fmla="*/ 143911 h 1342900"/>
              <a:gd name="connsiteX5" fmla="*/ 841839 w 842162"/>
              <a:gd name="connsiteY5" fmla="*/ 986118 h 1342900"/>
              <a:gd name="connsiteX6" fmla="*/ 741987 w 842162"/>
              <a:gd name="connsiteY6" fmla="*/ 1276815 h 1342900"/>
              <a:gd name="connsiteX7" fmla="*/ 380221 w 842162"/>
              <a:gd name="connsiteY7" fmla="*/ 1329848 h 1342900"/>
              <a:gd name="connsiteX8" fmla="*/ 164306 w 842162"/>
              <a:gd name="connsiteY8" fmla="*/ 1090990 h 1342900"/>
              <a:gd name="connsiteX9" fmla="*/ 94438 w 842162"/>
              <a:gd name="connsiteY9" fmla="*/ 536745 h 1342900"/>
              <a:gd name="connsiteX10" fmla="*/ 9475 w 842162"/>
              <a:gd name="connsiteY10" fmla="*/ 553349 h 1342900"/>
              <a:gd name="connsiteX0" fmla="*/ 9475 w 842162"/>
              <a:gd name="connsiteY0" fmla="*/ 553349 h 1341177"/>
              <a:gd name="connsiteX1" fmla="*/ 68141 w 842162"/>
              <a:gd name="connsiteY1" fmla="*/ 422367 h 1341177"/>
              <a:gd name="connsiteX2" fmla="*/ 96954 w 842162"/>
              <a:gd name="connsiteY2" fmla="*/ 146058 h 1341177"/>
              <a:gd name="connsiteX3" fmla="*/ 302731 w 842162"/>
              <a:gd name="connsiteY3" fmla="*/ 1046 h 1341177"/>
              <a:gd name="connsiteX4" fmla="*/ 720201 w 842162"/>
              <a:gd name="connsiteY4" fmla="*/ 143911 h 1341177"/>
              <a:gd name="connsiteX5" fmla="*/ 841839 w 842162"/>
              <a:gd name="connsiteY5" fmla="*/ 986118 h 1341177"/>
              <a:gd name="connsiteX6" fmla="*/ 741987 w 842162"/>
              <a:gd name="connsiteY6" fmla="*/ 1276815 h 1341177"/>
              <a:gd name="connsiteX7" fmla="*/ 380221 w 842162"/>
              <a:gd name="connsiteY7" fmla="*/ 1329848 h 1341177"/>
              <a:gd name="connsiteX8" fmla="*/ 177395 w 842162"/>
              <a:gd name="connsiteY8" fmla="*/ 1114621 h 1341177"/>
              <a:gd name="connsiteX9" fmla="*/ 94438 w 842162"/>
              <a:gd name="connsiteY9" fmla="*/ 536745 h 1341177"/>
              <a:gd name="connsiteX10" fmla="*/ 9475 w 842162"/>
              <a:gd name="connsiteY10" fmla="*/ 553349 h 1341177"/>
              <a:gd name="connsiteX0" fmla="*/ 9475 w 842162"/>
              <a:gd name="connsiteY0" fmla="*/ 553349 h 1341177"/>
              <a:gd name="connsiteX1" fmla="*/ 68141 w 842162"/>
              <a:gd name="connsiteY1" fmla="*/ 422367 h 1341177"/>
              <a:gd name="connsiteX2" fmla="*/ 96954 w 842162"/>
              <a:gd name="connsiteY2" fmla="*/ 146058 h 1341177"/>
              <a:gd name="connsiteX3" fmla="*/ 302731 w 842162"/>
              <a:gd name="connsiteY3" fmla="*/ 1046 h 1341177"/>
              <a:gd name="connsiteX4" fmla="*/ 720201 w 842162"/>
              <a:gd name="connsiteY4" fmla="*/ 143911 h 1341177"/>
              <a:gd name="connsiteX5" fmla="*/ 841839 w 842162"/>
              <a:gd name="connsiteY5" fmla="*/ 986118 h 1341177"/>
              <a:gd name="connsiteX6" fmla="*/ 741987 w 842162"/>
              <a:gd name="connsiteY6" fmla="*/ 1276815 h 1341177"/>
              <a:gd name="connsiteX7" fmla="*/ 380221 w 842162"/>
              <a:gd name="connsiteY7" fmla="*/ 1329848 h 1341177"/>
              <a:gd name="connsiteX8" fmla="*/ 177395 w 842162"/>
              <a:gd name="connsiteY8" fmla="*/ 1114621 h 1341177"/>
              <a:gd name="connsiteX9" fmla="*/ 94438 w 842162"/>
              <a:gd name="connsiteY9" fmla="*/ 536745 h 1341177"/>
              <a:gd name="connsiteX10" fmla="*/ 9475 w 842162"/>
              <a:gd name="connsiteY10" fmla="*/ 553349 h 1341177"/>
              <a:gd name="connsiteX0" fmla="*/ 9475 w 838228"/>
              <a:gd name="connsiteY0" fmla="*/ 552686 h 1342067"/>
              <a:gd name="connsiteX1" fmla="*/ 68141 w 838228"/>
              <a:gd name="connsiteY1" fmla="*/ 421704 h 1342067"/>
              <a:gd name="connsiteX2" fmla="*/ 96954 w 838228"/>
              <a:gd name="connsiteY2" fmla="*/ 145395 h 1342067"/>
              <a:gd name="connsiteX3" fmla="*/ 302731 w 838228"/>
              <a:gd name="connsiteY3" fmla="*/ 383 h 1342067"/>
              <a:gd name="connsiteX4" fmla="*/ 720201 w 838228"/>
              <a:gd name="connsiteY4" fmla="*/ 143248 h 1342067"/>
              <a:gd name="connsiteX5" fmla="*/ 837868 w 838228"/>
              <a:gd name="connsiteY5" fmla="*/ 935854 h 1342067"/>
              <a:gd name="connsiteX6" fmla="*/ 741987 w 838228"/>
              <a:gd name="connsiteY6" fmla="*/ 1276152 h 1342067"/>
              <a:gd name="connsiteX7" fmla="*/ 380221 w 838228"/>
              <a:gd name="connsiteY7" fmla="*/ 1329185 h 1342067"/>
              <a:gd name="connsiteX8" fmla="*/ 177395 w 838228"/>
              <a:gd name="connsiteY8" fmla="*/ 1113958 h 1342067"/>
              <a:gd name="connsiteX9" fmla="*/ 94438 w 838228"/>
              <a:gd name="connsiteY9" fmla="*/ 536082 h 1342067"/>
              <a:gd name="connsiteX10" fmla="*/ 9475 w 838228"/>
              <a:gd name="connsiteY10" fmla="*/ 552686 h 1342067"/>
              <a:gd name="connsiteX0" fmla="*/ 9475 w 838000"/>
              <a:gd name="connsiteY0" fmla="*/ 552686 h 1336588"/>
              <a:gd name="connsiteX1" fmla="*/ 68141 w 838000"/>
              <a:gd name="connsiteY1" fmla="*/ 421704 h 1336588"/>
              <a:gd name="connsiteX2" fmla="*/ 96954 w 838000"/>
              <a:gd name="connsiteY2" fmla="*/ 145395 h 1336588"/>
              <a:gd name="connsiteX3" fmla="*/ 302731 w 838000"/>
              <a:gd name="connsiteY3" fmla="*/ 383 h 1336588"/>
              <a:gd name="connsiteX4" fmla="*/ 720201 w 838000"/>
              <a:gd name="connsiteY4" fmla="*/ 143248 h 1336588"/>
              <a:gd name="connsiteX5" fmla="*/ 837868 w 838000"/>
              <a:gd name="connsiteY5" fmla="*/ 935854 h 1336588"/>
              <a:gd name="connsiteX6" fmla="*/ 734462 w 838000"/>
              <a:gd name="connsiteY6" fmla="*/ 1253581 h 1336588"/>
              <a:gd name="connsiteX7" fmla="*/ 380221 w 838000"/>
              <a:gd name="connsiteY7" fmla="*/ 1329185 h 1336588"/>
              <a:gd name="connsiteX8" fmla="*/ 177395 w 838000"/>
              <a:gd name="connsiteY8" fmla="*/ 1113958 h 1336588"/>
              <a:gd name="connsiteX9" fmla="*/ 94438 w 838000"/>
              <a:gd name="connsiteY9" fmla="*/ 536082 h 1336588"/>
              <a:gd name="connsiteX10" fmla="*/ 9475 w 838000"/>
              <a:gd name="connsiteY10" fmla="*/ 552686 h 1336588"/>
              <a:gd name="connsiteX0" fmla="*/ 9475 w 837882"/>
              <a:gd name="connsiteY0" fmla="*/ 552686 h 1336871"/>
              <a:gd name="connsiteX1" fmla="*/ 68141 w 837882"/>
              <a:gd name="connsiteY1" fmla="*/ 421704 h 1336871"/>
              <a:gd name="connsiteX2" fmla="*/ 96954 w 837882"/>
              <a:gd name="connsiteY2" fmla="*/ 145395 h 1336871"/>
              <a:gd name="connsiteX3" fmla="*/ 302731 w 837882"/>
              <a:gd name="connsiteY3" fmla="*/ 383 h 1336871"/>
              <a:gd name="connsiteX4" fmla="*/ 720201 w 837882"/>
              <a:gd name="connsiteY4" fmla="*/ 143248 h 1336871"/>
              <a:gd name="connsiteX5" fmla="*/ 837868 w 837882"/>
              <a:gd name="connsiteY5" fmla="*/ 935854 h 1336871"/>
              <a:gd name="connsiteX6" fmla="*/ 725336 w 837882"/>
              <a:gd name="connsiteY6" fmla="*/ 1255076 h 1336871"/>
              <a:gd name="connsiteX7" fmla="*/ 380221 w 837882"/>
              <a:gd name="connsiteY7" fmla="*/ 1329185 h 1336871"/>
              <a:gd name="connsiteX8" fmla="*/ 177395 w 837882"/>
              <a:gd name="connsiteY8" fmla="*/ 1113958 h 1336871"/>
              <a:gd name="connsiteX9" fmla="*/ 94438 w 837882"/>
              <a:gd name="connsiteY9" fmla="*/ 536082 h 1336871"/>
              <a:gd name="connsiteX10" fmla="*/ 9475 w 837882"/>
              <a:gd name="connsiteY10" fmla="*/ 552686 h 1336871"/>
              <a:gd name="connsiteX0" fmla="*/ 9475 w 839240"/>
              <a:gd name="connsiteY0" fmla="*/ 552686 h 1331193"/>
              <a:gd name="connsiteX1" fmla="*/ 68141 w 839240"/>
              <a:gd name="connsiteY1" fmla="*/ 421704 h 1331193"/>
              <a:gd name="connsiteX2" fmla="*/ 96954 w 839240"/>
              <a:gd name="connsiteY2" fmla="*/ 145395 h 1331193"/>
              <a:gd name="connsiteX3" fmla="*/ 302731 w 839240"/>
              <a:gd name="connsiteY3" fmla="*/ 383 h 1331193"/>
              <a:gd name="connsiteX4" fmla="*/ 720201 w 839240"/>
              <a:gd name="connsiteY4" fmla="*/ 143248 h 1331193"/>
              <a:gd name="connsiteX5" fmla="*/ 837868 w 839240"/>
              <a:gd name="connsiteY5" fmla="*/ 935854 h 1331193"/>
              <a:gd name="connsiteX6" fmla="*/ 756246 w 839240"/>
              <a:gd name="connsiteY6" fmla="*/ 1205051 h 1331193"/>
              <a:gd name="connsiteX7" fmla="*/ 380221 w 839240"/>
              <a:gd name="connsiteY7" fmla="*/ 1329185 h 1331193"/>
              <a:gd name="connsiteX8" fmla="*/ 177395 w 839240"/>
              <a:gd name="connsiteY8" fmla="*/ 1113958 h 1331193"/>
              <a:gd name="connsiteX9" fmla="*/ 94438 w 839240"/>
              <a:gd name="connsiteY9" fmla="*/ 536082 h 1331193"/>
              <a:gd name="connsiteX10" fmla="*/ 9475 w 839240"/>
              <a:gd name="connsiteY10" fmla="*/ 552686 h 1331193"/>
              <a:gd name="connsiteX0" fmla="*/ 9475 w 838447"/>
              <a:gd name="connsiteY0" fmla="*/ 552686 h 1332254"/>
              <a:gd name="connsiteX1" fmla="*/ 68141 w 838447"/>
              <a:gd name="connsiteY1" fmla="*/ 421704 h 1332254"/>
              <a:gd name="connsiteX2" fmla="*/ 96954 w 838447"/>
              <a:gd name="connsiteY2" fmla="*/ 145395 h 1332254"/>
              <a:gd name="connsiteX3" fmla="*/ 302731 w 838447"/>
              <a:gd name="connsiteY3" fmla="*/ 383 h 1332254"/>
              <a:gd name="connsiteX4" fmla="*/ 720201 w 838447"/>
              <a:gd name="connsiteY4" fmla="*/ 143248 h 1332254"/>
              <a:gd name="connsiteX5" fmla="*/ 837868 w 838447"/>
              <a:gd name="connsiteY5" fmla="*/ 935854 h 1332254"/>
              <a:gd name="connsiteX6" fmla="*/ 746484 w 838447"/>
              <a:gd name="connsiteY6" fmla="*/ 1219874 h 1332254"/>
              <a:gd name="connsiteX7" fmla="*/ 380221 w 838447"/>
              <a:gd name="connsiteY7" fmla="*/ 1329185 h 1332254"/>
              <a:gd name="connsiteX8" fmla="*/ 177395 w 838447"/>
              <a:gd name="connsiteY8" fmla="*/ 1113958 h 1332254"/>
              <a:gd name="connsiteX9" fmla="*/ 94438 w 838447"/>
              <a:gd name="connsiteY9" fmla="*/ 536082 h 1332254"/>
              <a:gd name="connsiteX10" fmla="*/ 9475 w 838447"/>
              <a:gd name="connsiteY10" fmla="*/ 552686 h 1332254"/>
              <a:gd name="connsiteX0" fmla="*/ 9475 w 838410"/>
              <a:gd name="connsiteY0" fmla="*/ 552686 h 1331841"/>
              <a:gd name="connsiteX1" fmla="*/ 68141 w 838410"/>
              <a:gd name="connsiteY1" fmla="*/ 421704 h 1331841"/>
              <a:gd name="connsiteX2" fmla="*/ 96954 w 838410"/>
              <a:gd name="connsiteY2" fmla="*/ 145395 h 1331841"/>
              <a:gd name="connsiteX3" fmla="*/ 302731 w 838410"/>
              <a:gd name="connsiteY3" fmla="*/ 383 h 1331841"/>
              <a:gd name="connsiteX4" fmla="*/ 720201 w 838410"/>
              <a:gd name="connsiteY4" fmla="*/ 143248 h 1331841"/>
              <a:gd name="connsiteX5" fmla="*/ 837868 w 838410"/>
              <a:gd name="connsiteY5" fmla="*/ 935854 h 1331841"/>
              <a:gd name="connsiteX6" fmla="*/ 745826 w 838410"/>
              <a:gd name="connsiteY6" fmla="*/ 1214692 h 1331841"/>
              <a:gd name="connsiteX7" fmla="*/ 380221 w 838410"/>
              <a:gd name="connsiteY7" fmla="*/ 1329185 h 1331841"/>
              <a:gd name="connsiteX8" fmla="*/ 177395 w 838410"/>
              <a:gd name="connsiteY8" fmla="*/ 1113958 h 1331841"/>
              <a:gd name="connsiteX9" fmla="*/ 94438 w 838410"/>
              <a:gd name="connsiteY9" fmla="*/ 536082 h 1331841"/>
              <a:gd name="connsiteX10" fmla="*/ 9475 w 838410"/>
              <a:gd name="connsiteY10" fmla="*/ 552686 h 1331841"/>
              <a:gd name="connsiteX0" fmla="*/ 9475 w 838410"/>
              <a:gd name="connsiteY0" fmla="*/ 552359 h 1331514"/>
              <a:gd name="connsiteX1" fmla="*/ 68141 w 838410"/>
              <a:gd name="connsiteY1" fmla="*/ 421377 h 1331514"/>
              <a:gd name="connsiteX2" fmla="*/ 113639 w 838410"/>
              <a:gd name="connsiteY2" fmla="*/ 138724 h 1331514"/>
              <a:gd name="connsiteX3" fmla="*/ 302731 w 838410"/>
              <a:gd name="connsiteY3" fmla="*/ 56 h 1331514"/>
              <a:gd name="connsiteX4" fmla="*/ 720201 w 838410"/>
              <a:gd name="connsiteY4" fmla="*/ 142921 h 1331514"/>
              <a:gd name="connsiteX5" fmla="*/ 837868 w 838410"/>
              <a:gd name="connsiteY5" fmla="*/ 935527 h 1331514"/>
              <a:gd name="connsiteX6" fmla="*/ 745826 w 838410"/>
              <a:gd name="connsiteY6" fmla="*/ 1214365 h 1331514"/>
              <a:gd name="connsiteX7" fmla="*/ 380221 w 838410"/>
              <a:gd name="connsiteY7" fmla="*/ 1328858 h 1331514"/>
              <a:gd name="connsiteX8" fmla="*/ 177395 w 838410"/>
              <a:gd name="connsiteY8" fmla="*/ 1113631 h 1331514"/>
              <a:gd name="connsiteX9" fmla="*/ 94438 w 838410"/>
              <a:gd name="connsiteY9" fmla="*/ 535755 h 1331514"/>
              <a:gd name="connsiteX10" fmla="*/ 9475 w 838410"/>
              <a:gd name="connsiteY10" fmla="*/ 552359 h 1331514"/>
              <a:gd name="connsiteX0" fmla="*/ 9475 w 838410"/>
              <a:gd name="connsiteY0" fmla="*/ 555370 h 1334525"/>
              <a:gd name="connsiteX1" fmla="*/ 68141 w 838410"/>
              <a:gd name="connsiteY1" fmla="*/ 424388 h 1334525"/>
              <a:gd name="connsiteX2" fmla="*/ 113639 w 838410"/>
              <a:gd name="connsiteY2" fmla="*/ 141735 h 1334525"/>
              <a:gd name="connsiteX3" fmla="*/ 321423 w 838410"/>
              <a:gd name="connsiteY3" fmla="*/ 5 h 1334525"/>
              <a:gd name="connsiteX4" fmla="*/ 720201 w 838410"/>
              <a:gd name="connsiteY4" fmla="*/ 145932 h 1334525"/>
              <a:gd name="connsiteX5" fmla="*/ 837868 w 838410"/>
              <a:gd name="connsiteY5" fmla="*/ 938538 h 1334525"/>
              <a:gd name="connsiteX6" fmla="*/ 745826 w 838410"/>
              <a:gd name="connsiteY6" fmla="*/ 1217376 h 1334525"/>
              <a:gd name="connsiteX7" fmla="*/ 380221 w 838410"/>
              <a:gd name="connsiteY7" fmla="*/ 1331869 h 1334525"/>
              <a:gd name="connsiteX8" fmla="*/ 177395 w 838410"/>
              <a:gd name="connsiteY8" fmla="*/ 1116642 h 1334525"/>
              <a:gd name="connsiteX9" fmla="*/ 94438 w 838410"/>
              <a:gd name="connsiteY9" fmla="*/ 538766 h 1334525"/>
              <a:gd name="connsiteX10" fmla="*/ 9475 w 838410"/>
              <a:gd name="connsiteY10" fmla="*/ 555370 h 1334525"/>
              <a:gd name="connsiteX0" fmla="*/ 9475 w 838410"/>
              <a:gd name="connsiteY0" fmla="*/ 555454 h 1334609"/>
              <a:gd name="connsiteX1" fmla="*/ 68141 w 838410"/>
              <a:gd name="connsiteY1" fmla="*/ 424472 h 1334609"/>
              <a:gd name="connsiteX2" fmla="*/ 113639 w 838410"/>
              <a:gd name="connsiteY2" fmla="*/ 141819 h 1334609"/>
              <a:gd name="connsiteX3" fmla="*/ 321423 w 838410"/>
              <a:gd name="connsiteY3" fmla="*/ 89 h 1334609"/>
              <a:gd name="connsiteX4" fmla="*/ 720201 w 838410"/>
              <a:gd name="connsiteY4" fmla="*/ 146016 h 1334609"/>
              <a:gd name="connsiteX5" fmla="*/ 837868 w 838410"/>
              <a:gd name="connsiteY5" fmla="*/ 938622 h 1334609"/>
              <a:gd name="connsiteX6" fmla="*/ 745826 w 838410"/>
              <a:gd name="connsiteY6" fmla="*/ 1217460 h 1334609"/>
              <a:gd name="connsiteX7" fmla="*/ 380221 w 838410"/>
              <a:gd name="connsiteY7" fmla="*/ 1331953 h 1334609"/>
              <a:gd name="connsiteX8" fmla="*/ 177395 w 838410"/>
              <a:gd name="connsiteY8" fmla="*/ 1116726 h 1334609"/>
              <a:gd name="connsiteX9" fmla="*/ 94438 w 838410"/>
              <a:gd name="connsiteY9" fmla="*/ 538850 h 1334609"/>
              <a:gd name="connsiteX10" fmla="*/ 9475 w 838410"/>
              <a:gd name="connsiteY10" fmla="*/ 555454 h 1334609"/>
              <a:gd name="connsiteX0" fmla="*/ 8720 w 837655"/>
              <a:gd name="connsiteY0" fmla="*/ 555454 h 1334609"/>
              <a:gd name="connsiteX1" fmla="*/ 74950 w 837655"/>
              <a:gd name="connsiteY1" fmla="*/ 421428 h 1334609"/>
              <a:gd name="connsiteX2" fmla="*/ 112884 w 837655"/>
              <a:gd name="connsiteY2" fmla="*/ 141819 h 1334609"/>
              <a:gd name="connsiteX3" fmla="*/ 320668 w 837655"/>
              <a:gd name="connsiteY3" fmla="*/ 89 h 1334609"/>
              <a:gd name="connsiteX4" fmla="*/ 719446 w 837655"/>
              <a:gd name="connsiteY4" fmla="*/ 146016 h 1334609"/>
              <a:gd name="connsiteX5" fmla="*/ 837113 w 837655"/>
              <a:gd name="connsiteY5" fmla="*/ 938622 h 1334609"/>
              <a:gd name="connsiteX6" fmla="*/ 745071 w 837655"/>
              <a:gd name="connsiteY6" fmla="*/ 1217460 h 1334609"/>
              <a:gd name="connsiteX7" fmla="*/ 379466 w 837655"/>
              <a:gd name="connsiteY7" fmla="*/ 1331953 h 1334609"/>
              <a:gd name="connsiteX8" fmla="*/ 176640 w 837655"/>
              <a:gd name="connsiteY8" fmla="*/ 1116726 h 1334609"/>
              <a:gd name="connsiteX9" fmla="*/ 93683 w 837655"/>
              <a:gd name="connsiteY9" fmla="*/ 538850 h 1334609"/>
              <a:gd name="connsiteX10" fmla="*/ 8720 w 837655"/>
              <a:gd name="connsiteY10" fmla="*/ 555454 h 1334609"/>
              <a:gd name="connsiteX0" fmla="*/ 8720 w 837655"/>
              <a:gd name="connsiteY0" fmla="*/ 555454 h 1334609"/>
              <a:gd name="connsiteX1" fmla="*/ 74950 w 837655"/>
              <a:gd name="connsiteY1" fmla="*/ 421428 h 1334609"/>
              <a:gd name="connsiteX2" fmla="*/ 112884 w 837655"/>
              <a:gd name="connsiteY2" fmla="*/ 141819 h 1334609"/>
              <a:gd name="connsiteX3" fmla="*/ 320668 w 837655"/>
              <a:gd name="connsiteY3" fmla="*/ 89 h 1334609"/>
              <a:gd name="connsiteX4" fmla="*/ 719446 w 837655"/>
              <a:gd name="connsiteY4" fmla="*/ 146016 h 1334609"/>
              <a:gd name="connsiteX5" fmla="*/ 837113 w 837655"/>
              <a:gd name="connsiteY5" fmla="*/ 938622 h 1334609"/>
              <a:gd name="connsiteX6" fmla="*/ 745071 w 837655"/>
              <a:gd name="connsiteY6" fmla="*/ 1217460 h 1334609"/>
              <a:gd name="connsiteX7" fmla="*/ 379466 w 837655"/>
              <a:gd name="connsiteY7" fmla="*/ 1331953 h 1334609"/>
              <a:gd name="connsiteX8" fmla="*/ 176640 w 837655"/>
              <a:gd name="connsiteY8" fmla="*/ 1116726 h 1334609"/>
              <a:gd name="connsiteX9" fmla="*/ 93683 w 837655"/>
              <a:gd name="connsiteY9" fmla="*/ 538850 h 1334609"/>
              <a:gd name="connsiteX10" fmla="*/ 8720 w 837655"/>
              <a:gd name="connsiteY10" fmla="*/ 555454 h 1334609"/>
              <a:gd name="connsiteX0" fmla="*/ 8720 w 837655"/>
              <a:gd name="connsiteY0" fmla="*/ 555461 h 1334616"/>
              <a:gd name="connsiteX1" fmla="*/ 74950 w 837655"/>
              <a:gd name="connsiteY1" fmla="*/ 421435 h 1334616"/>
              <a:gd name="connsiteX2" fmla="*/ 112884 w 837655"/>
              <a:gd name="connsiteY2" fmla="*/ 141826 h 1334616"/>
              <a:gd name="connsiteX3" fmla="*/ 320668 w 837655"/>
              <a:gd name="connsiteY3" fmla="*/ 96 h 1334616"/>
              <a:gd name="connsiteX4" fmla="*/ 719446 w 837655"/>
              <a:gd name="connsiteY4" fmla="*/ 146023 h 1334616"/>
              <a:gd name="connsiteX5" fmla="*/ 837113 w 837655"/>
              <a:gd name="connsiteY5" fmla="*/ 938629 h 1334616"/>
              <a:gd name="connsiteX6" fmla="*/ 745071 w 837655"/>
              <a:gd name="connsiteY6" fmla="*/ 1217467 h 1334616"/>
              <a:gd name="connsiteX7" fmla="*/ 379466 w 837655"/>
              <a:gd name="connsiteY7" fmla="*/ 1331960 h 1334616"/>
              <a:gd name="connsiteX8" fmla="*/ 176640 w 837655"/>
              <a:gd name="connsiteY8" fmla="*/ 1116733 h 1334616"/>
              <a:gd name="connsiteX9" fmla="*/ 93683 w 837655"/>
              <a:gd name="connsiteY9" fmla="*/ 538857 h 1334616"/>
              <a:gd name="connsiteX10" fmla="*/ 8720 w 837655"/>
              <a:gd name="connsiteY10" fmla="*/ 555461 h 1334616"/>
              <a:gd name="connsiteX0" fmla="*/ 8720 w 837655"/>
              <a:gd name="connsiteY0" fmla="*/ 555385 h 1334540"/>
              <a:gd name="connsiteX1" fmla="*/ 74950 w 837655"/>
              <a:gd name="connsiteY1" fmla="*/ 421359 h 1334540"/>
              <a:gd name="connsiteX2" fmla="*/ 123563 w 837655"/>
              <a:gd name="connsiteY2" fmla="*/ 138195 h 1334540"/>
              <a:gd name="connsiteX3" fmla="*/ 320668 w 837655"/>
              <a:gd name="connsiteY3" fmla="*/ 20 h 1334540"/>
              <a:gd name="connsiteX4" fmla="*/ 719446 w 837655"/>
              <a:gd name="connsiteY4" fmla="*/ 145947 h 1334540"/>
              <a:gd name="connsiteX5" fmla="*/ 837113 w 837655"/>
              <a:gd name="connsiteY5" fmla="*/ 938553 h 1334540"/>
              <a:gd name="connsiteX6" fmla="*/ 745071 w 837655"/>
              <a:gd name="connsiteY6" fmla="*/ 1217391 h 1334540"/>
              <a:gd name="connsiteX7" fmla="*/ 379466 w 837655"/>
              <a:gd name="connsiteY7" fmla="*/ 1331884 h 1334540"/>
              <a:gd name="connsiteX8" fmla="*/ 176640 w 837655"/>
              <a:gd name="connsiteY8" fmla="*/ 1116657 h 1334540"/>
              <a:gd name="connsiteX9" fmla="*/ 93683 w 837655"/>
              <a:gd name="connsiteY9" fmla="*/ 538781 h 1334540"/>
              <a:gd name="connsiteX10" fmla="*/ 8720 w 837655"/>
              <a:gd name="connsiteY10" fmla="*/ 555385 h 1334540"/>
              <a:gd name="connsiteX0" fmla="*/ 8179 w 837114"/>
              <a:gd name="connsiteY0" fmla="*/ 555383 h 1334538"/>
              <a:gd name="connsiteX1" fmla="*/ 80640 w 837114"/>
              <a:gd name="connsiteY1" fmla="*/ 420336 h 1334538"/>
              <a:gd name="connsiteX2" fmla="*/ 123022 w 837114"/>
              <a:gd name="connsiteY2" fmla="*/ 138193 h 1334538"/>
              <a:gd name="connsiteX3" fmla="*/ 320127 w 837114"/>
              <a:gd name="connsiteY3" fmla="*/ 18 h 1334538"/>
              <a:gd name="connsiteX4" fmla="*/ 718905 w 837114"/>
              <a:gd name="connsiteY4" fmla="*/ 145945 h 1334538"/>
              <a:gd name="connsiteX5" fmla="*/ 836572 w 837114"/>
              <a:gd name="connsiteY5" fmla="*/ 938551 h 1334538"/>
              <a:gd name="connsiteX6" fmla="*/ 744530 w 837114"/>
              <a:gd name="connsiteY6" fmla="*/ 1217389 h 1334538"/>
              <a:gd name="connsiteX7" fmla="*/ 378925 w 837114"/>
              <a:gd name="connsiteY7" fmla="*/ 1331882 h 1334538"/>
              <a:gd name="connsiteX8" fmla="*/ 176099 w 837114"/>
              <a:gd name="connsiteY8" fmla="*/ 1116655 h 1334538"/>
              <a:gd name="connsiteX9" fmla="*/ 93142 w 837114"/>
              <a:gd name="connsiteY9" fmla="*/ 538779 h 1334538"/>
              <a:gd name="connsiteX10" fmla="*/ 8179 w 837114"/>
              <a:gd name="connsiteY10" fmla="*/ 555383 h 1334538"/>
              <a:gd name="connsiteX0" fmla="*/ 9690 w 838625"/>
              <a:gd name="connsiteY0" fmla="*/ 555383 h 1334538"/>
              <a:gd name="connsiteX1" fmla="*/ 82151 w 838625"/>
              <a:gd name="connsiteY1" fmla="*/ 420336 h 1334538"/>
              <a:gd name="connsiteX2" fmla="*/ 124533 w 838625"/>
              <a:gd name="connsiteY2" fmla="*/ 138193 h 1334538"/>
              <a:gd name="connsiteX3" fmla="*/ 321638 w 838625"/>
              <a:gd name="connsiteY3" fmla="*/ 18 h 1334538"/>
              <a:gd name="connsiteX4" fmla="*/ 720416 w 838625"/>
              <a:gd name="connsiteY4" fmla="*/ 145945 h 1334538"/>
              <a:gd name="connsiteX5" fmla="*/ 838083 w 838625"/>
              <a:gd name="connsiteY5" fmla="*/ 938551 h 1334538"/>
              <a:gd name="connsiteX6" fmla="*/ 746041 w 838625"/>
              <a:gd name="connsiteY6" fmla="*/ 1217389 h 1334538"/>
              <a:gd name="connsiteX7" fmla="*/ 380436 w 838625"/>
              <a:gd name="connsiteY7" fmla="*/ 1331882 h 1334538"/>
              <a:gd name="connsiteX8" fmla="*/ 177610 w 838625"/>
              <a:gd name="connsiteY8" fmla="*/ 1116655 h 1334538"/>
              <a:gd name="connsiteX9" fmla="*/ 94653 w 838625"/>
              <a:gd name="connsiteY9" fmla="*/ 538779 h 1334538"/>
              <a:gd name="connsiteX10" fmla="*/ 9690 w 838625"/>
              <a:gd name="connsiteY10" fmla="*/ 555383 h 1334538"/>
              <a:gd name="connsiteX0" fmla="*/ 9690 w 838625"/>
              <a:gd name="connsiteY0" fmla="*/ 561266 h 1340421"/>
              <a:gd name="connsiteX1" fmla="*/ 82151 w 838625"/>
              <a:gd name="connsiteY1" fmla="*/ 426219 h 1340421"/>
              <a:gd name="connsiteX2" fmla="*/ 124533 w 838625"/>
              <a:gd name="connsiteY2" fmla="*/ 144076 h 1340421"/>
              <a:gd name="connsiteX3" fmla="*/ 368592 w 838625"/>
              <a:gd name="connsiteY3" fmla="*/ 16 h 1340421"/>
              <a:gd name="connsiteX4" fmla="*/ 720416 w 838625"/>
              <a:gd name="connsiteY4" fmla="*/ 151828 h 1340421"/>
              <a:gd name="connsiteX5" fmla="*/ 838083 w 838625"/>
              <a:gd name="connsiteY5" fmla="*/ 944434 h 1340421"/>
              <a:gd name="connsiteX6" fmla="*/ 746041 w 838625"/>
              <a:gd name="connsiteY6" fmla="*/ 1223272 h 1340421"/>
              <a:gd name="connsiteX7" fmla="*/ 380436 w 838625"/>
              <a:gd name="connsiteY7" fmla="*/ 1337765 h 1340421"/>
              <a:gd name="connsiteX8" fmla="*/ 177610 w 838625"/>
              <a:gd name="connsiteY8" fmla="*/ 1122538 h 1340421"/>
              <a:gd name="connsiteX9" fmla="*/ 94653 w 838625"/>
              <a:gd name="connsiteY9" fmla="*/ 544662 h 1340421"/>
              <a:gd name="connsiteX10" fmla="*/ 9690 w 838625"/>
              <a:gd name="connsiteY10" fmla="*/ 561266 h 1340421"/>
              <a:gd name="connsiteX0" fmla="*/ 9690 w 838625"/>
              <a:gd name="connsiteY0" fmla="*/ 561272 h 1340427"/>
              <a:gd name="connsiteX1" fmla="*/ 82151 w 838625"/>
              <a:gd name="connsiteY1" fmla="*/ 426225 h 1340427"/>
              <a:gd name="connsiteX2" fmla="*/ 132321 w 838625"/>
              <a:gd name="connsiteY2" fmla="*/ 142806 h 1340427"/>
              <a:gd name="connsiteX3" fmla="*/ 368592 w 838625"/>
              <a:gd name="connsiteY3" fmla="*/ 22 h 1340427"/>
              <a:gd name="connsiteX4" fmla="*/ 720416 w 838625"/>
              <a:gd name="connsiteY4" fmla="*/ 151834 h 1340427"/>
              <a:gd name="connsiteX5" fmla="*/ 838083 w 838625"/>
              <a:gd name="connsiteY5" fmla="*/ 944440 h 1340427"/>
              <a:gd name="connsiteX6" fmla="*/ 746041 w 838625"/>
              <a:gd name="connsiteY6" fmla="*/ 1223278 h 1340427"/>
              <a:gd name="connsiteX7" fmla="*/ 380436 w 838625"/>
              <a:gd name="connsiteY7" fmla="*/ 1337771 h 1340427"/>
              <a:gd name="connsiteX8" fmla="*/ 177610 w 838625"/>
              <a:gd name="connsiteY8" fmla="*/ 1122544 h 1340427"/>
              <a:gd name="connsiteX9" fmla="*/ 94653 w 838625"/>
              <a:gd name="connsiteY9" fmla="*/ 544668 h 1340427"/>
              <a:gd name="connsiteX10" fmla="*/ 9690 w 838625"/>
              <a:gd name="connsiteY10" fmla="*/ 561272 h 1340427"/>
              <a:gd name="connsiteX0" fmla="*/ 9690 w 838625"/>
              <a:gd name="connsiteY0" fmla="*/ 561272 h 1340427"/>
              <a:gd name="connsiteX1" fmla="*/ 82151 w 838625"/>
              <a:gd name="connsiteY1" fmla="*/ 426225 h 1340427"/>
              <a:gd name="connsiteX2" fmla="*/ 132321 w 838625"/>
              <a:gd name="connsiteY2" fmla="*/ 142806 h 1340427"/>
              <a:gd name="connsiteX3" fmla="*/ 368592 w 838625"/>
              <a:gd name="connsiteY3" fmla="*/ 22 h 1340427"/>
              <a:gd name="connsiteX4" fmla="*/ 720416 w 838625"/>
              <a:gd name="connsiteY4" fmla="*/ 151834 h 1340427"/>
              <a:gd name="connsiteX5" fmla="*/ 838083 w 838625"/>
              <a:gd name="connsiteY5" fmla="*/ 944440 h 1340427"/>
              <a:gd name="connsiteX6" fmla="*/ 746041 w 838625"/>
              <a:gd name="connsiteY6" fmla="*/ 1223278 h 1340427"/>
              <a:gd name="connsiteX7" fmla="*/ 380436 w 838625"/>
              <a:gd name="connsiteY7" fmla="*/ 1337771 h 1340427"/>
              <a:gd name="connsiteX8" fmla="*/ 177610 w 838625"/>
              <a:gd name="connsiteY8" fmla="*/ 1122544 h 1340427"/>
              <a:gd name="connsiteX9" fmla="*/ 94653 w 838625"/>
              <a:gd name="connsiteY9" fmla="*/ 544668 h 1340427"/>
              <a:gd name="connsiteX10" fmla="*/ 9690 w 838625"/>
              <a:gd name="connsiteY10" fmla="*/ 561272 h 1340427"/>
              <a:gd name="connsiteX0" fmla="*/ 9690 w 838625"/>
              <a:gd name="connsiteY0" fmla="*/ 561272 h 1340427"/>
              <a:gd name="connsiteX1" fmla="*/ 82151 w 838625"/>
              <a:gd name="connsiteY1" fmla="*/ 426225 h 1340427"/>
              <a:gd name="connsiteX2" fmla="*/ 132321 w 838625"/>
              <a:gd name="connsiteY2" fmla="*/ 142806 h 1340427"/>
              <a:gd name="connsiteX3" fmla="*/ 368592 w 838625"/>
              <a:gd name="connsiteY3" fmla="*/ 22 h 1340427"/>
              <a:gd name="connsiteX4" fmla="*/ 720416 w 838625"/>
              <a:gd name="connsiteY4" fmla="*/ 151834 h 1340427"/>
              <a:gd name="connsiteX5" fmla="*/ 838083 w 838625"/>
              <a:gd name="connsiteY5" fmla="*/ 944440 h 1340427"/>
              <a:gd name="connsiteX6" fmla="*/ 746041 w 838625"/>
              <a:gd name="connsiteY6" fmla="*/ 1223278 h 1340427"/>
              <a:gd name="connsiteX7" fmla="*/ 380436 w 838625"/>
              <a:gd name="connsiteY7" fmla="*/ 1337771 h 1340427"/>
              <a:gd name="connsiteX8" fmla="*/ 177610 w 838625"/>
              <a:gd name="connsiteY8" fmla="*/ 1122544 h 1340427"/>
              <a:gd name="connsiteX9" fmla="*/ 94653 w 838625"/>
              <a:gd name="connsiteY9" fmla="*/ 544668 h 1340427"/>
              <a:gd name="connsiteX10" fmla="*/ 9690 w 838625"/>
              <a:gd name="connsiteY10" fmla="*/ 561272 h 1340427"/>
              <a:gd name="connsiteX0" fmla="*/ 9690 w 838597"/>
              <a:gd name="connsiteY0" fmla="*/ 561272 h 1338938"/>
              <a:gd name="connsiteX1" fmla="*/ 82151 w 838597"/>
              <a:gd name="connsiteY1" fmla="*/ 426225 h 1338938"/>
              <a:gd name="connsiteX2" fmla="*/ 132321 w 838597"/>
              <a:gd name="connsiteY2" fmla="*/ 142806 h 1338938"/>
              <a:gd name="connsiteX3" fmla="*/ 368592 w 838597"/>
              <a:gd name="connsiteY3" fmla="*/ 22 h 1338938"/>
              <a:gd name="connsiteX4" fmla="*/ 720416 w 838597"/>
              <a:gd name="connsiteY4" fmla="*/ 151834 h 1338938"/>
              <a:gd name="connsiteX5" fmla="*/ 838083 w 838597"/>
              <a:gd name="connsiteY5" fmla="*/ 944440 h 1338938"/>
              <a:gd name="connsiteX6" fmla="*/ 746041 w 838597"/>
              <a:gd name="connsiteY6" fmla="*/ 1223278 h 1338938"/>
              <a:gd name="connsiteX7" fmla="*/ 389782 w 838597"/>
              <a:gd name="connsiteY7" fmla="*/ 1336240 h 1338938"/>
              <a:gd name="connsiteX8" fmla="*/ 177610 w 838597"/>
              <a:gd name="connsiteY8" fmla="*/ 1122544 h 1338938"/>
              <a:gd name="connsiteX9" fmla="*/ 94653 w 838597"/>
              <a:gd name="connsiteY9" fmla="*/ 544668 h 1338938"/>
              <a:gd name="connsiteX10" fmla="*/ 9690 w 838597"/>
              <a:gd name="connsiteY10" fmla="*/ 561272 h 1338938"/>
              <a:gd name="connsiteX0" fmla="*/ 9690 w 838176"/>
              <a:gd name="connsiteY0" fmla="*/ 561272 h 1339740"/>
              <a:gd name="connsiteX1" fmla="*/ 82151 w 838176"/>
              <a:gd name="connsiteY1" fmla="*/ 426225 h 1339740"/>
              <a:gd name="connsiteX2" fmla="*/ 132321 w 838176"/>
              <a:gd name="connsiteY2" fmla="*/ 142806 h 1339740"/>
              <a:gd name="connsiteX3" fmla="*/ 368592 w 838176"/>
              <a:gd name="connsiteY3" fmla="*/ 22 h 1339740"/>
              <a:gd name="connsiteX4" fmla="*/ 720416 w 838176"/>
              <a:gd name="connsiteY4" fmla="*/ 151834 h 1339740"/>
              <a:gd name="connsiteX5" fmla="*/ 838083 w 838176"/>
              <a:gd name="connsiteY5" fmla="*/ 944440 h 1339740"/>
              <a:gd name="connsiteX6" fmla="*/ 732921 w 838176"/>
              <a:gd name="connsiteY6" fmla="*/ 1232650 h 1339740"/>
              <a:gd name="connsiteX7" fmla="*/ 389782 w 838176"/>
              <a:gd name="connsiteY7" fmla="*/ 1336240 h 1339740"/>
              <a:gd name="connsiteX8" fmla="*/ 177610 w 838176"/>
              <a:gd name="connsiteY8" fmla="*/ 1122544 h 1339740"/>
              <a:gd name="connsiteX9" fmla="*/ 94653 w 838176"/>
              <a:gd name="connsiteY9" fmla="*/ 544668 h 1339740"/>
              <a:gd name="connsiteX10" fmla="*/ 9690 w 838176"/>
              <a:gd name="connsiteY10" fmla="*/ 561272 h 1339740"/>
              <a:gd name="connsiteX0" fmla="*/ 9690 w 838100"/>
              <a:gd name="connsiteY0" fmla="*/ 561272 h 1340228"/>
              <a:gd name="connsiteX1" fmla="*/ 82151 w 838100"/>
              <a:gd name="connsiteY1" fmla="*/ 426225 h 1340228"/>
              <a:gd name="connsiteX2" fmla="*/ 132321 w 838100"/>
              <a:gd name="connsiteY2" fmla="*/ 142806 h 1340228"/>
              <a:gd name="connsiteX3" fmla="*/ 368592 w 838100"/>
              <a:gd name="connsiteY3" fmla="*/ 22 h 1340228"/>
              <a:gd name="connsiteX4" fmla="*/ 720416 w 838100"/>
              <a:gd name="connsiteY4" fmla="*/ 151834 h 1340228"/>
              <a:gd name="connsiteX5" fmla="*/ 838083 w 838100"/>
              <a:gd name="connsiteY5" fmla="*/ 944440 h 1340228"/>
              <a:gd name="connsiteX6" fmla="*/ 714454 w 838100"/>
              <a:gd name="connsiteY6" fmla="*/ 1237481 h 1340228"/>
              <a:gd name="connsiteX7" fmla="*/ 389782 w 838100"/>
              <a:gd name="connsiteY7" fmla="*/ 1336240 h 1340228"/>
              <a:gd name="connsiteX8" fmla="*/ 177610 w 838100"/>
              <a:gd name="connsiteY8" fmla="*/ 1122544 h 1340228"/>
              <a:gd name="connsiteX9" fmla="*/ 94653 w 838100"/>
              <a:gd name="connsiteY9" fmla="*/ 544668 h 1340228"/>
              <a:gd name="connsiteX10" fmla="*/ 9690 w 838100"/>
              <a:gd name="connsiteY10" fmla="*/ 561272 h 1340228"/>
              <a:gd name="connsiteX0" fmla="*/ 9690 w 838100"/>
              <a:gd name="connsiteY0" fmla="*/ 561272 h 1340228"/>
              <a:gd name="connsiteX1" fmla="*/ 82151 w 838100"/>
              <a:gd name="connsiteY1" fmla="*/ 426225 h 1340228"/>
              <a:gd name="connsiteX2" fmla="*/ 132321 w 838100"/>
              <a:gd name="connsiteY2" fmla="*/ 142806 h 1340228"/>
              <a:gd name="connsiteX3" fmla="*/ 368592 w 838100"/>
              <a:gd name="connsiteY3" fmla="*/ 22 h 1340228"/>
              <a:gd name="connsiteX4" fmla="*/ 720416 w 838100"/>
              <a:gd name="connsiteY4" fmla="*/ 151834 h 1340228"/>
              <a:gd name="connsiteX5" fmla="*/ 838083 w 838100"/>
              <a:gd name="connsiteY5" fmla="*/ 944440 h 1340228"/>
              <a:gd name="connsiteX6" fmla="*/ 714454 w 838100"/>
              <a:gd name="connsiteY6" fmla="*/ 1237481 h 1340228"/>
              <a:gd name="connsiteX7" fmla="*/ 389782 w 838100"/>
              <a:gd name="connsiteY7" fmla="*/ 1336240 h 1340228"/>
              <a:gd name="connsiteX8" fmla="*/ 177610 w 838100"/>
              <a:gd name="connsiteY8" fmla="*/ 1122544 h 1340228"/>
              <a:gd name="connsiteX9" fmla="*/ 94653 w 838100"/>
              <a:gd name="connsiteY9" fmla="*/ 544668 h 1340228"/>
              <a:gd name="connsiteX10" fmla="*/ 9690 w 838100"/>
              <a:gd name="connsiteY10" fmla="*/ 561272 h 1340228"/>
              <a:gd name="connsiteX0" fmla="*/ 9690 w 838100"/>
              <a:gd name="connsiteY0" fmla="*/ 561272 h 1340228"/>
              <a:gd name="connsiteX1" fmla="*/ 82151 w 838100"/>
              <a:gd name="connsiteY1" fmla="*/ 426225 h 1340228"/>
              <a:gd name="connsiteX2" fmla="*/ 132321 w 838100"/>
              <a:gd name="connsiteY2" fmla="*/ 142806 h 1340228"/>
              <a:gd name="connsiteX3" fmla="*/ 368592 w 838100"/>
              <a:gd name="connsiteY3" fmla="*/ 22 h 1340228"/>
              <a:gd name="connsiteX4" fmla="*/ 720416 w 838100"/>
              <a:gd name="connsiteY4" fmla="*/ 151834 h 1340228"/>
              <a:gd name="connsiteX5" fmla="*/ 838083 w 838100"/>
              <a:gd name="connsiteY5" fmla="*/ 944440 h 1340228"/>
              <a:gd name="connsiteX6" fmla="*/ 714454 w 838100"/>
              <a:gd name="connsiteY6" fmla="*/ 1237481 h 1340228"/>
              <a:gd name="connsiteX7" fmla="*/ 389782 w 838100"/>
              <a:gd name="connsiteY7" fmla="*/ 1336240 h 1340228"/>
              <a:gd name="connsiteX8" fmla="*/ 177610 w 838100"/>
              <a:gd name="connsiteY8" fmla="*/ 1122544 h 1340228"/>
              <a:gd name="connsiteX9" fmla="*/ 94653 w 838100"/>
              <a:gd name="connsiteY9" fmla="*/ 544668 h 1340228"/>
              <a:gd name="connsiteX10" fmla="*/ 9690 w 838100"/>
              <a:gd name="connsiteY10" fmla="*/ 561272 h 1340228"/>
              <a:gd name="connsiteX0" fmla="*/ 9690 w 838100"/>
              <a:gd name="connsiteY0" fmla="*/ 561272 h 1340387"/>
              <a:gd name="connsiteX1" fmla="*/ 82151 w 838100"/>
              <a:gd name="connsiteY1" fmla="*/ 426225 h 1340387"/>
              <a:gd name="connsiteX2" fmla="*/ 132321 w 838100"/>
              <a:gd name="connsiteY2" fmla="*/ 142806 h 1340387"/>
              <a:gd name="connsiteX3" fmla="*/ 368592 w 838100"/>
              <a:gd name="connsiteY3" fmla="*/ 22 h 1340387"/>
              <a:gd name="connsiteX4" fmla="*/ 720416 w 838100"/>
              <a:gd name="connsiteY4" fmla="*/ 151834 h 1340387"/>
              <a:gd name="connsiteX5" fmla="*/ 838083 w 838100"/>
              <a:gd name="connsiteY5" fmla="*/ 944440 h 1340387"/>
              <a:gd name="connsiteX6" fmla="*/ 714454 w 838100"/>
              <a:gd name="connsiteY6" fmla="*/ 1237481 h 1340387"/>
              <a:gd name="connsiteX7" fmla="*/ 389782 w 838100"/>
              <a:gd name="connsiteY7" fmla="*/ 1336240 h 1340387"/>
              <a:gd name="connsiteX8" fmla="*/ 185174 w 838100"/>
              <a:gd name="connsiteY8" fmla="*/ 1119499 h 1340387"/>
              <a:gd name="connsiteX9" fmla="*/ 94653 w 838100"/>
              <a:gd name="connsiteY9" fmla="*/ 544668 h 1340387"/>
              <a:gd name="connsiteX10" fmla="*/ 9690 w 838100"/>
              <a:gd name="connsiteY10" fmla="*/ 561272 h 1340387"/>
              <a:gd name="connsiteX0" fmla="*/ 9690 w 838100"/>
              <a:gd name="connsiteY0" fmla="*/ 561272 h 1340387"/>
              <a:gd name="connsiteX1" fmla="*/ 82151 w 838100"/>
              <a:gd name="connsiteY1" fmla="*/ 426225 h 1340387"/>
              <a:gd name="connsiteX2" fmla="*/ 132321 w 838100"/>
              <a:gd name="connsiteY2" fmla="*/ 142806 h 1340387"/>
              <a:gd name="connsiteX3" fmla="*/ 368592 w 838100"/>
              <a:gd name="connsiteY3" fmla="*/ 22 h 1340387"/>
              <a:gd name="connsiteX4" fmla="*/ 720416 w 838100"/>
              <a:gd name="connsiteY4" fmla="*/ 151834 h 1340387"/>
              <a:gd name="connsiteX5" fmla="*/ 838083 w 838100"/>
              <a:gd name="connsiteY5" fmla="*/ 944440 h 1340387"/>
              <a:gd name="connsiteX6" fmla="*/ 714454 w 838100"/>
              <a:gd name="connsiteY6" fmla="*/ 1237481 h 1340387"/>
              <a:gd name="connsiteX7" fmla="*/ 389782 w 838100"/>
              <a:gd name="connsiteY7" fmla="*/ 1336240 h 1340387"/>
              <a:gd name="connsiteX8" fmla="*/ 185174 w 838100"/>
              <a:gd name="connsiteY8" fmla="*/ 1119499 h 1340387"/>
              <a:gd name="connsiteX9" fmla="*/ 94653 w 838100"/>
              <a:gd name="connsiteY9" fmla="*/ 544668 h 1340387"/>
              <a:gd name="connsiteX10" fmla="*/ 9690 w 838100"/>
              <a:gd name="connsiteY10" fmla="*/ 561272 h 1340387"/>
              <a:gd name="connsiteX0" fmla="*/ 9690 w 838100"/>
              <a:gd name="connsiteY0" fmla="*/ 561272 h 1340441"/>
              <a:gd name="connsiteX1" fmla="*/ 82151 w 838100"/>
              <a:gd name="connsiteY1" fmla="*/ 426225 h 1340441"/>
              <a:gd name="connsiteX2" fmla="*/ 132321 w 838100"/>
              <a:gd name="connsiteY2" fmla="*/ 142806 h 1340441"/>
              <a:gd name="connsiteX3" fmla="*/ 368592 w 838100"/>
              <a:gd name="connsiteY3" fmla="*/ 22 h 1340441"/>
              <a:gd name="connsiteX4" fmla="*/ 720416 w 838100"/>
              <a:gd name="connsiteY4" fmla="*/ 151834 h 1340441"/>
              <a:gd name="connsiteX5" fmla="*/ 838083 w 838100"/>
              <a:gd name="connsiteY5" fmla="*/ 944440 h 1340441"/>
              <a:gd name="connsiteX6" fmla="*/ 714454 w 838100"/>
              <a:gd name="connsiteY6" fmla="*/ 1237481 h 1340441"/>
              <a:gd name="connsiteX7" fmla="*/ 389782 w 838100"/>
              <a:gd name="connsiteY7" fmla="*/ 1336240 h 1340441"/>
              <a:gd name="connsiteX8" fmla="*/ 191405 w 838100"/>
              <a:gd name="connsiteY8" fmla="*/ 1118478 h 1340441"/>
              <a:gd name="connsiteX9" fmla="*/ 94653 w 838100"/>
              <a:gd name="connsiteY9" fmla="*/ 544668 h 1340441"/>
              <a:gd name="connsiteX10" fmla="*/ 9690 w 838100"/>
              <a:gd name="connsiteY10" fmla="*/ 561272 h 1340441"/>
              <a:gd name="connsiteX0" fmla="*/ 9690 w 838100"/>
              <a:gd name="connsiteY0" fmla="*/ 561272 h 1340441"/>
              <a:gd name="connsiteX1" fmla="*/ 82151 w 838100"/>
              <a:gd name="connsiteY1" fmla="*/ 426225 h 1340441"/>
              <a:gd name="connsiteX2" fmla="*/ 132321 w 838100"/>
              <a:gd name="connsiteY2" fmla="*/ 142806 h 1340441"/>
              <a:gd name="connsiteX3" fmla="*/ 368592 w 838100"/>
              <a:gd name="connsiteY3" fmla="*/ 22 h 1340441"/>
              <a:gd name="connsiteX4" fmla="*/ 720416 w 838100"/>
              <a:gd name="connsiteY4" fmla="*/ 151834 h 1340441"/>
              <a:gd name="connsiteX5" fmla="*/ 838083 w 838100"/>
              <a:gd name="connsiteY5" fmla="*/ 944440 h 1340441"/>
              <a:gd name="connsiteX6" fmla="*/ 714454 w 838100"/>
              <a:gd name="connsiteY6" fmla="*/ 1237481 h 1340441"/>
              <a:gd name="connsiteX7" fmla="*/ 389782 w 838100"/>
              <a:gd name="connsiteY7" fmla="*/ 1336240 h 1340441"/>
              <a:gd name="connsiteX8" fmla="*/ 191405 w 838100"/>
              <a:gd name="connsiteY8" fmla="*/ 1118478 h 1340441"/>
              <a:gd name="connsiteX9" fmla="*/ 99116 w 838100"/>
              <a:gd name="connsiteY9" fmla="*/ 554771 h 1340441"/>
              <a:gd name="connsiteX10" fmla="*/ 9690 w 838100"/>
              <a:gd name="connsiteY10" fmla="*/ 561272 h 1340441"/>
              <a:gd name="connsiteX0" fmla="*/ 9690 w 838100"/>
              <a:gd name="connsiteY0" fmla="*/ 561272 h 1340441"/>
              <a:gd name="connsiteX1" fmla="*/ 82151 w 838100"/>
              <a:gd name="connsiteY1" fmla="*/ 426225 h 1340441"/>
              <a:gd name="connsiteX2" fmla="*/ 132321 w 838100"/>
              <a:gd name="connsiteY2" fmla="*/ 142806 h 1340441"/>
              <a:gd name="connsiteX3" fmla="*/ 368592 w 838100"/>
              <a:gd name="connsiteY3" fmla="*/ 22 h 1340441"/>
              <a:gd name="connsiteX4" fmla="*/ 720416 w 838100"/>
              <a:gd name="connsiteY4" fmla="*/ 151834 h 1340441"/>
              <a:gd name="connsiteX5" fmla="*/ 838083 w 838100"/>
              <a:gd name="connsiteY5" fmla="*/ 944440 h 1340441"/>
              <a:gd name="connsiteX6" fmla="*/ 714454 w 838100"/>
              <a:gd name="connsiteY6" fmla="*/ 1237481 h 1340441"/>
              <a:gd name="connsiteX7" fmla="*/ 389782 w 838100"/>
              <a:gd name="connsiteY7" fmla="*/ 1336240 h 1340441"/>
              <a:gd name="connsiteX8" fmla="*/ 191405 w 838100"/>
              <a:gd name="connsiteY8" fmla="*/ 1118478 h 1340441"/>
              <a:gd name="connsiteX9" fmla="*/ 99116 w 838100"/>
              <a:gd name="connsiteY9" fmla="*/ 554771 h 1340441"/>
              <a:gd name="connsiteX10" fmla="*/ 9690 w 838100"/>
              <a:gd name="connsiteY10" fmla="*/ 561272 h 1340441"/>
              <a:gd name="connsiteX0" fmla="*/ 9264 w 837674"/>
              <a:gd name="connsiteY0" fmla="*/ 561273 h 1340442"/>
              <a:gd name="connsiteX1" fmla="*/ 85739 w 837674"/>
              <a:gd name="connsiteY1" fmla="*/ 432792 h 1340442"/>
              <a:gd name="connsiteX2" fmla="*/ 131895 w 837674"/>
              <a:gd name="connsiteY2" fmla="*/ 142807 h 1340442"/>
              <a:gd name="connsiteX3" fmla="*/ 368166 w 837674"/>
              <a:gd name="connsiteY3" fmla="*/ 23 h 1340442"/>
              <a:gd name="connsiteX4" fmla="*/ 719990 w 837674"/>
              <a:gd name="connsiteY4" fmla="*/ 151835 h 1340442"/>
              <a:gd name="connsiteX5" fmla="*/ 837657 w 837674"/>
              <a:gd name="connsiteY5" fmla="*/ 944441 h 1340442"/>
              <a:gd name="connsiteX6" fmla="*/ 714028 w 837674"/>
              <a:gd name="connsiteY6" fmla="*/ 1237482 h 1340442"/>
              <a:gd name="connsiteX7" fmla="*/ 389356 w 837674"/>
              <a:gd name="connsiteY7" fmla="*/ 1336241 h 1340442"/>
              <a:gd name="connsiteX8" fmla="*/ 190979 w 837674"/>
              <a:gd name="connsiteY8" fmla="*/ 1118479 h 1340442"/>
              <a:gd name="connsiteX9" fmla="*/ 98690 w 837674"/>
              <a:gd name="connsiteY9" fmla="*/ 554772 h 1340442"/>
              <a:gd name="connsiteX10" fmla="*/ 9264 w 837674"/>
              <a:gd name="connsiteY10" fmla="*/ 561273 h 1340442"/>
              <a:gd name="connsiteX0" fmla="*/ 9264 w 837674"/>
              <a:gd name="connsiteY0" fmla="*/ 561036 h 1340205"/>
              <a:gd name="connsiteX1" fmla="*/ 85739 w 837674"/>
              <a:gd name="connsiteY1" fmla="*/ 432555 h 1340205"/>
              <a:gd name="connsiteX2" fmla="*/ 131895 w 837674"/>
              <a:gd name="connsiteY2" fmla="*/ 142570 h 1340205"/>
              <a:gd name="connsiteX3" fmla="*/ 377737 w 837674"/>
              <a:gd name="connsiteY3" fmla="*/ 24 h 1340205"/>
              <a:gd name="connsiteX4" fmla="*/ 719990 w 837674"/>
              <a:gd name="connsiteY4" fmla="*/ 151598 h 1340205"/>
              <a:gd name="connsiteX5" fmla="*/ 837657 w 837674"/>
              <a:gd name="connsiteY5" fmla="*/ 944204 h 1340205"/>
              <a:gd name="connsiteX6" fmla="*/ 714028 w 837674"/>
              <a:gd name="connsiteY6" fmla="*/ 1237245 h 1340205"/>
              <a:gd name="connsiteX7" fmla="*/ 389356 w 837674"/>
              <a:gd name="connsiteY7" fmla="*/ 1336004 h 1340205"/>
              <a:gd name="connsiteX8" fmla="*/ 190979 w 837674"/>
              <a:gd name="connsiteY8" fmla="*/ 1118242 h 1340205"/>
              <a:gd name="connsiteX9" fmla="*/ 98690 w 837674"/>
              <a:gd name="connsiteY9" fmla="*/ 554535 h 1340205"/>
              <a:gd name="connsiteX10" fmla="*/ 9264 w 837674"/>
              <a:gd name="connsiteY10" fmla="*/ 561036 h 1340205"/>
              <a:gd name="connsiteX0" fmla="*/ 9264 w 837674"/>
              <a:gd name="connsiteY0" fmla="*/ 563179 h 1342348"/>
              <a:gd name="connsiteX1" fmla="*/ 85739 w 837674"/>
              <a:gd name="connsiteY1" fmla="*/ 434698 h 1342348"/>
              <a:gd name="connsiteX2" fmla="*/ 131895 w 837674"/>
              <a:gd name="connsiteY2" fmla="*/ 144713 h 1342348"/>
              <a:gd name="connsiteX3" fmla="*/ 377737 w 837674"/>
              <a:gd name="connsiteY3" fmla="*/ 2167 h 1342348"/>
              <a:gd name="connsiteX4" fmla="*/ 719990 w 837674"/>
              <a:gd name="connsiteY4" fmla="*/ 153741 h 1342348"/>
              <a:gd name="connsiteX5" fmla="*/ 837657 w 837674"/>
              <a:gd name="connsiteY5" fmla="*/ 946347 h 1342348"/>
              <a:gd name="connsiteX6" fmla="*/ 714028 w 837674"/>
              <a:gd name="connsiteY6" fmla="*/ 1239388 h 1342348"/>
              <a:gd name="connsiteX7" fmla="*/ 389356 w 837674"/>
              <a:gd name="connsiteY7" fmla="*/ 1338147 h 1342348"/>
              <a:gd name="connsiteX8" fmla="*/ 190979 w 837674"/>
              <a:gd name="connsiteY8" fmla="*/ 1120385 h 1342348"/>
              <a:gd name="connsiteX9" fmla="*/ 98690 w 837674"/>
              <a:gd name="connsiteY9" fmla="*/ 556678 h 1342348"/>
              <a:gd name="connsiteX10" fmla="*/ 9264 w 837674"/>
              <a:gd name="connsiteY10" fmla="*/ 563179 h 1342348"/>
              <a:gd name="connsiteX0" fmla="*/ 9264 w 837674"/>
              <a:gd name="connsiteY0" fmla="*/ 561106 h 1340275"/>
              <a:gd name="connsiteX1" fmla="*/ 85739 w 837674"/>
              <a:gd name="connsiteY1" fmla="*/ 432625 h 1340275"/>
              <a:gd name="connsiteX2" fmla="*/ 138784 w 837674"/>
              <a:gd name="connsiteY2" fmla="*/ 134289 h 1340275"/>
              <a:gd name="connsiteX3" fmla="*/ 377737 w 837674"/>
              <a:gd name="connsiteY3" fmla="*/ 94 h 1340275"/>
              <a:gd name="connsiteX4" fmla="*/ 719990 w 837674"/>
              <a:gd name="connsiteY4" fmla="*/ 151668 h 1340275"/>
              <a:gd name="connsiteX5" fmla="*/ 837657 w 837674"/>
              <a:gd name="connsiteY5" fmla="*/ 944274 h 1340275"/>
              <a:gd name="connsiteX6" fmla="*/ 714028 w 837674"/>
              <a:gd name="connsiteY6" fmla="*/ 1237315 h 1340275"/>
              <a:gd name="connsiteX7" fmla="*/ 389356 w 837674"/>
              <a:gd name="connsiteY7" fmla="*/ 1336074 h 1340275"/>
              <a:gd name="connsiteX8" fmla="*/ 190979 w 837674"/>
              <a:gd name="connsiteY8" fmla="*/ 1118312 h 1340275"/>
              <a:gd name="connsiteX9" fmla="*/ 98690 w 837674"/>
              <a:gd name="connsiteY9" fmla="*/ 554605 h 1340275"/>
              <a:gd name="connsiteX10" fmla="*/ 9264 w 837674"/>
              <a:gd name="connsiteY10" fmla="*/ 561106 h 1340275"/>
              <a:gd name="connsiteX0" fmla="*/ 9264 w 837674"/>
              <a:gd name="connsiteY0" fmla="*/ 561059 h 1340228"/>
              <a:gd name="connsiteX1" fmla="*/ 85739 w 837674"/>
              <a:gd name="connsiteY1" fmla="*/ 432578 h 1340228"/>
              <a:gd name="connsiteX2" fmla="*/ 142573 w 837674"/>
              <a:gd name="connsiteY2" fmla="*/ 139038 h 1340228"/>
              <a:gd name="connsiteX3" fmla="*/ 377737 w 837674"/>
              <a:gd name="connsiteY3" fmla="*/ 47 h 1340228"/>
              <a:gd name="connsiteX4" fmla="*/ 719990 w 837674"/>
              <a:gd name="connsiteY4" fmla="*/ 151621 h 1340228"/>
              <a:gd name="connsiteX5" fmla="*/ 837657 w 837674"/>
              <a:gd name="connsiteY5" fmla="*/ 944227 h 1340228"/>
              <a:gd name="connsiteX6" fmla="*/ 714028 w 837674"/>
              <a:gd name="connsiteY6" fmla="*/ 1237268 h 1340228"/>
              <a:gd name="connsiteX7" fmla="*/ 389356 w 837674"/>
              <a:gd name="connsiteY7" fmla="*/ 1336027 h 1340228"/>
              <a:gd name="connsiteX8" fmla="*/ 190979 w 837674"/>
              <a:gd name="connsiteY8" fmla="*/ 1118265 h 1340228"/>
              <a:gd name="connsiteX9" fmla="*/ 98690 w 837674"/>
              <a:gd name="connsiteY9" fmla="*/ 554558 h 1340228"/>
              <a:gd name="connsiteX10" fmla="*/ 9264 w 837674"/>
              <a:gd name="connsiteY10" fmla="*/ 561059 h 1340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7674" h="1340228">
                <a:moveTo>
                  <a:pt x="9264" y="561059"/>
                </a:moveTo>
                <a:cubicBezTo>
                  <a:pt x="-23312" y="593730"/>
                  <a:pt x="36711" y="472787"/>
                  <a:pt x="85739" y="432578"/>
                </a:cubicBezTo>
                <a:cubicBezTo>
                  <a:pt x="80658" y="362847"/>
                  <a:pt x="93907" y="211126"/>
                  <a:pt x="142573" y="139038"/>
                </a:cubicBezTo>
                <a:cubicBezTo>
                  <a:pt x="191239" y="66950"/>
                  <a:pt x="281501" y="-2050"/>
                  <a:pt x="377737" y="47"/>
                </a:cubicBezTo>
                <a:cubicBezTo>
                  <a:pt x="473973" y="2144"/>
                  <a:pt x="643337" y="-5742"/>
                  <a:pt x="719990" y="151621"/>
                </a:cubicBezTo>
                <a:cubicBezTo>
                  <a:pt x="796643" y="308984"/>
                  <a:pt x="838651" y="763286"/>
                  <a:pt x="837657" y="944227"/>
                </a:cubicBezTo>
                <a:cubicBezTo>
                  <a:pt x="836663" y="1125168"/>
                  <a:pt x="788745" y="1171968"/>
                  <a:pt x="714028" y="1237268"/>
                </a:cubicBezTo>
                <a:cubicBezTo>
                  <a:pt x="639311" y="1302568"/>
                  <a:pt x="476531" y="1355861"/>
                  <a:pt x="389356" y="1336027"/>
                </a:cubicBezTo>
                <a:cubicBezTo>
                  <a:pt x="302181" y="1316193"/>
                  <a:pt x="230371" y="1224871"/>
                  <a:pt x="190979" y="1118265"/>
                </a:cubicBezTo>
                <a:cubicBezTo>
                  <a:pt x="91511" y="819657"/>
                  <a:pt x="131486" y="610119"/>
                  <a:pt x="98690" y="554558"/>
                </a:cubicBezTo>
                <a:cubicBezTo>
                  <a:pt x="61556" y="528899"/>
                  <a:pt x="20789" y="549629"/>
                  <a:pt x="9264" y="56105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1E965E-10BA-8D4F-BE90-65F2D2562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90" y="848242"/>
            <a:ext cx="2938557" cy="42469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400" dirty="0"/>
              <a:t>Audio and video instructional content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04BBA99-27AB-4A46-A679-B01BBAC68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92448" flipH="1" flipV="1">
            <a:off x="435574" y="669191"/>
            <a:ext cx="3909320" cy="5385644"/>
          </a:xfrm>
          <a:custGeom>
            <a:avLst/>
            <a:gdLst>
              <a:gd name="connsiteX0" fmla="*/ 6058 w 823258"/>
              <a:gd name="connsiteY0" fmla="*/ 673615 h 1272110"/>
              <a:gd name="connsiteX1" fmla="*/ 112452 w 823258"/>
              <a:gd name="connsiteY1" fmla="*/ 471685 h 1272110"/>
              <a:gd name="connsiteX2" fmla="*/ 94736 w 823258"/>
              <a:gd name="connsiteY2" fmla="*/ 159741 h 1272110"/>
              <a:gd name="connsiteX3" fmla="*/ 229419 w 823258"/>
              <a:gd name="connsiteY3" fmla="*/ 14485 h 1272110"/>
              <a:gd name="connsiteX4" fmla="*/ 580225 w 823258"/>
              <a:gd name="connsiteY4" fmla="*/ 3817 h 1272110"/>
              <a:gd name="connsiteX5" fmla="*/ 736149 w 823258"/>
              <a:gd name="connsiteY5" fmla="*/ 195174 h 1272110"/>
              <a:gd name="connsiteX6" fmla="*/ 823017 w 823258"/>
              <a:gd name="connsiteY6" fmla="*/ 912026 h 1272110"/>
              <a:gd name="connsiteX7" fmla="*/ 743293 w 823258"/>
              <a:gd name="connsiteY7" fmla="*/ 1196443 h 1272110"/>
              <a:gd name="connsiteX8" fmla="*/ 310858 w 823258"/>
              <a:gd name="connsiteY8" fmla="*/ 1251402 h 1272110"/>
              <a:gd name="connsiteX9" fmla="*/ 133693 w 823258"/>
              <a:gd name="connsiteY9" fmla="*/ 1020992 h 1272110"/>
              <a:gd name="connsiteX10" fmla="*/ 126549 w 823258"/>
              <a:gd name="connsiteY10" fmla="*/ 606369 h 1272110"/>
              <a:gd name="connsiteX11" fmla="*/ 6058 w 823258"/>
              <a:gd name="connsiteY11" fmla="*/ 673615 h 1272110"/>
              <a:gd name="connsiteX0" fmla="*/ 6097 w 846673"/>
              <a:gd name="connsiteY0" fmla="*/ 673624 h 1266490"/>
              <a:gd name="connsiteX1" fmla="*/ 112491 w 846673"/>
              <a:gd name="connsiteY1" fmla="*/ 471694 h 1266490"/>
              <a:gd name="connsiteX2" fmla="*/ 94775 w 846673"/>
              <a:gd name="connsiteY2" fmla="*/ 159750 h 1266490"/>
              <a:gd name="connsiteX3" fmla="*/ 229458 w 846673"/>
              <a:gd name="connsiteY3" fmla="*/ 14494 h 1266490"/>
              <a:gd name="connsiteX4" fmla="*/ 580264 w 846673"/>
              <a:gd name="connsiteY4" fmla="*/ 3826 h 1266490"/>
              <a:gd name="connsiteX5" fmla="*/ 736188 w 846673"/>
              <a:gd name="connsiteY5" fmla="*/ 195183 h 1266490"/>
              <a:gd name="connsiteX6" fmla="*/ 823056 w 846673"/>
              <a:gd name="connsiteY6" fmla="*/ 912035 h 1266490"/>
              <a:gd name="connsiteX7" fmla="*/ 795891 w 846673"/>
              <a:gd name="connsiteY7" fmla="*/ 1213658 h 1266490"/>
              <a:gd name="connsiteX8" fmla="*/ 310897 w 846673"/>
              <a:gd name="connsiteY8" fmla="*/ 1251411 h 1266490"/>
              <a:gd name="connsiteX9" fmla="*/ 133732 w 846673"/>
              <a:gd name="connsiteY9" fmla="*/ 1021001 h 1266490"/>
              <a:gd name="connsiteX10" fmla="*/ 126588 w 846673"/>
              <a:gd name="connsiteY10" fmla="*/ 606378 h 1266490"/>
              <a:gd name="connsiteX11" fmla="*/ 6097 w 846673"/>
              <a:gd name="connsiteY11" fmla="*/ 673624 h 1266490"/>
              <a:gd name="connsiteX0" fmla="*/ 6097 w 849914"/>
              <a:gd name="connsiteY0" fmla="*/ 673624 h 1273207"/>
              <a:gd name="connsiteX1" fmla="*/ 112491 w 849914"/>
              <a:gd name="connsiteY1" fmla="*/ 471694 h 1273207"/>
              <a:gd name="connsiteX2" fmla="*/ 94775 w 849914"/>
              <a:gd name="connsiteY2" fmla="*/ 159750 h 1273207"/>
              <a:gd name="connsiteX3" fmla="*/ 229458 w 849914"/>
              <a:gd name="connsiteY3" fmla="*/ 14494 h 1273207"/>
              <a:gd name="connsiteX4" fmla="*/ 580264 w 849914"/>
              <a:gd name="connsiteY4" fmla="*/ 3826 h 1273207"/>
              <a:gd name="connsiteX5" fmla="*/ 736188 w 849914"/>
              <a:gd name="connsiteY5" fmla="*/ 195183 h 1273207"/>
              <a:gd name="connsiteX6" fmla="*/ 823056 w 849914"/>
              <a:gd name="connsiteY6" fmla="*/ 912035 h 1273207"/>
              <a:gd name="connsiteX7" fmla="*/ 795891 w 849914"/>
              <a:gd name="connsiteY7" fmla="*/ 1213658 h 1273207"/>
              <a:gd name="connsiteX8" fmla="*/ 248636 w 849914"/>
              <a:gd name="connsiteY8" fmla="*/ 1257509 h 1273207"/>
              <a:gd name="connsiteX9" fmla="*/ 133732 w 849914"/>
              <a:gd name="connsiteY9" fmla="*/ 1021001 h 1273207"/>
              <a:gd name="connsiteX10" fmla="*/ 126588 w 849914"/>
              <a:gd name="connsiteY10" fmla="*/ 606378 h 1273207"/>
              <a:gd name="connsiteX11" fmla="*/ 6097 w 849914"/>
              <a:gd name="connsiteY11" fmla="*/ 673624 h 1273207"/>
              <a:gd name="connsiteX0" fmla="*/ 6097 w 857388"/>
              <a:gd name="connsiteY0" fmla="*/ 673624 h 1273231"/>
              <a:gd name="connsiteX1" fmla="*/ 112491 w 857388"/>
              <a:gd name="connsiteY1" fmla="*/ 471694 h 1273231"/>
              <a:gd name="connsiteX2" fmla="*/ 94775 w 857388"/>
              <a:gd name="connsiteY2" fmla="*/ 159750 h 1273231"/>
              <a:gd name="connsiteX3" fmla="*/ 229458 w 857388"/>
              <a:gd name="connsiteY3" fmla="*/ 14494 h 1273231"/>
              <a:gd name="connsiteX4" fmla="*/ 580264 w 857388"/>
              <a:gd name="connsiteY4" fmla="*/ 3826 h 1273231"/>
              <a:gd name="connsiteX5" fmla="*/ 736188 w 857388"/>
              <a:gd name="connsiteY5" fmla="*/ 195183 h 1273231"/>
              <a:gd name="connsiteX6" fmla="*/ 837750 w 857388"/>
              <a:gd name="connsiteY6" fmla="*/ 911367 h 1273231"/>
              <a:gd name="connsiteX7" fmla="*/ 795891 w 857388"/>
              <a:gd name="connsiteY7" fmla="*/ 1213658 h 1273231"/>
              <a:gd name="connsiteX8" fmla="*/ 248636 w 857388"/>
              <a:gd name="connsiteY8" fmla="*/ 1257509 h 1273231"/>
              <a:gd name="connsiteX9" fmla="*/ 133732 w 857388"/>
              <a:gd name="connsiteY9" fmla="*/ 1021001 h 1273231"/>
              <a:gd name="connsiteX10" fmla="*/ 126588 w 857388"/>
              <a:gd name="connsiteY10" fmla="*/ 606378 h 1273231"/>
              <a:gd name="connsiteX11" fmla="*/ 6097 w 857388"/>
              <a:gd name="connsiteY11" fmla="*/ 673624 h 1273231"/>
              <a:gd name="connsiteX0" fmla="*/ 6097 w 859776"/>
              <a:gd name="connsiteY0" fmla="*/ 673624 h 1273231"/>
              <a:gd name="connsiteX1" fmla="*/ 112491 w 859776"/>
              <a:gd name="connsiteY1" fmla="*/ 471694 h 1273231"/>
              <a:gd name="connsiteX2" fmla="*/ 94775 w 859776"/>
              <a:gd name="connsiteY2" fmla="*/ 159750 h 1273231"/>
              <a:gd name="connsiteX3" fmla="*/ 229458 w 859776"/>
              <a:gd name="connsiteY3" fmla="*/ 14494 h 1273231"/>
              <a:gd name="connsiteX4" fmla="*/ 580264 w 859776"/>
              <a:gd name="connsiteY4" fmla="*/ 3826 h 1273231"/>
              <a:gd name="connsiteX5" fmla="*/ 736188 w 859776"/>
              <a:gd name="connsiteY5" fmla="*/ 195183 h 1273231"/>
              <a:gd name="connsiteX6" fmla="*/ 837750 w 859776"/>
              <a:gd name="connsiteY6" fmla="*/ 911367 h 1273231"/>
              <a:gd name="connsiteX7" fmla="*/ 795891 w 859776"/>
              <a:gd name="connsiteY7" fmla="*/ 1213658 h 1273231"/>
              <a:gd name="connsiteX8" fmla="*/ 248636 w 859776"/>
              <a:gd name="connsiteY8" fmla="*/ 1257509 h 1273231"/>
              <a:gd name="connsiteX9" fmla="*/ 133732 w 859776"/>
              <a:gd name="connsiteY9" fmla="*/ 1021001 h 1273231"/>
              <a:gd name="connsiteX10" fmla="*/ 126588 w 859776"/>
              <a:gd name="connsiteY10" fmla="*/ 606378 h 1273231"/>
              <a:gd name="connsiteX11" fmla="*/ 6097 w 859776"/>
              <a:gd name="connsiteY11" fmla="*/ 673624 h 1273231"/>
              <a:gd name="connsiteX0" fmla="*/ 6097 w 863219"/>
              <a:gd name="connsiteY0" fmla="*/ 673624 h 1273231"/>
              <a:gd name="connsiteX1" fmla="*/ 112491 w 863219"/>
              <a:gd name="connsiteY1" fmla="*/ 471694 h 1273231"/>
              <a:gd name="connsiteX2" fmla="*/ 94775 w 863219"/>
              <a:gd name="connsiteY2" fmla="*/ 159750 h 1273231"/>
              <a:gd name="connsiteX3" fmla="*/ 229458 w 863219"/>
              <a:gd name="connsiteY3" fmla="*/ 14494 h 1273231"/>
              <a:gd name="connsiteX4" fmla="*/ 580264 w 863219"/>
              <a:gd name="connsiteY4" fmla="*/ 3826 h 1273231"/>
              <a:gd name="connsiteX5" fmla="*/ 736188 w 863219"/>
              <a:gd name="connsiteY5" fmla="*/ 195183 h 1273231"/>
              <a:gd name="connsiteX6" fmla="*/ 837750 w 863219"/>
              <a:gd name="connsiteY6" fmla="*/ 911367 h 1273231"/>
              <a:gd name="connsiteX7" fmla="*/ 795891 w 863219"/>
              <a:gd name="connsiteY7" fmla="*/ 1213658 h 1273231"/>
              <a:gd name="connsiteX8" fmla="*/ 248636 w 863219"/>
              <a:gd name="connsiteY8" fmla="*/ 1257509 h 1273231"/>
              <a:gd name="connsiteX9" fmla="*/ 133732 w 863219"/>
              <a:gd name="connsiteY9" fmla="*/ 1021001 h 1273231"/>
              <a:gd name="connsiteX10" fmla="*/ 126588 w 863219"/>
              <a:gd name="connsiteY10" fmla="*/ 606378 h 1273231"/>
              <a:gd name="connsiteX11" fmla="*/ 6097 w 863219"/>
              <a:gd name="connsiteY11" fmla="*/ 673624 h 1273231"/>
              <a:gd name="connsiteX0" fmla="*/ 6097 w 865261"/>
              <a:gd name="connsiteY0" fmla="*/ 673624 h 1271255"/>
              <a:gd name="connsiteX1" fmla="*/ 112491 w 865261"/>
              <a:gd name="connsiteY1" fmla="*/ 471694 h 1271255"/>
              <a:gd name="connsiteX2" fmla="*/ 94775 w 865261"/>
              <a:gd name="connsiteY2" fmla="*/ 159750 h 1271255"/>
              <a:gd name="connsiteX3" fmla="*/ 229458 w 865261"/>
              <a:gd name="connsiteY3" fmla="*/ 14494 h 1271255"/>
              <a:gd name="connsiteX4" fmla="*/ 580264 w 865261"/>
              <a:gd name="connsiteY4" fmla="*/ 3826 h 1271255"/>
              <a:gd name="connsiteX5" fmla="*/ 736188 w 865261"/>
              <a:gd name="connsiteY5" fmla="*/ 195183 h 1271255"/>
              <a:gd name="connsiteX6" fmla="*/ 841141 w 865261"/>
              <a:gd name="connsiteY6" fmla="*/ 970003 h 1271255"/>
              <a:gd name="connsiteX7" fmla="*/ 795891 w 865261"/>
              <a:gd name="connsiteY7" fmla="*/ 1213658 h 1271255"/>
              <a:gd name="connsiteX8" fmla="*/ 248636 w 865261"/>
              <a:gd name="connsiteY8" fmla="*/ 1257509 h 1271255"/>
              <a:gd name="connsiteX9" fmla="*/ 133732 w 865261"/>
              <a:gd name="connsiteY9" fmla="*/ 1021001 h 1271255"/>
              <a:gd name="connsiteX10" fmla="*/ 126588 w 865261"/>
              <a:gd name="connsiteY10" fmla="*/ 606378 h 1271255"/>
              <a:gd name="connsiteX11" fmla="*/ 6097 w 865261"/>
              <a:gd name="connsiteY11" fmla="*/ 673624 h 1271255"/>
              <a:gd name="connsiteX0" fmla="*/ 6097 w 860021"/>
              <a:gd name="connsiteY0" fmla="*/ 673624 h 1279428"/>
              <a:gd name="connsiteX1" fmla="*/ 112491 w 860021"/>
              <a:gd name="connsiteY1" fmla="*/ 471694 h 1279428"/>
              <a:gd name="connsiteX2" fmla="*/ 94775 w 860021"/>
              <a:gd name="connsiteY2" fmla="*/ 159750 h 1279428"/>
              <a:gd name="connsiteX3" fmla="*/ 229458 w 860021"/>
              <a:gd name="connsiteY3" fmla="*/ 14494 h 1279428"/>
              <a:gd name="connsiteX4" fmla="*/ 580264 w 860021"/>
              <a:gd name="connsiteY4" fmla="*/ 3826 h 1279428"/>
              <a:gd name="connsiteX5" fmla="*/ 736188 w 860021"/>
              <a:gd name="connsiteY5" fmla="*/ 195183 h 1279428"/>
              <a:gd name="connsiteX6" fmla="*/ 841141 w 860021"/>
              <a:gd name="connsiteY6" fmla="*/ 970003 h 1279428"/>
              <a:gd name="connsiteX7" fmla="*/ 797210 w 860021"/>
              <a:gd name="connsiteY7" fmla="*/ 1236461 h 1279428"/>
              <a:gd name="connsiteX8" fmla="*/ 248636 w 860021"/>
              <a:gd name="connsiteY8" fmla="*/ 1257509 h 1279428"/>
              <a:gd name="connsiteX9" fmla="*/ 133732 w 860021"/>
              <a:gd name="connsiteY9" fmla="*/ 1021001 h 1279428"/>
              <a:gd name="connsiteX10" fmla="*/ 126588 w 860021"/>
              <a:gd name="connsiteY10" fmla="*/ 606378 h 1279428"/>
              <a:gd name="connsiteX11" fmla="*/ 6097 w 860021"/>
              <a:gd name="connsiteY11" fmla="*/ 673624 h 1279428"/>
              <a:gd name="connsiteX0" fmla="*/ 6097 w 860380"/>
              <a:gd name="connsiteY0" fmla="*/ 679490 h 1285294"/>
              <a:gd name="connsiteX1" fmla="*/ 112491 w 860380"/>
              <a:gd name="connsiteY1" fmla="*/ 477560 h 1285294"/>
              <a:gd name="connsiteX2" fmla="*/ 94775 w 860380"/>
              <a:gd name="connsiteY2" fmla="*/ 165616 h 1285294"/>
              <a:gd name="connsiteX3" fmla="*/ 229458 w 860380"/>
              <a:gd name="connsiteY3" fmla="*/ 20360 h 1285294"/>
              <a:gd name="connsiteX4" fmla="*/ 580264 w 860380"/>
              <a:gd name="connsiteY4" fmla="*/ 9692 h 1285294"/>
              <a:gd name="connsiteX5" fmla="*/ 730442 w 860380"/>
              <a:gd name="connsiteY5" fmla="*/ 165383 h 1285294"/>
              <a:gd name="connsiteX6" fmla="*/ 841141 w 860380"/>
              <a:gd name="connsiteY6" fmla="*/ 975869 h 1285294"/>
              <a:gd name="connsiteX7" fmla="*/ 797210 w 860380"/>
              <a:gd name="connsiteY7" fmla="*/ 1242327 h 1285294"/>
              <a:gd name="connsiteX8" fmla="*/ 248636 w 860380"/>
              <a:gd name="connsiteY8" fmla="*/ 1263375 h 1285294"/>
              <a:gd name="connsiteX9" fmla="*/ 133732 w 860380"/>
              <a:gd name="connsiteY9" fmla="*/ 1026867 h 1285294"/>
              <a:gd name="connsiteX10" fmla="*/ 126588 w 860380"/>
              <a:gd name="connsiteY10" fmla="*/ 612244 h 1285294"/>
              <a:gd name="connsiteX11" fmla="*/ 6097 w 860380"/>
              <a:gd name="connsiteY11" fmla="*/ 679490 h 1285294"/>
              <a:gd name="connsiteX0" fmla="*/ 6097 w 881639"/>
              <a:gd name="connsiteY0" fmla="*/ 679490 h 1286194"/>
              <a:gd name="connsiteX1" fmla="*/ 112491 w 881639"/>
              <a:gd name="connsiteY1" fmla="*/ 477560 h 1286194"/>
              <a:gd name="connsiteX2" fmla="*/ 94775 w 881639"/>
              <a:gd name="connsiteY2" fmla="*/ 165616 h 1286194"/>
              <a:gd name="connsiteX3" fmla="*/ 229458 w 881639"/>
              <a:gd name="connsiteY3" fmla="*/ 20360 h 1286194"/>
              <a:gd name="connsiteX4" fmla="*/ 580264 w 881639"/>
              <a:gd name="connsiteY4" fmla="*/ 9692 h 1286194"/>
              <a:gd name="connsiteX5" fmla="*/ 730442 w 881639"/>
              <a:gd name="connsiteY5" fmla="*/ 165383 h 1286194"/>
              <a:gd name="connsiteX6" fmla="*/ 873260 w 881639"/>
              <a:gd name="connsiteY6" fmla="*/ 958078 h 1286194"/>
              <a:gd name="connsiteX7" fmla="*/ 797210 w 881639"/>
              <a:gd name="connsiteY7" fmla="*/ 1242327 h 1286194"/>
              <a:gd name="connsiteX8" fmla="*/ 248636 w 881639"/>
              <a:gd name="connsiteY8" fmla="*/ 1263375 h 1286194"/>
              <a:gd name="connsiteX9" fmla="*/ 133732 w 881639"/>
              <a:gd name="connsiteY9" fmla="*/ 1026867 h 1286194"/>
              <a:gd name="connsiteX10" fmla="*/ 126588 w 881639"/>
              <a:gd name="connsiteY10" fmla="*/ 612244 h 1286194"/>
              <a:gd name="connsiteX11" fmla="*/ 6097 w 881639"/>
              <a:gd name="connsiteY11" fmla="*/ 679490 h 1286194"/>
              <a:gd name="connsiteX0" fmla="*/ 6216 w 881758"/>
              <a:gd name="connsiteY0" fmla="*/ 679490 h 1286194"/>
              <a:gd name="connsiteX1" fmla="*/ 110067 w 881758"/>
              <a:gd name="connsiteY1" fmla="*/ 369894 h 1286194"/>
              <a:gd name="connsiteX2" fmla="*/ 94894 w 881758"/>
              <a:gd name="connsiteY2" fmla="*/ 165616 h 1286194"/>
              <a:gd name="connsiteX3" fmla="*/ 229577 w 881758"/>
              <a:gd name="connsiteY3" fmla="*/ 20360 h 1286194"/>
              <a:gd name="connsiteX4" fmla="*/ 580383 w 881758"/>
              <a:gd name="connsiteY4" fmla="*/ 9692 h 1286194"/>
              <a:gd name="connsiteX5" fmla="*/ 730561 w 881758"/>
              <a:gd name="connsiteY5" fmla="*/ 165383 h 1286194"/>
              <a:gd name="connsiteX6" fmla="*/ 873379 w 881758"/>
              <a:gd name="connsiteY6" fmla="*/ 958078 h 1286194"/>
              <a:gd name="connsiteX7" fmla="*/ 797329 w 881758"/>
              <a:gd name="connsiteY7" fmla="*/ 1242327 h 1286194"/>
              <a:gd name="connsiteX8" fmla="*/ 248755 w 881758"/>
              <a:gd name="connsiteY8" fmla="*/ 1263375 h 1286194"/>
              <a:gd name="connsiteX9" fmla="*/ 133851 w 881758"/>
              <a:gd name="connsiteY9" fmla="*/ 1026867 h 1286194"/>
              <a:gd name="connsiteX10" fmla="*/ 126707 w 881758"/>
              <a:gd name="connsiteY10" fmla="*/ 612244 h 1286194"/>
              <a:gd name="connsiteX11" fmla="*/ 6216 w 881758"/>
              <a:gd name="connsiteY11" fmla="*/ 679490 h 1286194"/>
              <a:gd name="connsiteX0" fmla="*/ 6216 w 881758"/>
              <a:gd name="connsiteY0" fmla="*/ 679490 h 1286194"/>
              <a:gd name="connsiteX1" fmla="*/ 110067 w 881758"/>
              <a:gd name="connsiteY1" fmla="*/ 369894 h 1286194"/>
              <a:gd name="connsiteX2" fmla="*/ 94894 w 881758"/>
              <a:gd name="connsiteY2" fmla="*/ 165616 h 1286194"/>
              <a:gd name="connsiteX3" fmla="*/ 229577 w 881758"/>
              <a:gd name="connsiteY3" fmla="*/ 20360 h 1286194"/>
              <a:gd name="connsiteX4" fmla="*/ 580383 w 881758"/>
              <a:gd name="connsiteY4" fmla="*/ 9692 h 1286194"/>
              <a:gd name="connsiteX5" fmla="*/ 730561 w 881758"/>
              <a:gd name="connsiteY5" fmla="*/ 165383 h 1286194"/>
              <a:gd name="connsiteX6" fmla="*/ 873379 w 881758"/>
              <a:gd name="connsiteY6" fmla="*/ 958078 h 1286194"/>
              <a:gd name="connsiteX7" fmla="*/ 797329 w 881758"/>
              <a:gd name="connsiteY7" fmla="*/ 1242327 h 1286194"/>
              <a:gd name="connsiteX8" fmla="*/ 248755 w 881758"/>
              <a:gd name="connsiteY8" fmla="*/ 1263375 h 1286194"/>
              <a:gd name="connsiteX9" fmla="*/ 133851 w 881758"/>
              <a:gd name="connsiteY9" fmla="*/ 1026867 h 1286194"/>
              <a:gd name="connsiteX10" fmla="*/ 138858 w 881758"/>
              <a:gd name="connsiteY10" fmla="*/ 503910 h 1286194"/>
              <a:gd name="connsiteX11" fmla="*/ 6216 w 881758"/>
              <a:gd name="connsiteY11" fmla="*/ 679490 h 1286194"/>
              <a:gd name="connsiteX0" fmla="*/ 6961 w 868563"/>
              <a:gd name="connsiteY0" fmla="*/ 538413 h 1286194"/>
              <a:gd name="connsiteX1" fmla="*/ 96872 w 868563"/>
              <a:gd name="connsiteY1" fmla="*/ 369894 h 1286194"/>
              <a:gd name="connsiteX2" fmla="*/ 81699 w 868563"/>
              <a:gd name="connsiteY2" fmla="*/ 165616 h 1286194"/>
              <a:gd name="connsiteX3" fmla="*/ 216382 w 868563"/>
              <a:gd name="connsiteY3" fmla="*/ 20360 h 1286194"/>
              <a:gd name="connsiteX4" fmla="*/ 567188 w 868563"/>
              <a:gd name="connsiteY4" fmla="*/ 9692 h 1286194"/>
              <a:gd name="connsiteX5" fmla="*/ 717366 w 868563"/>
              <a:gd name="connsiteY5" fmla="*/ 165383 h 1286194"/>
              <a:gd name="connsiteX6" fmla="*/ 860184 w 868563"/>
              <a:gd name="connsiteY6" fmla="*/ 958078 h 1286194"/>
              <a:gd name="connsiteX7" fmla="*/ 784134 w 868563"/>
              <a:gd name="connsiteY7" fmla="*/ 1242327 h 1286194"/>
              <a:gd name="connsiteX8" fmla="*/ 235560 w 868563"/>
              <a:gd name="connsiteY8" fmla="*/ 1263375 h 1286194"/>
              <a:gd name="connsiteX9" fmla="*/ 120656 w 868563"/>
              <a:gd name="connsiteY9" fmla="*/ 1026867 h 1286194"/>
              <a:gd name="connsiteX10" fmla="*/ 125663 w 868563"/>
              <a:gd name="connsiteY10" fmla="*/ 503910 h 1286194"/>
              <a:gd name="connsiteX11" fmla="*/ 6961 w 868563"/>
              <a:gd name="connsiteY11" fmla="*/ 538413 h 1286194"/>
              <a:gd name="connsiteX0" fmla="*/ 6961 w 867791"/>
              <a:gd name="connsiteY0" fmla="*/ 538413 h 1312892"/>
              <a:gd name="connsiteX1" fmla="*/ 96872 w 867791"/>
              <a:gd name="connsiteY1" fmla="*/ 369894 h 1312892"/>
              <a:gd name="connsiteX2" fmla="*/ 81699 w 867791"/>
              <a:gd name="connsiteY2" fmla="*/ 165616 h 1312892"/>
              <a:gd name="connsiteX3" fmla="*/ 216382 w 867791"/>
              <a:gd name="connsiteY3" fmla="*/ 20360 h 1312892"/>
              <a:gd name="connsiteX4" fmla="*/ 567188 w 867791"/>
              <a:gd name="connsiteY4" fmla="*/ 9692 h 1312892"/>
              <a:gd name="connsiteX5" fmla="*/ 717366 w 867791"/>
              <a:gd name="connsiteY5" fmla="*/ 165383 h 1312892"/>
              <a:gd name="connsiteX6" fmla="*/ 860184 w 867791"/>
              <a:gd name="connsiteY6" fmla="*/ 958078 h 1312892"/>
              <a:gd name="connsiteX7" fmla="*/ 784134 w 867791"/>
              <a:gd name="connsiteY7" fmla="*/ 1242327 h 1312892"/>
              <a:gd name="connsiteX8" fmla="*/ 256000 w 867791"/>
              <a:gd name="connsiteY8" fmla="*/ 1298372 h 1312892"/>
              <a:gd name="connsiteX9" fmla="*/ 120656 w 867791"/>
              <a:gd name="connsiteY9" fmla="*/ 1026867 h 1312892"/>
              <a:gd name="connsiteX10" fmla="*/ 125663 w 867791"/>
              <a:gd name="connsiteY10" fmla="*/ 503910 h 1312892"/>
              <a:gd name="connsiteX11" fmla="*/ 6961 w 867791"/>
              <a:gd name="connsiteY11" fmla="*/ 538413 h 1312892"/>
              <a:gd name="connsiteX0" fmla="*/ 6961 w 867791"/>
              <a:gd name="connsiteY0" fmla="*/ 538413 h 1313923"/>
              <a:gd name="connsiteX1" fmla="*/ 96872 w 867791"/>
              <a:gd name="connsiteY1" fmla="*/ 369894 h 1313923"/>
              <a:gd name="connsiteX2" fmla="*/ 81699 w 867791"/>
              <a:gd name="connsiteY2" fmla="*/ 165616 h 1313923"/>
              <a:gd name="connsiteX3" fmla="*/ 216382 w 867791"/>
              <a:gd name="connsiteY3" fmla="*/ 20360 h 1313923"/>
              <a:gd name="connsiteX4" fmla="*/ 567188 w 867791"/>
              <a:gd name="connsiteY4" fmla="*/ 9692 h 1313923"/>
              <a:gd name="connsiteX5" fmla="*/ 717366 w 867791"/>
              <a:gd name="connsiteY5" fmla="*/ 165383 h 1313923"/>
              <a:gd name="connsiteX6" fmla="*/ 860184 w 867791"/>
              <a:gd name="connsiteY6" fmla="*/ 958078 h 1313923"/>
              <a:gd name="connsiteX7" fmla="*/ 784134 w 867791"/>
              <a:gd name="connsiteY7" fmla="*/ 1242327 h 1313923"/>
              <a:gd name="connsiteX8" fmla="*/ 256000 w 867791"/>
              <a:gd name="connsiteY8" fmla="*/ 1298372 h 1313923"/>
              <a:gd name="connsiteX9" fmla="*/ 145617 w 867791"/>
              <a:gd name="connsiteY9" fmla="*/ 1012668 h 1313923"/>
              <a:gd name="connsiteX10" fmla="*/ 125663 w 867791"/>
              <a:gd name="connsiteY10" fmla="*/ 503910 h 1313923"/>
              <a:gd name="connsiteX11" fmla="*/ 6961 w 867791"/>
              <a:gd name="connsiteY11" fmla="*/ 538413 h 1313923"/>
              <a:gd name="connsiteX0" fmla="*/ 6961 w 867791"/>
              <a:gd name="connsiteY0" fmla="*/ 538413 h 1310173"/>
              <a:gd name="connsiteX1" fmla="*/ 96872 w 867791"/>
              <a:gd name="connsiteY1" fmla="*/ 369894 h 1310173"/>
              <a:gd name="connsiteX2" fmla="*/ 81699 w 867791"/>
              <a:gd name="connsiteY2" fmla="*/ 165616 h 1310173"/>
              <a:gd name="connsiteX3" fmla="*/ 216382 w 867791"/>
              <a:gd name="connsiteY3" fmla="*/ 20360 h 1310173"/>
              <a:gd name="connsiteX4" fmla="*/ 567188 w 867791"/>
              <a:gd name="connsiteY4" fmla="*/ 9692 h 1310173"/>
              <a:gd name="connsiteX5" fmla="*/ 717366 w 867791"/>
              <a:gd name="connsiteY5" fmla="*/ 165383 h 1310173"/>
              <a:gd name="connsiteX6" fmla="*/ 860184 w 867791"/>
              <a:gd name="connsiteY6" fmla="*/ 958078 h 1310173"/>
              <a:gd name="connsiteX7" fmla="*/ 784134 w 867791"/>
              <a:gd name="connsiteY7" fmla="*/ 1242327 h 1310173"/>
              <a:gd name="connsiteX8" fmla="*/ 256000 w 867791"/>
              <a:gd name="connsiteY8" fmla="*/ 1298372 h 1310173"/>
              <a:gd name="connsiteX9" fmla="*/ 155978 w 867791"/>
              <a:gd name="connsiteY9" fmla="*/ 1064454 h 1310173"/>
              <a:gd name="connsiteX10" fmla="*/ 125663 w 867791"/>
              <a:gd name="connsiteY10" fmla="*/ 503910 h 1310173"/>
              <a:gd name="connsiteX11" fmla="*/ 6961 w 867791"/>
              <a:gd name="connsiteY11" fmla="*/ 538413 h 1310173"/>
              <a:gd name="connsiteX0" fmla="*/ 6961 w 867791"/>
              <a:gd name="connsiteY0" fmla="*/ 538413 h 1309445"/>
              <a:gd name="connsiteX1" fmla="*/ 96872 w 867791"/>
              <a:gd name="connsiteY1" fmla="*/ 369894 h 1309445"/>
              <a:gd name="connsiteX2" fmla="*/ 81699 w 867791"/>
              <a:gd name="connsiteY2" fmla="*/ 165616 h 1309445"/>
              <a:gd name="connsiteX3" fmla="*/ 216382 w 867791"/>
              <a:gd name="connsiteY3" fmla="*/ 20360 h 1309445"/>
              <a:gd name="connsiteX4" fmla="*/ 567188 w 867791"/>
              <a:gd name="connsiteY4" fmla="*/ 9692 h 1309445"/>
              <a:gd name="connsiteX5" fmla="*/ 717366 w 867791"/>
              <a:gd name="connsiteY5" fmla="*/ 165383 h 1309445"/>
              <a:gd name="connsiteX6" fmla="*/ 860184 w 867791"/>
              <a:gd name="connsiteY6" fmla="*/ 958078 h 1309445"/>
              <a:gd name="connsiteX7" fmla="*/ 784134 w 867791"/>
              <a:gd name="connsiteY7" fmla="*/ 1242327 h 1309445"/>
              <a:gd name="connsiteX8" fmla="*/ 256000 w 867791"/>
              <a:gd name="connsiteY8" fmla="*/ 1298372 h 1309445"/>
              <a:gd name="connsiteX9" fmla="*/ 149196 w 867791"/>
              <a:gd name="connsiteY9" fmla="*/ 1074561 h 1309445"/>
              <a:gd name="connsiteX10" fmla="*/ 125663 w 867791"/>
              <a:gd name="connsiteY10" fmla="*/ 503910 h 1309445"/>
              <a:gd name="connsiteX11" fmla="*/ 6961 w 867791"/>
              <a:gd name="connsiteY11" fmla="*/ 538413 h 1309445"/>
              <a:gd name="connsiteX0" fmla="*/ 6961 w 867791"/>
              <a:gd name="connsiteY0" fmla="*/ 538413 h 1309445"/>
              <a:gd name="connsiteX1" fmla="*/ 96872 w 867791"/>
              <a:gd name="connsiteY1" fmla="*/ 369894 h 1309445"/>
              <a:gd name="connsiteX2" fmla="*/ 81699 w 867791"/>
              <a:gd name="connsiteY2" fmla="*/ 165616 h 1309445"/>
              <a:gd name="connsiteX3" fmla="*/ 216382 w 867791"/>
              <a:gd name="connsiteY3" fmla="*/ 20360 h 1309445"/>
              <a:gd name="connsiteX4" fmla="*/ 567188 w 867791"/>
              <a:gd name="connsiteY4" fmla="*/ 9692 h 1309445"/>
              <a:gd name="connsiteX5" fmla="*/ 717366 w 867791"/>
              <a:gd name="connsiteY5" fmla="*/ 165383 h 1309445"/>
              <a:gd name="connsiteX6" fmla="*/ 860184 w 867791"/>
              <a:gd name="connsiteY6" fmla="*/ 958078 h 1309445"/>
              <a:gd name="connsiteX7" fmla="*/ 784134 w 867791"/>
              <a:gd name="connsiteY7" fmla="*/ 1242327 h 1309445"/>
              <a:gd name="connsiteX8" fmla="*/ 256000 w 867791"/>
              <a:gd name="connsiteY8" fmla="*/ 1298372 h 1309445"/>
              <a:gd name="connsiteX9" fmla="*/ 149196 w 867791"/>
              <a:gd name="connsiteY9" fmla="*/ 1074561 h 1309445"/>
              <a:gd name="connsiteX10" fmla="*/ 125663 w 867791"/>
              <a:gd name="connsiteY10" fmla="*/ 503910 h 1309445"/>
              <a:gd name="connsiteX11" fmla="*/ 6961 w 867791"/>
              <a:gd name="connsiteY11" fmla="*/ 538413 h 1309445"/>
              <a:gd name="connsiteX0" fmla="*/ 6961 w 867791"/>
              <a:gd name="connsiteY0" fmla="*/ 538413 h 1309445"/>
              <a:gd name="connsiteX1" fmla="*/ 96872 w 867791"/>
              <a:gd name="connsiteY1" fmla="*/ 369894 h 1309445"/>
              <a:gd name="connsiteX2" fmla="*/ 81699 w 867791"/>
              <a:gd name="connsiteY2" fmla="*/ 165616 h 1309445"/>
              <a:gd name="connsiteX3" fmla="*/ 216382 w 867791"/>
              <a:gd name="connsiteY3" fmla="*/ 20360 h 1309445"/>
              <a:gd name="connsiteX4" fmla="*/ 567188 w 867791"/>
              <a:gd name="connsiteY4" fmla="*/ 9692 h 1309445"/>
              <a:gd name="connsiteX5" fmla="*/ 717366 w 867791"/>
              <a:gd name="connsiteY5" fmla="*/ 165383 h 1309445"/>
              <a:gd name="connsiteX6" fmla="*/ 860184 w 867791"/>
              <a:gd name="connsiteY6" fmla="*/ 958078 h 1309445"/>
              <a:gd name="connsiteX7" fmla="*/ 784134 w 867791"/>
              <a:gd name="connsiteY7" fmla="*/ 1242327 h 1309445"/>
              <a:gd name="connsiteX8" fmla="*/ 256000 w 867791"/>
              <a:gd name="connsiteY8" fmla="*/ 1298372 h 1309445"/>
              <a:gd name="connsiteX9" fmla="*/ 149196 w 867791"/>
              <a:gd name="connsiteY9" fmla="*/ 1074561 h 1309445"/>
              <a:gd name="connsiteX10" fmla="*/ 125663 w 867791"/>
              <a:gd name="connsiteY10" fmla="*/ 503910 h 1309445"/>
              <a:gd name="connsiteX11" fmla="*/ 6961 w 867791"/>
              <a:gd name="connsiteY11" fmla="*/ 538413 h 1309445"/>
              <a:gd name="connsiteX0" fmla="*/ 6961 w 867791"/>
              <a:gd name="connsiteY0" fmla="*/ 538413 h 1306197"/>
              <a:gd name="connsiteX1" fmla="*/ 96872 w 867791"/>
              <a:gd name="connsiteY1" fmla="*/ 369894 h 1306197"/>
              <a:gd name="connsiteX2" fmla="*/ 81699 w 867791"/>
              <a:gd name="connsiteY2" fmla="*/ 165616 h 1306197"/>
              <a:gd name="connsiteX3" fmla="*/ 216382 w 867791"/>
              <a:gd name="connsiteY3" fmla="*/ 20360 h 1306197"/>
              <a:gd name="connsiteX4" fmla="*/ 567188 w 867791"/>
              <a:gd name="connsiteY4" fmla="*/ 9692 h 1306197"/>
              <a:gd name="connsiteX5" fmla="*/ 717366 w 867791"/>
              <a:gd name="connsiteY5" fmla="*/ 165383 h 1306197"/>
              <a:gd name="connsiteX6" fmla="*/ 860184 w 867791"/>
              <a:gd name="connsiteY6" fmla="*/ 958078 h 1306197"/>
              <a:gd name="connsiteX7" fmla="*/ 784134 w 867791"/>
              <a:gd name="connsiteY7" fmla="*/ 1242327 h 1306197"/>
              <a:gd name="connsiteX8" fmla="*/ 256000 w 867791"/>
              <a:gd name="connsiteY8" fmla="*/ 1298372 h 1306197"/>
              <a:gd name="connsiteX9" fmla="*/ 155507 w 867791"/>
              <a:gd name="connsiteY9" fmla="*/ 1120000 h 1306197"/>
              <a:gd name="connsiteX10" fmla="*/ 125663 w 867791"/>
              <a:gd name="connsiteY10" fmla="*/ 503910 h 1306197"/>
              <a:gd name="connsiteX11" fmla="*/ 6961 w 867791"/>
              <a:gd name="connsiteY11" fmla="*/ 538413 h 1306197"/>
              <a:gd name="connsiteX0" fmla="*/ 6961 w 867791"/>
              <a:gd name="connsiteY0" fmla="*/ 541531 h 1309315"/>
              <a:gd name="connsiteX1" fmla="*/ 96872 w 867791"/>
              <a:gd name="connsiteY1" fmla="*/ 373012 h 1309315"/>
              <a:gd name="connsiteX2" fmla="*/ 80003 w 867791"/>
              <a:gd name="connsiteY2" fmla="*/ 139416 h 1309315"/>
              <a:gd name="connsiteX3" fmla="*/ 216382 w 867791"/>
              <a:gd name="connsiteY3" fmla="*/ 23478 h 1309315"/>
              <a:gd name="connsiteX4" fmla="*/ 567188 w 867791"/>
              <a:gd name="connsiteY4" fmla="*/ 12810 h 1309315"/>
              <a:gd name="connsiteX5" fmla="*/ 717366 w 867791"/>
              <a:gd name="connsiteY5" fmla="*/ 168501 h 1309315"/>
              <a:gd name="connsiteX6" fmla="*/ 860184 w 867791"/>
              <a:gd name="connsiteY6" fmla="*/ 961196 h 1309315"/>
              <a:gd name="connsiteX7" fmla="*/ 784134 w 867791"/>
              <a:gd name="connsiteY7" fmla="*/ 1245445 h 1309315"/>
              <a:gd name="connsiteX8" fmla="*/ 256000 w 867791"/>
              <a:gd name="connsiteY8" fmla="*/ 1301490 h 1309315"/>
              <a:gd name="connsiteX9" fmla="*/ 155507 w 867791"/>
              <a:gd name="connsiteY9" fmla="*/ 1123118 h 1309315"/>
              <a:gd name="connsiteX10" fmla="*/ 125663 w 867791"/>
              <a:gd name="connsiteY10" fmla="*/ 507028 h 1309315"/>
              <a:gd name="connsiteX11" fmla="*/ 6961 w 867791"/>
              <a:gd name="connsiteY11" fmla="*/ 541531 h 1309315"/>
              <a:gd name="connsiteX0" fmla="*/ 6961 w 867791"/>
              <a:gd name="connsiteY0" fmla="*/ 541531 h 1309315"/>
              <a:gd name="connsiteX1" fmla="*/ 96872 w 867791"/>
              <a:gd name="connsiteY1" fmla="*/ 373012 h 1309315"/>
              <a:gd name="connsiteX2" fmla="*/ 80003 w 867791"/>
              <a:gd name="connsiteY2" fmla="*/ 139416 h 1309315"/>
              <a:gd name="connsiteX3" fmla="*/ 216382 w 867791"/>
              <a:gd name="connsiteY3" fmla="*/ 23478 h 1309315"/>
              <a:gd name="connsiteX4" fmla="*/ 567188 w 867791"/>
              <a:gd name="connsiteY4" fmla="*/ 12810 h 1309315"/>
              <a:gd name="connsiteX5" fmla="*/ 717366 w 867791"/>
              <a:gd name="connsiteY5" fmla="*/ 168501 h 1309315"/>
              <a:gd name="connsiteX6" fmla="*/ 860184 w 867791"/>
              <a:gd name="connsiteY6" fmla="*/ 961196 h 1309315"/>
              <a:gd name="connsiteX7" fmla="*/ 784134 w 867791"/>
              <a:gd name="connsiteY7" fmla="*/ 1245445 h 1309315"/>
              <a:gd name="connsiteX8" fmla="*/ 256000 w 867791"/>
              <a:gd name="connsiteY8" fmla="*/ 1301490 h 1309315"/>
              <a:gd name="connsiteX9" fmla="*/ 155507 w 867791"/>
              <a:gd name="connsiteY9" fmla="*/ 1123118 h 1309315"/>
              <a:gd name="connsiteX10" fmla="*/ 125663 w 867791"/>
              <a:gd name="connsiteY10" fmla="*/ 507028 h 1309315"/>
              <a:gd name="connsiteX11" fmla="*/ 6961 w 867791"/>
              <a:gd name="connsiteY11" fmla="*/ 541531 h 1309315"/>
              <a:gd name="connsiteX0" fmla="*/ 6961 w 867791"/>
              <a:gd name="connsiteY0" fmla="*/ 539700 h 1307484"/>
              <a:gd name="connsiteX1" fmla="*/ 96872 w 867791"/>
              <a:gd name="connsiteY1" fmla="*/ 371181 h 1307484"/>
              <a:gd name="connsiteX2" fmla="*/ 77366 w 867791"/>
              <a:gd name="connsiteY2" fmla="*/ 91980 h 1307484"/>
              <a:gd name="connsiteX3" fmla="*/ 216382 w 867791"/>
              <a:gd name="connsiteY3" fmla="*/ 21647 h 1307484"/>
              <a:gd name="connsiteX4" fmla="*/ 567188 w 867791"/>
              <a:gd name="connsiteY4" fmla="*/ 10979 h 1307484"/>
              <a:gd name="connsiteX5" fmla="*/ 717366 w 867791"/>
              <a:gd name="connsiteY5" fmla="*/ 166670 h 1307484"/>
              <a:gd name="connsiteX6" fmla="*/ 860184 w 867791"/>
              <a:gd name="connsiteY6" fmla="*/ 959365 h 1307484"/>
              <a:gd name="connsiteX7" fmla="*/ 784134 w 867791"/>
              <a:gd name="connsiteY7" fmla="*/ 1243614 h 1307484"/>
              <a:gd name="connsiteX8" fmla="*/ 256000 w 867791"/>
              <a:gd name="connsiteY8" fmla="*/ 1299659 h 1307484"/>
              <a:gd name="connsiteX9" fmla="*/ 155507 w 867791"/>
              <a:gd name="connsiteY9" fmla="*/ 1121287 h 1307484"/>
              <a:gd name="connsiteX10" fmla="*/ 125663 w 867791"/>
              <a:gd name="connsiteY10" fmla="*/ 505197 h 1307484"/>
              <a:gd name="connsiteX11" fmla="*/ 6961 w 867791"/>
              <a:gd name="connsiteY11" fmla="*/ 539700 h 1307484"/>
              <a:gd name="connsiteX0" fmla="*/ 6961 w 867791"/>
              <a:gd name="connsiteY0" fmla="*/ 550995 h 1318779"/>
              <a:gd name="connsiteX1" fmla="*/ 96872 w 867791"/>
              <a:gd name="connsiteY1" fmla="*/ 382476 h 1318779"/>
              <a:gd name="connsiteX2" fmla="*/ 77366 w 867791"/>
              <a:gd name="connsiteY2" fmla="*/ 103275 h 1318779"/>
              <a:gd name="connsiteX3" fmla="*/ 229757 w 867791"/>
              <a:gd name="connsiteY3" fmla="*/ 9471 h 1318779"/>
              <a:gd name="connsiteX4" fmla="*/ 567188 w 867791"/>
              <a:gd name="connsiteY4" fmla="*/ 22274 h 1318779"/>
              <a:gd name="connsiteX5" fmla="*/ 717366 w 867791"/>
              <a:gd name="connsiteY5" fmla="*/ 177965 h 1318779"/>
              <a:gd name="connsiteX6" fmla="*/ 860184 w 867791"/>
              <a:gd name="connsiteY6" fmla="*/ 970660 h 1318779"/>
              <a:gd name="connsiteX7" fmla="*/ 784134 w 867791"/>
              <a:gd name="connsiteY7" fmla="*/ 1254909 h 1318779"/>
              <a:gd name="connsiteX8" fmla="*/ 256000 w 867791"/>
              <a:gd name="connsiteY8" fmla="*/ 1310954 h 1318779"/>
              <a:gd name="connsiteX9" fmla="*/ 155507 w 867791"/>
              <a:gd name="connsiteY9" fmla="*/ 1132582 h 1318779"/>
              <a:gd name="connsiteX10" fmla="*/ 125663 w 867791"/>
              <a:gd name="connsiteY10" fmla="*/ 516492 h 1318779"/>
              <a:gd name="connsiteX11" fmla="*/ 6961 w 867791"/>
              <a:gd name="connsiteY11" fmla="*/ 550995 h 1318779"/>
              <a:gd name="connsiteX0" fmla="*/ 6961 w 867791"/>
              <a:gd name="connsiteY0" fmla="*/ 560584 h 1328368"/>
              <a:gd name="connsiteX1" fmla="*/ 96872 w 867791"/>
              <a:gd name="connsiteY1" fmla="*/ 392065 h 1328368"/>
              <a:gd name="connsiteX2" fmla="*/ 77366 w 867791"/>
              <a:gd name="connsiteY2" fmla="*/ 112864 h 1328368"/>
              <a:gd name="connsiteX3" fmla="*/ 229757 w 867791"/>
              <a:gd name="connsiteY3" fmla="*/ 19060 h 1328368"/>
              <a:gd name="connsiteX4" fmla="*/ 566246 w 867791"/>
              <a:gd name="connsiteY4" fmla="*/ 15575 h 1328368"/>
              <a:gd name="connsiteX5" fmla="*/ 717366 w 867791"/>
              <a:gd name="connsiteY5" fmla="*/ 187554 h 1328368"/>
              <a:gd name="connsiteX6" fmla="*/ 860184 w 867791"/>
              <a:gd name="connsiteY6" fmla="*/ 980249 h 1328368"/>
              <a:gd name="connsiteX7" fmla="*/ 784134 w 867791"/>
              <a:gd name="connsiteY7" fmla="*/ 1264498 h 1328368"/>
              <a:gd name="connsiteX8" fmla="*/ 256000 w 867791"/>
              <a:gd name="connsiteY8" fmla="*/ 1320543 h 1328368"/>
              <a:gd name="connsiteX9" fmla="*/ 155507 w 867791"/>
              <a:gd name="connsiteY9" fmla="*/ 1142171 h 1328368"/>
              <a:gd name="connsiteX10" fmla="*/ 125663 w 867791"/>
              <a:gd name="connsiteY10" fmla="*/ 526081 h 1328368"/>
              <a:gd name="connsiteX11" fmla="*/ 6961 w 867791"/>
              <a:gd name="connsiteY11" fmla="*/ 560584 h 1328368"/>
              <a:gd name="connsiteX0" fmla="*/ 6961 w 865870"/>
              <a:gd name="connsiteY0" fmla="*/ 560584 h 1328871"/>
              <a:gd name="connsiteX1" fmla="*/ 96872 w 865870"/>
              <a:gd name="connsiteY1" fmla="*/ 392065 h 1328871"/>
              <a:gd name="connsiteX2" fmla="*/ 77366 w 865870"/>
              <a:gd name="connsiteY2" fmla="*/ 112864 h 1328871"/>
              <a:gd name="connsiteX3" fmla="*/ 229757 w 865870"/>
              <a:gd name="connsiteY3" fmla="*/ 19060 h 1328871"/>
              <a:gd name="connsiteX4" fmla="*/ 566246 w 865870"/>
              <a:gd name="connsiteY4" fmla="*/ 15575 h 1328871"/>
              <a:gd name="connsiteX5" fmla="*/ 717366 w 865870"/>
              <a:gd name="connsiteY5" fmla="*/ 187554 h 1328871"/>
              <a:gd name="connsiteX6" fmla="*/ 860184 w 865870"/>
              <a:gd name="connsiteY6" fmla="*/ 980249 h 1328871"/>
              <a:gd name="connsiteX7" fmla="*/ 784134 w 865870"/>
              <a:gd name="connsiteY7" fmla="*/ 1264498 h 1328871"/>
              <a:gd name="connsiteX8" fmla="*/ 314963 w 865870"/>
              <a:gd name="connsiteY8" fmla="*/ 1321127 h 1328871"/>
              <a:gd name="connsiteX9" fmla="*/ 155507 w 865870"/>
              <a:gd name="connsiteY9" fmla="*/ 1142171 h 1328871"/>
              <a:gd name="connsiteX10" fmla="*/ 125663 w 865870"/>
              <a:gd name="connsiteY10" fmla="*/ 526081 h 1328871"/>
              <a:gd name="connsiteX11" fmla="*/ 6961 w 865870"/>
              <a:gd name="connsiteY11" fmla="*/ 560584 h 1328871"/>
              <a:gd name="connsiteX0" fmla="*/ 6961 w 865870"/>
              <a:gd name="connsiteY0" fmla="*/ 560584 h 1328712"/>
              <a:gd name="connsiteX1" fmla="*/ 96872 w 865870"/>
              <a:gd name="connsiteY1" fmla="*/ 392065 h 1328712"/>
              <a:gd name="connsiteX2" fmla="*/ 77366 w 865870"/>
              <a:gd name="connsiteY2" fmla="*/ 112864 h 1328712"/>
              <a:gd name="connsiteX3" fmla="*/ 229757 w 865870"/>
              <a:gd name="connsiteY3" fmla="*/ 19060 h 1328712"/>
              <a:gd name="connsiteX4" fmla="*/ 566246 w 865870"/>
              <a:gd name="connsiteY4" fmla="*/ 15575 h 1328712"/>
              <a:gd name="connsiteX5" fmla="*/ 717366 w 865870"/>
              <a:gd name="connsiteY5" fmla="*/ 187554 h 1328712"/>
              <a:gd name="connsiteX6" fmla="*/ 860184 w 865870"/>
              <a:gd name="connsiteY6" fmla="*/ 980249 h 1328712"/>
              <a:gd name="connsiteX7" fmla="*/ 784134 w 865870"/>
              <a:gd name="connsiteY7" fmla="*/ 1264498 h 1328712"/>
              <a:gd name="connsiteX8" fmla="*/ 314963 w 865870"/>
              <a:gd name="connsiteY8" fmla="*/ 1321127 h 1328712"/>
              <a:gd name="connsiteX9" fmla="*/ 177736 w 865870"/>
              <a:gd name="connsiteY9" fmla="*/ 1144426 h 1328712"/>
              <a:gd name="connsiteX10" fmla="*/ 125663 w 865870"/>
              <a:gd name="connsiteY10" fmla="*/ 526081 h 1328712"/>
              <a:gd name="connsiteX11" fmla="*/ 6961 w 865870"/>
              <a:gd name="connsiteY11" fmla="*/ 560584 h 1328712"/>
              <a:gd name="connsiteX0" fmla="*/ 6961 w 864913"/>
              <a:gd name="connsiteY0" fmla="*/ 560584 h 1327274"/>
              <a:gd name="connsiteX1" fmla="*/ 96872 w 864913"/>
              <a:gd name="connsiteY1" fmla="*/ 392065 h 1327274"/>
              <a:gd name="connsiteX2" fmla="*/ 77366 w 864913"/>
              <a:gd name="connsiteY2" fmla="*/ 112864 h 1327274"/>
              <a:gd name="connsiteX3" fmla="*/ 229757 w 864913"/>
              <a:gd name="connsiteY3" fmla="*/ 19060 h 1327274"/>
              <a:gd name="connsiteX4" fmla="*/ 566246 w 864913"/>
              <a:gd name="connsiteY4" fmla="*/ 15575 h 1327274"/>
              <a:gd name="connsiteX5" fmla="*/ 717366 w 864913"/>
              <a:gd name="connsiteY5" fmla="*/ 187554 h 1327274"/>
              <a:gd name="connsiteX6" fmla="*/ 860184 w 864913"/>
              <a:gd name="connsiteY6" fmla="*/ 980249 h 1327274"/>
              <a:gd name="connsiteX7" fmla="*/ 784134 w 864913"/>
              <a:gd name="connsiteY7" fmla="*/ 1264498 h 1327274"/>
              <a:gd name="connsiteX8" fmla="*/ 351698 w 864913"/>
              <a:gd name="connsiteY8" fmla="*/ 1319456 h 1327274"/>
              <a:gd name="connsiteX9" fmla="*/ 177736 w 864913"/>
              <a:gd name="connsiteY9" fmla="*/ 1144426 h 1327274"/>
              <a:gd name="connsiteX10" fmla="*/ 125663 w 864913"/>
              <a:gd name="connsiteY10" fmla="*/ 526081 h 1327274"/>
              <a:gd name="connsiteX11" fmla="*/ 6961 w 864913"/>
              <a:gd name="connsiteY11" fmla="*/ 560584 h 1327274"/>
              <a:gd name="connsiteX0" fmla="*/ 6961 w 878410"/>
              <a:gd name="connsiteY0" fmla="*/ 560584 h 1325203"/>
              <a:gd name="connsiteX1" fmla="*/ 96872 w 878410"/>
              <a:gd name="connsiteY1" fmla="*/ 392065 h 1325203"/>
              <a:gd name="connsiteX2" fmla="*/ 77366 w 878410"/>
              <a:gd name="connsiteY2" fmla="*/ 112864 h 1325203"/>
              <a:gd name="connsiteX3" fmla="*/ 229757 w 878410"/>
              <a:gd name="connsiteY3" fmla="*/ 19060 h 1325203"/>
              <a:gd name="connsiteX4" fmla="*/ 566246 w 878410"/>
              <a:gd name="connsiteY4" fmla="*/ 15575 h 1325203"/>
              <a:gd name="connsiteX5" fmla="*/ 717366 w 878410"/>
              <a:gd name="connsiteY5" fmla="*/ 187554 h 1325203"/>
              <a:gd name="connsiteX6" fmla="*/ 860184 w 878410"/>
              <a:gd name="connsiteY6" fmla="*/ 980249 h 1325203"/>
              <a:gd name="connsiteX7" fmla="*/ 819942 w 878410"/>
              <a:gd name="connsiteY7" fmla="*/ 1254587 h 1325203"/>
              <a:gd name="connsiteX8" fmla="*/ 351698 w 878410"/>
              <a:gd name="connsiteY8" fmla="*/ 1319456 h 1325203"/>
              <a:gd name="connsiteX9" fmla="*/ 177736 w 878410"/>
              <a:gd name="connsiteY9" fmla="*/ 1144426 h 1325203"/>
              <a:gd name="connsiteX10" fmla="*/ 125663 w 878410"/>
              <a:gd name="connsiteY10" fmla="*/ 526081 h 1325203"/>
              <a:gd name="connsiteX11" fmla="*/ 6961 w 878410"/>
              <a:gd name="connsiteY11" fmla="*/ 560584 h 1325203"/>
              <a:gd name="connsiteX0" fmla="*/ 6961 w 879480"/>
              <a:gd name="connsiteY0" fmla="*/ 560584 h 1324478"/>
              <a:gd name="connsiteX1" fmla="*/ 96872 w 879480"/>
              <a:gd name="connsiteY1" fmla="*/ 392065 h 1324478"/>
              <a:gd name="connsiteX2" fmla="*/ 77366 w 879480"/>
              <a:gd name="connsiteY2" fmla="*/ 112864 h 1324478"/>
              <a:gd name="connsiteX3" fmla="*/ 229757 w 879480"/>
              <a:gd name="connsiteY3" fmla="*/ 19060 h 1324478"/>
              <a:gd name="connsiteX4" fmla="*/ 566246 w 879480"/>
              <a:gd name="connsiteY4" fmla="*/ 15575 h 1324478"/>
              <a:gd name="connsiteX5" fmla="*/ 717366 w 879480"/>
              <a:gd name="connsiteY5" fmla="*/ 187554 h 1324478"/>
              <a:gd name="connsiteX6" fmla="*/ 861931 w 879480"/>
              <a:gd name="connsiteY6" fmla="*/ 1026005 h 1324478"/>
              <a:gd name="connsiteX7" fmla="*/ 819942 w 879480"/>
              <a:gd name="connsiteY7" fmla="*/ 1254587 h 1324478"/>
              <a:gd name="connsiteX8" fmla="*/ 351698 w 879480"/>
              <a:gd name="connsiteY8" fmla="*/ 1319456 h 1324478"/>
              <a:gd name="connsiteX9" fmla="*/ 177736 w 879480"/>
              <a:gd name="connsiteY9" fmla="*/ 1144426 h 1324478"/>
              <a:gd name="connsiteX10" fmla="*/ 125663 w 879480"/>
              <a:gd name="connsiteY10" fmla="*/ 526081 h 1324478"/>
              <a:gd name="connsiteX11" fmla="*/ 6961 w 879480"/>
              <a:gd name="connsiteY11" fmla="*/ 560584 h 1324478"/>
              <a:gd name="connsiteX0" fmla="*/ 6961 w 864502"/>
              <a:gd name="connsiteY0" fmla="*/ 560584 h 1326578"/>
              <a:gd name="connsiteX1" fmla="*/ 96872 w 864502"/>
              <a:gd name="connsiteY1" fmla="*/ 392065 h 1326578"/>
              <a:gd name="connsiteX2" fmla="*/ 77366 w 864502"/>
              <a:gd name="connsiteY2" fmla="*/ 112864 h 1326578"/>
              <a:gd name="connsiteX3" fmla="*/ 229757 w 864502"/>
              <a:gd name="connsiteY3" fmla="*/ 19060 h 1326578"/>
              <a:gd name="connsiteX4" fmla="*/ 566246 w 864502"/>
              <a:gd name="connsiteY4" fmla="*/ 15575 h 1326578"/>
              <a:gd name="connsiteX5" fmla="*/ 717366 w 864502"/>
              <a:gd name="connsiteY5" fmla="*/ 187554 h 1326578"/>
              <a:gd name="connsiteX6" fmla="*/ 861931 w 864502"/>
              <a:gd name="connsiteY6" fmla="*/ 1026005 h 1326578"/>
              <a:gd name="connsiteX7" fmla="*/ 773212 w 864502"/>
              <a:gd name="connsiteY7" fmla="*/ 1266151 h 1326578"/>
              <a:gd name="connsiteX8" fmla="*/ 351698 w 864502"/>
              <a:gd name="connsiteY8" fmla="*/ 1319456 h 1326578"/>
              <a:gd name="connsiteX9" fmla="*/ 177736 w 864502"/>
              <a:gd name="connsiteY9" fmla="*/ 1144426 h 1326578"/>
              <a:gd name="connsiteX10" fmla="*/ 125663 w 864502"/>
              <a:gd name="connsiteY10" fmla="*/ 526081 h 1326578"/>
              <a:gd name="connsiteX11" fmla="*/ 6961 w 864502"/>
              <a:gd name="connsiteY11" fmla="*/ 560584 h 1326578"/>
              <a:gd name="connsiteX0" fmla="*/ 6961 w 864110"/>
              <a:gd name="connsiteY0" fmla="*/ 560584 h 1331877"/>
              <a:gd name="connsiteX1" fmla="*/ 96872 w 864110"/>
              <a:gd name="connsiteY1" fmla="*/ 392065 h 1331877"/>
              <a:gd name="connsiteX2" fmla="*/ 77366 w 864110"/>
              <a:gd name="connsiteY2" fmla="*/ 112864 h 1331877"/>
              <a:gd name="connsiteX3" fmla="*/ 229757 w 864110"/>
              <a:gd name="connsiteY3" fmla="*/ 19060 h 1331877"/>
              <a:gd name="connsiteX4" fmla="*/ 566246 w 864110"/>
              <a:gd name="connsiteY4" fmla="*/ 15575 h 1331877"/>
              <a:gd name="connsiteX5" fmla="*/ 717366 w 864110"/>
              <a:gd name="connsiteY5" fmla="*/ 187554 h 1331877"/>
              <a:gd name="connsiteX6" fmla="*/ 861931 w 864110"/>
              <a:gd name="connsiteY6" fmla="*/ 1026005 h 1331877"/>
              <a:gd name="connsiteX7" fmla="*/ 773212 w 864110"/>
              <a:gd name="connsiteY7" fmla="*/ 1266151 h 1331877"/>
              <a:gd name="connsiteX8" fmla="*/ 386884 w 864110"/>
              <a:gd name="connsiteY8" fmla="*/ 1325422 h 1331877"/>
              <a:gd name="connsiteX9" fmla="*/ 177736 w 864110"/>
              <a:gd name="connsiteY9" fmla="*/ 1144426 h 1331877"/>
              <a:gd name="connsiteX10" fmla="*/ 125663 w 864110"/>
              <a:gd name="connsiteY10" fmla="*/ 526081 h 1331877"/>
              <a:gd name="connsiteX11" fmla="*/ 6961 w 864110"/>
              <a:gd name="connsiteY11" fmla="*/ 560584 h 1331877"/>
              <a:gd name="connsiteX0" fmla="*/ 6961 w 864110"/>
              <a:gd name="connsiteY0" fmla="*/ 560584 h 1332354"/>
              <a:gd name="connsiteX1" fmla="*/ 96872 w 864110"/>
              <a:gd name="connsiteY1" fmla="*/ 392065 h 1332354"/>
              <a:gd name="connsiteX2" fmla="*/ 77366 w 864110"/>
              <a:gd name="connsiteY2" fmla="*/ 112864 h 1332354"/>
              <a:gd name="connsiteX3" fmla="*/ 229757 w 864110"/>
              <a:gd name="connsiteY3" fmla="*/ 19060 h 1332354"/>
              <a:gd name="connsiteX4" fmla="*/ 566246 w 864110"/>
              <a:gd name="connsiteY4" fmla="*/ 15575 h 1332354"/>
              <a:gd name="connsiteX5" fmla="*/ 717366 w 864110"/>
              <a:gd name="connsiteY5" fmla="*/ 187554 h 1332354"/>
              <a:gd name="connsiteX6" fmla="*/ 861931 w 864110"/>
              <a:gd name="connsiteY6" fmla="*/ 1026005 h 1332354"/>
              <a:gd name="connsiteX7" fmla="*/ 773212 w 864110"/>
              <a:gd name="connsiteY7" fmla="*/ 1266151 h 1332354"/>
              <a:gd name="connsiteX8" fmla="*/ 386884 w 864110"/>
              <a:gd name="connsiteY8" fmla="*/ 1325422 h 1332354"/>
              <a:gd name="connsiteX9" fmla="*/ 197485 w 864110"/>
              <a:gd name="connsiteY9" fmla="*/ 1137282 h 1332354"/>
              <a:gd name="connsiteX10" fmla="*/ 125663 w 864110"/>
              <a:gd name="connsiteY10" fmla="*/ 526081 h 1332354"/>
              <a:gd name="connsiteX11" fmla="*/ 6961 w 864110"/>
              <a:gd name="connsiteY11" fmla="*/ 560584 h 1332354"/>
              <a:gd name="connsiteX0" fmla="*/ 6961 w 864110"/>
              <a:gd name="connsiteY0" fmla="*/ 560674 h 1332444"/>
              <a:gd name="connsiteX1" fmla="*/ 96872 w 864110"/>
              <a:gd name="connsiteY1" fmla="*/ 392155 h 1332444"/>
              <a:gd name="connsiteX2" fmla="*/ 79552 w 864110"/>
              <a:gd name="connsiteY2" fmla="*/ 114810 h 1332444"/>
              <a:gd name="connsiteX3" fmla="*/ 229757 w 864110"/>
              <a:gd name="connsiteY3" fmla="*/ 19150 h 1332444"/>
              <a:gd name="connsiteX4" fmla="*/ 566246 w 864110"/>
              <a:gd name="connsiteY4" fmla="*/ 15665 h 1332444"/>
              <a:gd name="connsiteX5" fmla="*/ 717366 w 864110"/>
              <a:gd name="connsiteY5" fmla="*/ 187644 h 1332444"/>
              <a:gd name="connsiteX6" fmla="*/ 861931 w 864110"/>
              <a:gd name="connsiteY6" fmla="*/ 1026095 h 1332444"/>
              <a:gd name="connsiteX7" fmla="*/ 773212 w 864110"/>
              <a:gd name="connsiteY7" fmla="*/ 1266241 h 1332444"/>
              <a:gd name="connsiteX8" fmla="*/ 386884 w 864110"/>
              <a:gd name="connsiteY8" fmla="*/ 1325512 h 1332444"/>
              <a:gd name="connsiteX9" fmla="*/ 197485 w 864110"/>
              <a:gd name="connsiteY9" fmla="*/ 1137372 h 1332444"/>
              <a:gd name="connsiteX10" fmla="*/ 125663 w 864110"/>
              <a:gd name="connsiteY10" fmla="*/ 526171 h 1332444"/>
              <a:gd name="connsiteX11" fmla="*/ 6961 w 864110"/>
              <a:gd name="connsiteY11" fmla="*/ 560674 h 1332444"/>
              <a:gd name="connsiteX0" fmla="*/ 8576 w 843625"/>
              <a:gd name="connsiteY0" fmla="*/ 550409 h 1332444"/>
              <a:gd name="connsiteX1" fmla="*/ 76387 w 843625"/>
              <a:gd name="connsiteY1" fmla="*/ 392155 h 1332444"/>
              <a:gd name="connsiteX2" fmla="*/ 59067 w 843625"/>
              <a:gd name="connsiteY2" fmla="*/ 114810 h 1332444"/>
              <a:gd name="connsiteX3" fmla="*/ 209272 w 843625"/>
              <a:gd name="connsiteY3" fmla="*/ 19150 h 1332444"/>
              <a:gd name="connsiteX4" fmla="*/ 545761 w 843625"/>
              <a:gd name="connsiteY4" fmla="*/ 15665 h 1332444"/>
              <a:gd name="connsiteX5" fmla="*/ 696881 w 843625"/>
              <a:gd name="connsiteY5" fmla="*/ 187644 h 1332444"/>
              <a:gd name="connsiteX6" fmla="*/ 841446 w 843625"/>
              <a:gd name="connsiteY6" fmla="*/ 1026095 h 1332444"/>
              <a:gd name="connsiteX7" fmla="*/ 752727 w 843625"/>
              <a:gd name="connsiteY7" fmla="*/ 1266241 h 1332444"/>
              <a:gd name="connsiteX8" fmla="*/ 366399 w 843625"/>
              <a:gd name="connsiteY8" fmla="*/ 1325512 h 1332444"/>
              <a:gd name="connsiteX9" fmla="*/ 177000 w 843625"/>
              <a:gd name="connsiteY9" fmla="*/ 1137372 h 1332444"/>
              <a:gd name="connsiteX10" fmla="*/ 105178 w 843625"/>
              <a:gd name="connsiteY10" fmla="*/ 526171 h 1332444"/>
              <a:gd name="connsiteX11" fmla="*/ 8576 w 843625"/>
              <a:gd name="connsiteY11" fmla="*/ 550409 h 1332444"/>
              <a:gd name="connsiteX0" fmla="*/ 8576 w 843625"/>
              <a:gd name="connsiteY0" fmla="*/ 550409 h 1332444"/>
              <a:gd name="connsiteX1" fmla="*/ 76387 w 843625"/>
              <a:gd name="connsiteY1" fmla="*/ 392155 h 1332444"/>
              <a:gd name="connsiteX2" fmla="*/ 59067 w 843625"/>
              <a:gd name="connsiteY2" fmla="*/ 114810 h 1332444"/>
              <a:gd name="connsiteX3" fmla="*/ 209272 w 843625"/>
              <a:gd name="connsiteY3" fmla="*/ 19150 h 1332444"/>
              <a:gd name="connsiteX4" fmla="*/ 545761 w 843625"/>
              <a:gd name="connsiteY4" fmla="*/ 15665 h 1332444"/>
              <a:gd name="connsiteX5" fmla="*/ 696881 w 843625"/>
              <a:gd name="connsiteY5" fmla="*/ 187644 h 1332444"/>
              <a:gd name="connsiteX6" fmla="*/ 841446 w 843625"/>
              <a:gd name="connsiteY6" fmla="*/ 1026095 h 1332444"/>
              <a:gd name="connsiteX7" fmla="*/ 752727 w 843625"/>
              <a:gd name="connsiteY7" fmla="*/ 1266241 h 1332444"/>
              <a:gd name="connsiteX8" fmla="*/ 366399 w 843625"/>
              <a:gd name="connsiteY8" fmla="*/ 1325512 h 1332444"/>
              <a:gd name="connsiteX9" fmla="*/ 177000 w 843625"/>
              <a:gd name="connsiteY9" fmla="*/ 1137372 h 1332444"/>
              <a:gd name="connsiteX10" fmla="*/ 105178 w 843625"/>
              <a:gd name="connsiteY10" fmla="*/ 526171 h 1332444"/>
              <a:gd name="connsiteX11" fmla="*/ 8576 w 843625"/>
              <a:gd name="connsiteY11" fmla="*/ 550409 h 1332444"/>
              <a:gd name="connsiteX0" fmla="*/ 8576 w 843625"/>
              <a:gd name="connsiteY0" fmla="*/ 550409 h 1332528"/>
              <a:gd name="connsiteX1" fmla="*/ 76387 w 843625"/>
              <a:gd name="connsiteY1" fmla="*/ 392155 h 1332528"/>
              <a:gd name="connsiteX2" fmla="*/ 59067 w 843625"/>
              <a:gd name="connsiteY2" fmla="*/ 114810 h 1332528"/>
              <a:gd name="connsiteX3" fmla="*/ 209272 w 843625"/>
              <a:gd name="connsiteY3" fmla="*/ 19150 h 1332528"/>
              <a:gd name="connsiteX4" fmla="*/ 545761 w 843625"/>
              <a:gd name="connsiteY4" fmla="*/ 15665 h 1332528"/>
              <a:gd name="connsiteX5" fmla="*/ 696881 w 843625"/>
              <a:gd name="connsiteY5" fmla="*/ 187644 h 1332528"/>
              <a:gd name="connsiteX6" fmla="*/ 841446 w 843625"/>
              <a:gd name="connsiteY6" fmla="*/ 1026095 h 1332528"/>
              <a:gd name="connsiteX7" fmla="*/ 752727 w 843625"/>
              <a:gd name="connsiteY7" fmla="*/ 1266241 h 1332528"/>
              <a:gd name="connsiteX8" fmla="*/ 366399 w 843625"/>
              <a:gd name="connsiteY8" fmla="*/ 1325512 h 1332528"/>
              <a:gd name="connsiteX9" fmla="*/ 184643 w 843625"/>
              <a:gd name="connsiteY9" fmla="*/ 1136120 h 1332528"/>
              <a:gd name="connsiteX10" fmla="*/ 105178 w 843625"/>
              <a:gd name="connsiteY10" fmla="*/ 526171 h 1332528"/>
              <a:gd name="connsiteX11" fmla="*/ 8576 w 843625"/>
              <a:gd name="connsiteY11" fmla="*/ 550409 h 1332528"/>
              <a:gd name="connsiteX0" fmla="*/ 8576 w 843404"/>
              <a:gd name="connsiteY0" fmla="*/ 550409 h 1327013"/>
              <a:gd name="connsiteX1" fmla="*/ 76387 w 843404"/>
              <a:gd name="connsiteY1" fmla="*/ 392155 h 1327013"/>
              <a:gd name="connsiteX2" fmla="*/ 59067 w 843404"/>
              <a:gd name="connsiteY2" fmla="*/ 114810 h 1327013"/>
              <a:gd name="connsiteX3" fmla="*/ 209272 w 843404"/>
              <a:gd name="connsiteY3" fmla="*/ 19150 h 1327013"/>
              <a:gd name="connsiteX4" fmla="*/ 545761 w 843404"/>
              <a:gd name="connsiteY4" fmla="*/ 15665 h 1327013"/>
              <a:gd name="connsiteX5" fmla="*/ 696881 w 843404"/>
              <a:gd name="connsiteY5" fmla="*/ 187644 h 1327013"/>
              <a:gd name="connsiteX6" fmla="*/ 841446 w 843404"/>
              <a:gd name="connsiteY6" fmla="*/ 1026095 h 1327013"/>
              <a:gd name="connsiteX7" fmla="*/ 752727 w 843404"/>
              <a:gd name="connsiteY7" fmla="*/ 1266241 h 1327013"/>
              <a:gd name="connsiteX8" fmla="*/ 390961 w 843404"/>
              <a:gd name="connsiteY8" fmla="*/ 1319274 h 1327013"/>
              <a:gd name="connsiteX9" fmla="*/ 184643 w 843404"/>
              <a:gd name="connsiteY9" fmla="*/ 1136120 h 1327013"/>
              <a:gd name="connsiteX10" fmla="*/ 105178 w 843404"/>
              <a:gd name="connsiteY10" fmla="*/ 526171 h 1327013"/>
              <a:gd name="connsiteX11" fmla="*/ 8576 w 843404"/>
              <a:gd name="connsiteY11" fmla="*/ 550409 h 1327013"/>
              <a:gd name="connsiteX0" fmla="*/ 8576 w 843404"/>
              <a:gd name="connsiteY0" fmla="*/ 567995 h 1344599"/>
              <a:gd name="connsiteX1" fmla="*/ 76387 w 843404"/>
              <a:gd name="connsiteY1" fmla="*/ 409741 h 1344599"/>
              <a:gd name="connsiteX2" fmla="*/ 59067 w 843404"/>
              <a:gd name="connsiteY2" fmla="*/ 132396 h 1344599"/>
              <a:gd name="connsiteX3" fmla="*/ 262200 w 843404"/>
              <a:gd name="connsiteY3" fmla="*/ 8133 h 1344599"/>
              <a:gd name="connsiteX4" fmla="*/ 545761 w 843404"/>
              <a:gd name="connsiteY4" fmla="*/ 33251 h 1344599"/>
              <a:gd name="connsiteX5" fmla="*/ 696881 w 843404"/>
              <a:gd name="connsiteY5" fmla="*/ 205230 h 1344599"/>
              <a:gd name="connsiteX6" fmla="*/ 841446 w 843404"/>
              <a:gd name="connsiteY6" fmla="*/ 1043681 h 1344599"/>
              <a:gd name="connsiteX7" fmla="*/ 752727 w 843404"/>
              <a:gd name="connsiteY7" fmla="*/ 1283827 h 1344599"/>
              <a:gd name="connsiteX8" fmla="*/ 390961 w 843404"/>
              <a:gd name="connsiteY8" fmla="*/ 1336860 h 1344599"/>
              <a:gd name="connsiteX9" fmla="*/ 184643 w 843404"/>
              <a:gd name="connsiteY9" fmla="*/ 1153706 h 1344599"/>
              <a:gd name="connsiteX10" fmla="*/ 105178 w 843404"/>
              <a:gd name="connsiteY10" fmla="*/ 543757 h 1344599"/>
              <a:gd name="connsiteX11" fmla="*/ 8576 w 843404"/>
              <a:gd name="connsiteY11" fmla="*/ 567995 h 1344599"/>
              <a:gd name="connsiteX0" fmla="*/ 8576 w 843404"/>
              <a:gd name="connsiteY0" fmla="*/ 567509 h 1344113"/>
              <a:gd name="connsiteX1" fmla="*/ 76387 w 843404"/>
              <a:gd name="connsiteY1" fmla="*/ 409255 h 1344113"/>
              <a:gd name="connsiteX2" fmla="*/ 99190 w 843404"/>
              <a:gd name="connsiteY2" fmla="*/ 125338 h 1344113"/>
              <a:gd name="connsiteX3" fmla="*/ 262200 w 843404"/>
              <a:gd name="connsiteY3" fmla="*/ 7647 h 1344113"/>
              <a:gd name="connsiteX4" fmla="*/ 545761 w 843404"/>
              <a:gd name="connsiteY4" fmla="*/ 32765 h 1344113"/>
              <a:gd name="connsiteX5" fmla="*/ 696881 w 843404"/>
              <a:gd name="connsiteY5" fmla="*/ 204744 h 1344113"/>
              <a:gd name="connsiteX6" fmla="*/ 841446 w 843404"/>
              <a:gd name="connsiteY6" fmla="*/ 1043195 h 1344113"/>
              <a:gd name="connsiteX7" fmla="*/ 752727 w 843404"/>
              <a:gd name="connsiteY7" fmla="*/ 1283341 h 1344113"/>
              <a:gd name="connsiteX8" fmla="*/ 390961 w 843404"/>
              <a:gd name="connsiteY8" fmla="*/ 1336374 h 1344113"/>
              <a:gd name="connsiteX9" fmla="*/ 184643 w 843404"/>
              <a:gd name="connsiteY9" fmla="*/ 1153220 h 1344113"/>
              <a:gd name="connsiteX10" fmla="*/ 105178 w 843404"/>
              <a:gd name="connsiteY10" fmla="*/ 543271 h 1344113"/>
              <a:gd name="connsiteX11" fmla="*/ 8576 w 843404"/>
              <a:gd name="connsiteY11" fmla="*/ 567509 h 1344113"/>
              <a:gd name="connsiteX0" fmla="*/ 8576 w 843404"/>
              <a:gd name="connsiteY0" fmla="*/ 566478 h 1343082"/>
              <a:gd name="connsiteX1" fmla="*/ 76387 w 843404"/>
              <a:gd name="connsiteY1" fmla="*/ 408224 h 1343082"/>
              <a:gd name="connsiteX2" fmla="*/ 99190 w 843404"/>
              <a:gd name="connsiteY2" fmla="*/ 124307 h 1343082"/>
              <a:gd name="connsiteX3" fmla="*/ 262200 w 843404"/>
              <a:gd name="connsiteY3" fmla="*/ 6616 h 1343082"/>
              <a:gd name="connsiteX4" fmla="*/ 579343 w 843404"/>
              <a:gd name="connsiteY4" fmla="*/ 35092 h 1343082"/>
              <a:gd name="connsiteX5" fmla="*/ 696881 w 843404"/>
              <a:gd name="connsiteY5" fmla="*/ 203713 h 1343082"/>
              <a:gd name="connsiteX6" fmla="*/ 841446 w 843404"/>
              <a:gd name="connsiteY6" fmla="*/ 1042164 h 1343082"/>
              <a:gd name="connsiteX7" fmla="*/ 752727 w 843404"/>
              <a:gd name="connsiteY7" fmla="*/ 1282310 h 1343082"/>
              <a:gd name="connsiteX8" fmla="*/ 390961 w 843404"/>
              <a:gd name="connsiteY8" fmla="*/ 1335343 h 1343082"/>
              <a:gd name="connsiteX9" fmla="*/ 184643 w 843404"/>
              <a:gd name="connsiteY9" fmla="*/ 1152189 h 1343082"/>
              <a:gd name="connsiteX10" fmla="*/ 105178 w 843404"/>
              <a:gd name="connsiteY10" fmla="*/ 542240 h 1343082"/>
              <a:gd name="connsiteX11" fmla="*/ 8576 w 843404"/>
              <a:gd name="connsiteY11" fmla="*/ 566478 h 1343082"/>
              <a:gd name="connsiteX0" fmla="*/ 8576 w 843404"/>
              <a:gd name="connsiteY0" fmla="*/ 580816 h 1357420"/>
              <a:gd name="connsiteX1" fmla="*/ 76387 w 843404"/>
              <a:gd name="connsiteY1" fmla="*/ 422562 h 1357420"/>
              <a:gd name="connsiteX2" fmla="*/ 99190 w 843404"/>
              <a:gd name="connsiteY2" fmla="*/ 138645 h 1357420"/>
              <a:gd name="connsiteX3" fmla="*/ 308863 w 843404"/>
              <a:gd name="connsiteY3" fmla="*/ 4451 h 1357420"/>
              <a:gd name="connsiteX4" fmla="*/ 579343 w 843404"/>
              <a:gd name="connsiteY4" fmla="*/ 49430 h 1357420"/>
              <a:gd name="connsiteX5" fmla="*/ 696881 w 843404"/>
              <a:gd name="connsiteY5" fmla="*/ 218051 h 1357420"/>
              <a:gd name="connsiteX6" fmla="*/ 841446 w 843404"/>
              <a:gd name="connsiteY6" fmla="*/ 1056502 h 1357420"/>
              <a:gd name="connsiteX7" fmla="*/ 752727 w 843404"/>
              <a:gd name="connsiteY7" fmla="*/ 1296648 h 1357420"/>
              <a:gd name="connsiteX8" fmla="*/ 390961 w 843404"/>
              <a:gd name="connsiteY8" fmla="*/ 1349681 h 1357420"/>
              <a:gd name="connsiteX9" fmla="*/ 184643 w 843404"/>
              <a:gd name="connsiteY9" fmla="*/ 1166527 h 1357420"/>
              <a:gd name="connsiteX10" fmla="*/ 105178 w 843404"/>
              <a:gd name="connsiteY10" fmla="*/ 556578 h 1357420"/>
              <a:gd name="connsiteX11" fmla="*/ 8576 w 843404"/>
              <a:gd name="connsiteY11" fmla="*/ 580816 h 1357420"/>
              <a:gd name="connsiteX0" fmla="*/ 8576 w 842535"/>
              <a:gd name="connsiteY0" fmla="*/ 580879 h 1357483"/>
              <a:gd name="connsiteX1" fmla="*/ 76387 w 842535"/>
              <a:gd name="connsiteY1" fmla="*/ 422625 h 1357483"/>
              <a:gd name="connsiteX2" fmla="*/ 99190 w 842535"/>
              <a:gd name="connsiteY2" fmla="*/ 138708 h 1357483"/>
              <a:gd name="connsiteX3" fmla="*/ 308863 w 842535"/>
              <a:gd name="connsiteY3" fmla="*/ 4514 h 1357483"/>
              <a:gd name="connsiteX4" fmla="*/ 579343 w 842535"/>
              <a:gd name="connsiteY4" fmla="*/ 49493 h 1357483"/>
              <a:gd name="connsiteX5" fmla="*/ 714903 w 842535"/>
              <a:gd name="connsiteY5" fmla="*/ 221806 h 1357483"/>
              <a:gd name="connsiteX6" fmla="*/ 841446 w 842535"/>
              <a:gd name="connsiteY6" fmla="*/ 1056565 h 1357483"/>
              <a:gd name="connsiteX7" fmla="*/ 752727 w 842535"/>
              <a:gd name="connsiteY7" fmla="*/ 1296711 h 1357483"/>
              <a:gd name="connsiteX8" fmla="*/ 390961 w 842535"/>
              <a:gd name="connsiteY8" fmla="*/ 1349744 h 1357483"/>
              <a:gd name="connsiteX9" fmla="*/ 184643 w 842535"/>
              <a:gd name="connsiteY9" fmla="*/ 1166590 h 1357483"/>
              <a:gd name="connsiteX10" fmla="*/ 105178 w 842535"/>
              <a:gd name="connsiteY10" fmla="*/ 556641 h 1357483"/>
              <a:gd name="connsiteX11" fmla="*/ 8576 w 842535"/>
              <a:gd name="connsiteY11" fmla="*/ 580879 h 1357483"/>
              <a:gd name="connsiteX0" fmla="*/ 8576 w 842535"/>
              <a:gd name="connsiteY0" fmla="*/ 577971 h 1354575"/>
              <a:gd name="connsiteX1" fmla="*/ 76387 w 842535"/>
              <a:gd name="connsiteY1" fmla="*/ 419717 h 1354575"/>
              <a:gd name="connsiteX2" fmla="*/ 99190 w 842535"/>
              <a:gd name="connsiteY2" fmla="*/ 135800 h 1354575"/>
              <a:gd name="connsiteX3" fmla="*/ 308863 w 842535"/>
              <a:gd name="connsiteY3" fmla="*/ 1606 h 1354575"/>
              <a:gd name="connsiteX4" fmla="*/ 714903 w 842535"/>
              <a:gd name="connsiteY4" fmla="*/ 218898 h 1354575"/>
              <a:gd name="connsiteX5" fmla="*/ 841446 w 842535"/>
              <a:gd name="connsiteY5" fmla="*/ 1053657 h 1354575"/>
              <a:gd name="connsiteX6" fmla="*/ 752727 w 842535"/>
              <a:gd name="connsiteY6" fmla="*/ 1293803 h 1354575"/>
              <a:gd name="connsiteX7" fmla="*/ 390961 w 842535"/>
              <a:gd name="connsiteY7" fmla="*/ 1346836 h 1354575"/>
              <a:gd name="connsiteX8" fmla="*/ 184643 w 842535"/>
              <a:gd name="connsiteY8" fmla="*/ 1163682 h 1354575"/>
              <a:gd name="connsiteX9" fmla="*/ 105178 w 842535"/>
              <a:gd name="connsiteY9" fmla="*/ 553733 h 1354575"/>
              <a:gd name="connsiteX10" fmla="*/ 8576 w 842535"/>
              <a:gd name="connsiteY10" fmla="*/ 577971 h 1354575"/>
              <a:gd name="connsiteX0" fmla="*/ 8576 w 841897"/>
              <a:gd name="connsiteY0" fmla="*/ 576547 h 1353151"/>
              <a:gd name="connsiteX1" fmla="*/ 76387 w 841897"/>
              <a:gd name="connsiteY1" fmla="*/ 418293 h 1353151"/>
              <a:gd name="connsiteX2" fmla="*/ 99190 w 841897"/>
              <a:gd name="connsiteY2" fmla="*/ 134376 h 1353151"/>
              <a:gd name="connsiteX3" fmla="*/ 308863 w 841897"/>
              <a:gd name="connsiteY3" fmla="*/ 182 h 1353151"/>
              <a:gd name="connsiteX4" fmla="*/ 730941 w 841897"/>
              <a:gd name="connsiteY4" fmla="*/ 159475 h 1353151"/>
              <a:gd name="connsiteX5" fmla="*/ 841446 w 841897"/>
              <a:gd name="connsiteY5" fmla="*/ 1052233 h 1353151"/>
              <a:gd name="connsiteX6" fmla="*/ 752727 w 841897"/>
              <a:gd name="connsiteY6" fmla="*/ 1292379 h 1353151"/>
              <a:gd name="connsiteX7" fmla="*/ 390961 w 841897"/>
              <a:gd name="connsiteY7" fmla="*/ 1345412 h 1353151"/>
              <a:gd name="connsiteX8" fmla="*/ 184643 w 841897"/>
              <a:gd name="connsiteY8" fmla="*/ 1162258 h 1353151"/>
              <a:gd name="connsiteX9" fmla="*/ 105178 w 841897"/>
              <a:gd name="connsiteY9" fmla="*/ 552309 h 1353151"/>
              <a:gd name="connsiteX10" fmla="*/ 8576 w 841897"/>
              <a:gd name="connsiteY10" fmla="*/ 576547 h 1353151"/>
              <a:gd name="connsiteX0" fmla="*/ 8576 w 852902"/>
              <a:gd name="connsiteY0" fmla="*/ 576547 h 1354413"/>
              <a:gd name="connsiteX1" fmla="*/ 76387 w 852902"/>
              <a:gd name="connsiteY1" fmla="*/ 418293 h 1354413"/>
              <a:gd name="connsiteX2" fmla="*/ 99190 w 852902"/>
              <a:gd name="connsiteY2" fmla="*/ 134376 h 1354413"/>
              <a:gd name="connsiteX3" fmla="*/ 308863 w 852902"/>
              <a:gd name="connsiteY3" fmla="*/ 182 h 1354413"/>
              <a:gd name="connsiteX4" fmla="*/ 730941 w 852902"/>
              <a:gd name="connsiteY4" fmla="*/ 159475 h 1354413"/>
              <a:gd name="connsiteX5" fmla="*/ 852579 w 852902"/>
              <a:gd name="connsiteY5" fmla="*/ 1001682 h 1354413"/>
              <a:gd name="connsiteX6" fmla="*/ 752727 w 852902"/>
              <a:gd name="connsiteY6" fmla="*/ 1292379 h 1354413"/>
              <a:gd name="connsiteX7" fmla="*/ 390961 w 852902"/>
              <a:gd name="connsiteY7" fmla="*/ 1345412 h 1354413"/>
              <a:gd name="connsiteX8" fmla="*/ 184643 w 852902"/>
              <a:gd name="connsiteY8" fmla="*/ 1162258 h 1354413"/>
              <a:gd name="connsiteX9" fmla="*/ 105178 w 852902"/>
              <a:gd name="connsiteY9" fmla="*/ 552309 h 1354413"/>
              <a:gd name="connsiteX10" fmla="*/ 8576 w 852902"/>
              <a:gd name="connsiteY10" fmla="*/ 576547 h 1354413"/>
              <a:gd name="connsiteX0" fmla="*/ 9753 w 842440"/>
              <a:gd name="connsiteY0" fmla="*/ 568913 h 1354413"/>
              <a:gd name="connsiteX1" fmla="*/ 65925 w 842440"/>
              <a:gd name="connsiteY1" fmla="*/ 418293 h 1354413"/>
              <a:gd name="connsiteX2" fmla="*/ 88728 w 842440"/>
              <a:gd name="connsiteY2" fmla="*/ 134376 h 1354413"/>
              <a:gd name="connsiteX3" fmla="*/ 298401 w 842440"/>
              <a:gd name="connsiteY3" fmla="*/ 182 h 1354413"/>
              <a:gd name="connsiteX4" fmla="*/ 720479 w 842440"/>
              <a:gd name="connsiteY4" fmla="*/ 159475 h 1354413"/>
              <a:gd name="connsiteX5" fmla="*/ 842117 w 842440"/>
              <a:gd name="connsiteY5" fmla="*/ 1001682 h 1354413"/>
              <a:gd name="connsiteX6" fmla="*/ 742265 w 842440"/>
              <a:gd name="connsiteY6" fmla="*/ 1292379 h 1354413"/>
              <a:gd name="connsiteX7" fmla="*/ 380499 w 842440"/>
              <a:gd name="connsiteY7" fmla="*/ 1345412 h 1354413"/>
              <a:gd name="connsiteX8" fmla="*/ 174181 w 842440"/>
              <a:gd name="connsiteY8" fmla="*/ 1162258 h 1354413"/>
              <a:gd name="connsiteX9" fmla="*/ 94716 w 842440"/>
              <a:gd name="connsiteY9" fmla="*/ 552309 h 1354413"/>
              <a:gd name="connsiteX10" fmla="*/ 9753 w 842440"/>
              <a:gd name="connsiteY10" fmla="*/ 568913 h 1354413"/>
              <a:gd name="connsiteX0" fmla="*/ 9475 w 842162"/>
              <a:gd name="connsiteY0" fmla="*/ 568921 h 1354421"/>
              <a:gd name="connsiteX1" fmla="*/ 68141 w 842162"/>
              <a:gd name="connsiteY1" fmla="*/ 437939 h 1354421"/>
              <a:gd name="connsiteX2" fmla="*/ 88450 w 842162"/>
              <a:gd name="connsiteY2" fmla="*/ 134384 h 1354421"/>
              <a:gd name="connsiteX3" fmla="*/ 298123 w 842162"/>
              <a:gd name="connsiteY3" fmla="*/ 190 h 1354421"/>
              <a:gd name="connsiteX4" fmla="*/ 720201 w 842162"/>
              <a:gd name="connsiteY4" fmla="*/ 159483 h 1354421"/>
              <a:gd name="connsiteX5" fmla="*/ 841839 w 842162"/>
              <a:gd name="connsiteY5" fmla="*/ 1001690 h 1354421"/>
              <a:gd name="connsiteX6" fmla="*/ 741987 w 842162"/>
              <a:gd name="connsiteY6" fmla="*/ 1292387 h 1354421"/>
              <a:gd name="connsiteX7" fmla="*/ 380221 w 842162"/>
              <a:gd name="connsiteY7" fmla="*/ 1345420 h 1354421"/>
              <a:gd name="connsiteX8" fmla="*/ 173903 w 842162"/>
              <a:gd name="connsiteY8" fmla="*/ 1162266 h 1354421"/>
              <a:gd name="connsiteX9" fmla="*/ 94438 w 842162"/>
              <a:gd name="connsiteY9" fmla="*/ 552317 h 1354421"/>
              <a:gd name="connsiteX10" fmla="*/ 9475 w 842162"/>
              <a:gd name="connsiteY10" fmla="*/ 568921 h 1354421"/>
              <a:gd name="connsiteX0" fmla="*/ 9475 w 842162"/>
              <a:gd name="connsiteY0" fmla="*/ 568732 h 1354232"/>
              <a:gd name="connsiteX1" fmla="*/ 68141 w 842162"/>
              <a:gd name="connsiteY1" fmla="*/ 437750 h 1354232"/>
              <a:gd name="connsiteX2" fmla="*/ 86360 w 842162"/>
              <a:gd name="connsiteY2" fmla="*/ 157448 h 1354232"/>
              <a:gd name="connsiteX3" fmla="*/ 298123 w 842162"/>
              <a:gd name="connsiteY3" fmla="*/ 1 h 1354232"/>
              <a:gd name="connsiteX4" fmla="*/ 720201 w 842162"/>
              <a:gd name="connsiteY4" fmla="*/ 159294 h 1354232"/>
              <a:gd name="connsiteX5" fmla="*/ 841839 w 842162"/>
              <a:gd name="connsiteY5" fmla="*/ 1001501 h 1354232"/>
              <a:gd name="connsiteX6" fmla="*/ 741987 w 842162"/>
              <a:gd name="connsiteY6" fmla="*/ 1292198 h 1354232"/>
              <a:gd name="connsiteX7" fmla="*/ 380221 w 842162"/>
              <a:gd name="connsiteY7" fmla="*/ 1345231 h 1354232"/>
              <a:gd name="connsiteX8" fmla="*/ 173903 w 842162"/>
              <a:gd name="connsiteY8" fmla="*/ 1162077 h 1354232"/>
              <a:gd name="connsiteX9" fmla="*/ 94438 w 842162"/>
              <a:gd name="connsiteY9" fmla="*/ 552128 h 1354232"/>
              <a:gd name="connsiteX10" fmla="*/ 9475 w 842162"/>
              <a:gd name="connsiteY10" fmla="*/ 568732 h 1354232"/>
              <a:gd name="connsiteX0" fmla="*/ 9475 w 842162"/>
              <a:gd name="connsiteY0" fmla="*/ 553089 h 1338589"/>
              <a:gd name="connsiteX1" fmla="*/ 68141 w 842162"/>
              <a:gd name="connsiteY1" fmla="*/ 422107 h 1338589"/>
              <a:gd name="connsiteX2" fmla="*/ 86360 w 842162"/>
              <a:gd name="connsiteY2" fmla="*/ 141805 h 1338589"/>
              <a:gd name="connsiteX3" fmla="*/ 302731 w 842162"/>
              <a:gd name="connsiteY3" fmla="*/ 786 h 1338589"/>
              <a:gd name="connsiteX4" fmla="*/ 720201 w 842162"/>
              <a:gd name="connsiteY4" fmla="*/ 143651 h 1338589"/>
              <a:gd name="connsiteX5" fmla="*/ 841839 w 842162"/>
              <a:gd name="connsiteY5" fmla="*/ 985858 h 1338589"/>
              <a:gd name="connsiteX6" fmla="*/ 741987 w 842162"/>
              <a:gd name="connsiteY6" fmla="*/ 1276555 h 1338589"/>
              <a:gd name="connsiteX7" fmla="*/ 380221 w 842162"/>
              <a:gd name="connsiteY7" fmla="*/ 1329588 h 1338589"/>
              <a:gd name="connsiteX8" fmla="*/ 173903 w 842162"/>
              <a:gd name="connsiteY8" fmla="*/ 1146434 h 1338589"/>
              <a:gd name="connsiteX9" fmla="*/ 94438 w 842162"/>
              <a:gd name="connsiteY9" fmla="*/ 536485 h 1338589"/>
              <a:gd name="connsiteX10" fmla="*/ 9475 w 842162"/>
              <a:gd name="connsiteY10" fmla="*/ 553089 h 1338589"/>
              <a:gd name="connsiteX0" fmla="*/ 9475 w 842162"/>
              <a:gd name="connsiteY0" fmla="*/ 556656 h 1342156"/>
              <a:gd name="connsiteX1" fmla="*/ 68141 w 842162"/>
              <a:gd name="connsiteY1" fmla="*/ 425674 h 1342156"/>
              <a:gd name="connsiteX2" fmla="*/ 86360 w 842162"/>
              <a:gd name="connsiteY2" fmla="*/ 145372 h 1342156"/>
              <a:gd name="connsiteX3" fmla="*/ 302731 w 842162"/>
              <a:gd name="connsiteY3" fmla="*/ 4353 h 1342156"/>
              <a:gd name="connsiteX4" fmla="*/ 720201 w 842162"/>
              <a:gd name="connsiteY4" fmla="*/ 147218 h 1342156"/>
              <a:gd name="connsiteX5" fmla="*/ 841839 w 842162"/>
              <a:gd name="connsiteY5" fmla="*/ 989425 h 1342156"/>
              <a:gd name="connsiteX6" fmla="*/ 741987 w 842162"/>
              <a:gd name="connsiteY6" fmla="*/ 1280122 h 1342156"/>
              <a:gd name="connsiteX7" fmla="*/ 380221 w 842162"/>
              <a:gd name="connsiteY7" fmla="*/ 1333155 h 1342156"/>
              <a:gd name="connsiteX8" fmla="*/ 173903 w 842162"/>
              <a:gd name="connsiteY8" fmla="*/ 1150001 h 1342156"/>
              <a:gd name="connsiteX9" fmla="*/ 94438 w 842162"/>
              <a:gd name="connsiteY9" fmla="*/ 540052 h 1342156"/>
              <a:gd name="connsiteX10" fmla="*/ 9475 w 842162"/>
              <a:gd name="connsiteY10" fmla="*/ 556656 h 1342156"/>
              <a:gd name="connsiteX0" fmla="*/ 9475 w 842162"/>
              <a:gd name="connsiteY0" fmla="*/ 553349 h 1338849"/>
              <a:gd name="connsiteX1" fmla="*/ 68141 w 842162"/>
              <a:gd name="connsiteY1" fmla="*/ 422367 h 1338849"/>
              <a:gd name="connsiteX2" fmla="*/ 96954 w 842162"/>
              <a:gd name="connsiteY2" fmla="*/ 146058 h 1338849"/>
              <a:gd name="connsiteX3" fmla="*/ 302731 w 842162"/>
              <a:gd name="connsiteY3" fmla="*/ 1046 h 1338849"/>
              <a:gd name="connsiteX4" fmla="*/ 720201 w 842162"/>
              <a:gd name="connsiteY4" fmla="*/ 143911 h 1338849"/>
              <a:gd name="connsiteX5" fmla="*/ 841839 w 842162"/>
              <a:gd name="connsiteY5" fmla="*/ 986118 h 1338849"/>
              <a:gd name="connsiteX6" fmla="*/ 741987 w 842162"/>
              <a:gd name="connsiteY6" fmla="*/ 1276815 h 1338849"/>
              <a:gd name="connsiteX7" fmla="*/ 380221 w 842162"/>
              <a:gd name="connsiteY7" fmla="*/ 1329848 h 1338849"/>
              <a:gd name="connsiteX8" fmla="*/ 173903 w 842162"/>
              <a:gd name="connsiteY8" fmla="*/ 1146694 h 1338849"/>
              <a:gd name="connsiteX9" fmla="*/ 94438 w 842162"/>
              <a:gd name="connsiteY9" fmla="*/ 536745 h 1338849"/>
              <a:gd name="connsiteX10" fmla="*/ 9475 w 842162"/>
              <a:gd name="connsiteY10" fmla="*/ 553349 h 1338849"/>
              <a:gd name="connsiteX0" fmla="*/ 9475 w 842162"/>
              <a:gd name="connsiteY0" fmla="*/ 553349 h 1338908"/>
              <a:gd name="connsiteX1" fmla="*/ 68141 w 842162"/>
              <a:gd name="connsiteY1" fmla="*/ 422367 h 1338908"/>
              <a:gd name="connsiteX2" fmla="*/ 96954 w 842162"/>
              <a:gd name="connsiteY2" fmla="*/ 146058 h 1338908"/>
              <a:gd name="connsiteX3" fmla="*/ 302731 w 842162"/>
              <a:gd name="connsiteY3" fmla="*/ 1046 h 1338908"/>
              <a:gd name="connsiteX4" fmla="*/ 720201 w 842162"/>
              <a:gd name="connsiteY4" fmla="*/ 143911 h 1338908"/>
              <a:gd name="connsiteX5" fmla="*/ 841839 w 842162"/>
              <a:gd name="connsiteY5" fmla="*/ 986118 h 1338908"/>
              <a:gd name="connsiteX6" fmla="*/ 741987 w 842162"/>
              <a:gd name="connsiteY6" fmla="*/ 1276815 h 1338908"/>
              <a:gd name="connsiteX7" fmla="*/ 380221 w 842162"/>
              <a:gd name="connsiteY7" fmla="*/ 1329848 h 1338908"/>
              <a:gd name="connsiteX8" fmla="*/ 178844 w 842162"/>
              <a:gd name="connsiteY8" fmla="*/ 1145885 h 1338908"/>
              <a:gd name="connsiteX9" fmla="*/ 94438 w 842162"/>
              <a:gd name="connsiteY9" fmla="*/ 536745 h 1338908"/>
              <a:gd name="connsiteX10" fmla="*/ 9475 w 842162"/>
              <a:gd name="connsiteY10" fmla="*/ 553349 h 1338908"/>
              <a:gd name="connsiteX0" fmla="*/ 9475 w 842162"/>
              <a:gd name="connsiteY0" fmla="*/ 553349 h 1338908"/>
              <a:gd name="connsiteX1" fmla="*/ 68141 w 842162"/>
              <a:gd name="connsiteY1" fmla="*/ 422367 h 1338908"/>
              <a:gd name="connsiteX2" fmla="*/ 96954 w 842162"/>
              <a:gd name="connsiteY2" fmla="*/ 146058 h 1338908"/>
              <a:gd name="connsiteX3" fmla="*/ 302731 w 842162"/>
              <a:gd name="connsiteY3" fmla="*/ 1046 h 1338908"/>
              <a:gd name="connsiteX4" fmla="*/ 720201 w 842162"/>
              <a:gd name="connsiteY4" fmla="*/ 143911 h 1338908"/>
              <a:gd name="connsiteX5" fmla="*/ 841839 w 842162"/>
              <a:gd name="connsiteY5" fmla="*/ 986118 h 1338908"/>
              <a:gd name="connsiteX6" fmla="*/ 741987 w 842162"/>
              <a:gd name="connsiteY6" fmla="*/ 1276815 h 1338908"/>
              <a:gd name="connsiteX7" fmla="*/ 380221 w 842162"/>
              <a:gd name="connsiteY7" fmla="*/ 1329848 h 1338908"/>
              <a:gd name="connsiteX8" fmla="*/ 178844 w 842162"/>
              <a:gd name="connsiteY8" fmla="*/ 1145885 h 1338908"/>
              <a:gd name="connsiteX9" fmla="*/ 94438 w 842162"/>
              <a:gd name="connsiteY9" fmla="*/ 536745 h 1338908"/>
              <a:gd name="connsiteX10" fmla="*/ 9475 w 842162"/>
              <a:gd name="connsiteY10" fmla="*/ 553349 h 1338908"/>
              <a:gd name="connsiteX0" fmla="*/ 9475 w 842162"/>
              <a:gd name="connsiteY0" fmla="*/ 553349 h 1342900"/>
              <a:gd name="connsiteX1" fmla="*/ 68141 w 842162"/>
              <a:gd name="connsiteY1" fmla="*/ 422367 h 1342900"/>
              <a:gd name="connsiteX2" fmla="*/ 96954 w 842162"/>
              <a:gd name="connsiteY2" fmla="*/ 146058 h 1342900"/>
              <a:gd name="connsiteX3" fmla="*/ 302731 w 842162"/>
              <a:gd name="connsiteY3" fmla="*/ 1046 h 1342900"/>
              <a:gd name="connsiteX4" fmla="*/ 720201 w 842162"/>
              <a:gd name="connsiteY4" fmla="*/ 143911 h 1342900"/>
              <a:gd name="connsiteX5" fmla="*/ 841839 w 842162"/>
              <a:gd name="connsiteY5" fmla="*/ 986118 h 1342900"/>
              <a:gd name="connsiteX6" fmla="*/ 741987 w 842162"/>
              <a:gd name="connsiteY6" fmla="*/ 1276815 h 1342900"/>
              <a:gd name="connsiteX7" fmla="*/ 380221 w 842162"/>
              <a:gd name="connsiteY7" fmla="*/ 1329848 h 1342900"/>
              <a:gd name="connsiteX8" fmla="*/ 164306 w 842162"/>
              <a:gd name="connsiteY8" fmla="*/ 1090990 h 1342900"/>
              <a:gd name="connsiteX9" fmla="*/ 94438 w 842162"/>
              <a:gd name="connsiteY9" fmla="*/ 536745 h 1342900"/>
              <a:gd name="connsiteX10" fmla="*/ 9475 w 842162"/>
              <a:gd name="connsiteY10" fmla="*/ 553349 h 1342900"/>
              <a:gd name="connsiteX0" fmla="*/ 9475 w 842162"/>
              <a:gd name="connsiteY0" fmla="*/ 553349 h 1341177"/>
              <a:gd name="connsiteX1" fmla="*/ 68141 w 842162"/>
              <a:gd name="connsiteY1" fmla="*/ 422367 h 1341177"/>
              <a:gd name="connsiteX2" fmla="*/ 96954 w 842162"/>
              <a:gd name="connsiteY2" fmla="*/ 146058 h 1341177"/>
              <a:gd name="connsiteX3" fmla="*/ 302731 w 842162"/>
              <a:gd name="connsiteY3" fmla="*/ 1046 h 1341177"/>
              <a:gd name="connsiteX4" fmla="*/ 720201 w 842162"/>
              <a:gd name="connsiteY4" fmla="*/ 143911 h 1341177"/>
              <a:gd name="connsiteX5" fmla="*/ 841839 w 842162"/>
              <a:gd name="connsiteY5" fmla="*/ 986118 h 1341177"/>
              <a:gd name="connsiteX6" fmla="*/ 741987 w 842162"/>
              <a:gd name="connsiteY6" fmla="*/ 1276815 h 1341177"/>
              <a:gd name="connsiteX7" fmla="*/ 380221 w 842162"/>
              <a:gd name="connsiteY7" fmla="*/ 1329848 h 1341177"/>
              <a:gd name="connsiteX8" fmla="*/ 177395 w 842162"/>
              <a:gd name="connsiteY8" fmla="*/ 1114621 h 1341177"/>
              <a:gd name="connsiteX9" fmla="*/ 94438 w 842162"/>
              <a:gd name="connsiteY9" fmla="*/ 536745 h 1341177"/>
              <a:gd name="connsiteX10" fmla="*/ 9475 w 842162"/>
              <a:gd name="connsiteY10" fmla="*/ 553349 h 1341177"/>
              <a:gd name="connsiteX0" fmla="*/ 9475 w 842162"/>
              <a:gd name="connsiteY0" fmla="*/ 553349 h 1341177"/>
              <a:gd name="connsiteX1" fmla="*/ 68141 w 842162"/>
              <a:gd name="connsiteY1" fmla="*/ 422367 h 1341177"/>
              <a:gd name="connsiteX2" fmla="*/ 96954 w 842162"/>
              <a:gd name="connsiteY2" fmla="*/ 146058 h 1341177"/>
              <a:gd name="connsiteX3" fmla="*/ 302731 w 842162"/>
              <a:gd name="connsiteY3" fmla="*/ 1046 h 1341177"/>
              <a:gd name="connsiteX4" fmla="*/ 720201 w 842162"/>
              <a:gd name="connsiteY4" fmla="*/ 143911 h 1341177"/>
              <a:gd name="connsiteX5" fmla="*/ 841839 w 842162"/>
              <a:gd name="connsiteY5" fmla="*/ 986118 h 1341177"/>
              <a:gd name="connsiteX6" fmla="*/ 741987 w 842162"/>
              <a:gd name="connsiteY6" fmla="*/ 1276815 h 1341177"/>
              <a:gd name="connsiteX7" fmla="*/ 380221 w 842162"/>
              <a:gd name="connsiteY7" fmla="*/ 1329848 h 1341177"/>
              <a:gd name="connsiteX8" fmla="*/ 177395 w 842162"/>
              <a:gd name="connsiteY8" fmla="*/ 1114621 h 1341177"/>
              <a:gd name="connsiteX9" fmla="*/ 94438 w 842162"/>
              <a:gd name="connsiteY9" fmla="*/ 536745 h 1341177"/>
              <a:gd name="connsiteX10" fmla="*/ 9475 w 842162"/>
              <a:gd name="connsiteY10" fmla="*/ 553349 h 1341177"/>
              <a:gd name="connsiteX0" fmla="*/ 9475 w 838228"/>
              <a:gd name="connsiteY0" fmla="*/ 552686 h 1342067"/>
              <a:gd name="connsiteX1" fmla="*/ 68141 w 838228"/>
              <a:gd name="connsiteY1" fmla="*/ 421704 h 1342067"/>
              <a:gd name="connsiteX2" fmla="*/ 96954 w 838228"/>
              <a:gd name="connsiteY2" fmla="*/ 145395 h 1342067"/>
              <a:gd name="connsiteX3" fmla="*/ 302731 w 838228"/>
              <a:gd name="connsiteY3" fmla="*/ 383 h 1342067"/>
              <a:gd name="connsiteX4" fmla="*/ 720201 w 838228"/>
              <a:gd name="connsiteY4" fmla="*/ 143248 h 1342067"/>
              <a:gd name="connsiteX5" fmla="*/ 837868 w 838228"/>
              <a:gd name="connsiteY5" fmla="*/ 935854 h 1342067"/>
              <a:gd name="connsiteX6" fmla="*/ 741987 w 838228"/>
              <a:gd name="connsiteY6" fmla="*/ 1276152 h 1342067"/>
              <a:gd name="connsiteX7" fmla="*/ 380221 w 838228"/>
              <a:gd name="connsiteY7" fmla="*/ 1329185 h 1342067"/>
              <a:gd name="connsiteX8" fmla="*/ 177395 w 838228"/>
              <a:gd name="connsiteY8" fmla="*/ 1113958 h 1342067"/>
              <a:gd name="connsiteX9" fmla="*/ 94438 w 838228"/>
              <a:gd name="connsiteY9" fmla="*/ 536082 h 1342067"/>
              <a:gd name="connsiteX10" fmla="*/ 9475 w 838228"/>
              <a:gd name="connsiteY10" fmla="*/ 552686 h 1342067"/>
              <a:gd name="connsiteX0" fmla="*/ 9475 w 838000"/>
              <a:gd name="connsiteY0" fmla="*/ 552686 h 1336588"/>
              <a:gd name="connsiteX1" fmla="*/ 68141 w 838000"/>
              <a:gd name="connsiteY1" fmla="*/ 421704 h 1336588"/>
              <a:gd name="connsiteX2" fmla="*/ 96954 w 838000"/>
              <a:gd name="connsiteY2" fmla="*/ 145395 h 1336588"/>
              <a:gd name="connsiteX3" fmla="*/ 302731 w 838000"/>
              <a:gd name="connsiteY3" fmla="*/ 383 h 1336588"/>
              <a:gd name="connsiteX4" fmla="*/ 720201 w 838000"/>
              <a:gd name="connsiteY4" fmla="*/ 143248 h 1336588"/>
              <a:gd name="connsiteX5" fmla="*/ 837868 w 838000"/>
              <a:gd name="connsiteY5" fmla="*/ 935854 h 1336588"/>
              <a:gd name="connsiteX6" fmla="*/ 734462 w 838000"/>
              <a:gd name="connsiteY6" fmla="*/ 1253581 h 1336588"/>
              <a:gd name="connsiteX7" fmla="*/ 380221 w 838000"/>
              <a:gd name="connsiteY7" fmla="*/ 1329185 h 1336588"/>
              <a:gd name="connsiteX8" fmla="*/ 177395 w 838000"/>
              <a:gd name="connsiteY8" fmla="*/ 1113958 h 1336588"/>
              <a:gd name="connsiteX9" fmla="*/ 94438 w 838000"/>
              <a:gd name="connsiteY9" fmla="*/ 536082 h 1336588"/>
              <a:gd name="connsiteX10" fmla="*/ 9475 w 838000"/>
              <a:gd name="connsiteY10" fmla="*/ 552686 h 1336588"/>
              <a:gd name="connsiteX0" fmla="*/ 9475 w 837882"/>
              <a:gd name="connsiteY0" fmla="*/ 552686 h 1336871"/>
              <a:gd name="connsiteX1" fmla="*/ 68141 w 837882"/>
              <a:gd name="connsiteY1" fmla="*/ 421704 h 1336871"/>
              <a:gd name="connsiteX2" fmla="*/ 96954 w 837882"/>
              <a:gd name="connsiteY2" fmla="*/ 145395 h 1336871"/>
              <a:gd name="connsiteX3" fmla="*/ 302731 w 837882"/>
              <a:gd name="connsiteY3" fmla="*/ 383 h 1336871"/>
              <a:gd name="connsiteX4" fmla="*/ 720201 w 837882"/>
              <a:gd name="connsiteY4" fmla="*/ 143248 h 1336871"/>
              <a:gd name="connsiteX5" fmla="*/ 837868 w 837882"/>
              <a:gd name="connsiteY5" fmla="*/ 935854 h 1336871"/>
              <a:gd name="connsiteX6" fmla="*/ 725336 w 837882"/>
              <a:gd name="connsiteY6" fmla="*/ 1255076 h 1336871"/>
              <a:gd name="connsiteX7" fmla="*/ 380221 w 837882"/>
              <a:gd name="connsiteY7" fmla="*/ 1329185 h 1336871"/>
              <a:gd name="connsiteX8" fmla="*/ 177395 w 837882"/>
              <a:gd name="connsiteY8" fmla="*/ 1113958 h 1336871"/>
              <a:gd name="connsiteX9" fmla="*/ 94438 w 837882"/>
              <a:gd name="connsiteY9" fmla="*/ 536082 h 1336871"/>
              <a:gd name="connsiteX10" fmla="*/ 9475 w 837882"/>
              <a:gd name="connsiteY10" fmla="*/ 552686 h 1336871"/>
              <a:gd name="connsiteX0" fmla="*/ 9475 w 839240"/>
              <a:gd name="connsiteY0" fmla="*/ 552686 h 1331193"/>
              <a:gd name="connsiteX1" fmla="*/ 68141 w 839240"/>
              <a:gd name="connsiteY1" fmla="*/ 421704 h 1331193"/>
              <a:gd name="connsiteX2" fmla="*/ 96954 w 839240"/>
              <a:gd name="connsiteY2" fmla="*/ 145395 h 1331193"/>
              <a:gd name="connsiteX3" fmla="*/ 302731 w 839240"/>
              <a:gd name="connsiteY3" fmla="*/ 383 h 1331193"/>
              <a:gd name="connsiteX4" fmla="*/ 720201 w 839240"/>
              <a:gd name="connsiteY4" fmla="*/ 143248 h 1331193"/>
              <a:gd name="connsiteX5" fmla="*/ 837868 w 839240"/>
              <a:gd name="connsiteY5" fmla="*/ 935854 h 1331193"/>
              <a:gd name="connsiteX6" fmla="*/ 756246 w 839240"/>
              <a:gd name="connsiteY6" fmla="*/ 1205051 h 1331193"/>
              <a:gd name="connsiteX7" fmla="*/ 380221 w 839240"/>
              <a:gd name="connsiteY7" fmla="*/ 1329185 h 1331193"/>
              <a:gd name="connsiteX8" fmla="*/ 177395 w 839240"/>
              <a:gd name="connsiteY8" fmla="*/ 1113958 h 1331193"/>
              <a:gd name="connsiteX9" fmla="*/ 94438 w 839240"/>
              <a:gd name="connsiteY9" fmla="*/ 536082 h 1331193"/>
              <a:gd name="connsiteX10" fmla="*/ 9475 w 839240"/>
              <a:gd name="connsiteY10" fmla="*/ 552686 h 1331193"/>
              <a:gd name="connsiteX0" fmla="*/ 9475 w 838447"/>
              <a:gd name="connsiteY0" fmla="*/ 552686 h 1332254"/>
              <a:gd name="connsiteX1" fmla="*/ 68141 w 838447"/>
              <a:gd name="connsiteY1" fmla="*/ 421704 h 1332254"/>
              <a:gd name="connsiteX2" fmla="*/ 96954 w 838447"/>
              <a:gd name="connsiteY2" fmla="*/ 145395 h 1332254"/>
              <a:gd name="connsiteX3" fmla="*/ 302731 w 838447"/>
              <a:gd name="connsiteY3" fmla="*/ 383 h 1332254"/>
              <a:gd name="connsiteX4" fmla="*/ 720201 w 838447"/>
              <a:gd name="connsiteY4" fmla="*/ 143248 h 1332254"/>
              <a:gd name="connsiteX5" fmla="*/ 837868 w 838447"/>
              <a:gd name="connsiteY5" fmla="*/ 935854 h 1332254"/>
              <a:gd name="connsiteX6" fmla="*/ 746484 w 838447"/>
              <a:gd name="connsiteY6" fmla="*/ 1219874 h 1332254"/>
              <a:gd name="connsiteX7" fmla="*/ 380221 w 838447"/>
              <a:gd name="connsiteY7" fmla="*/ 1329185 h 1332254"/>
              <a:gd name="connsiteX8" fmla="*/ 177395 w 838447"/>
              <a:gd name="connsiteY8" fmla="*/ 1113958 h 1332254"/>
              <a:gd name="connsiteX9" fmla="*/ 94438 w 838447"/>
              <a:gd name="connsiteY9" fmla="*/ 536082 h 1332254"/>
              <a:gd name="connsiteX10" fmla="*/ 9475 w 838447"/>
              <a:gd name="connsiteY10" fmla="*/ 552686 h 1332254"/>
              <a:gd name="connsiteX0" fmla="*/ 9475 w 838410"/>
              <a:gd name="connsiteY0" fmla="*/ 552686 h 1331841"/>
              <a:gd name="connsiteX1" fmla="*/ 68141 w 838410"/>
              <a:gd name="connsiteY1" fmla="*/ 421704 h 1331841"/>
              <a:gd name="connsiteX2" fmla="*/ 96954 w 838410"/>
              <a:gd name="connsiteY2" fmla="*/ 145395 h 1331841"/>
              <a:gd name="connsiteX3" fmla="*/ 302731 w 838410"/>
              <a:gd name="connsiteY3" fmla="*/ 383 h 1331841"/>
              <a:gd name="connsiteX4" fmla="*/ 720201 w 838410"/>
              <a:gd name="connsiteY4" fmla="*/ 143248 h 1331841"/>
              <a:gd name="connsiteX5" fmla="*/ 837868 w 838410"/>
              <a:gd name="connsiteY5" fmla="*/ 935854 h 1331841"/>
              <a:gd name="connsiteX6" fmla="*/ 745826 w 838410"/>
              <a:gd name="connsiteY6" fmla="*/ 1214692 h 1331841"/>
              <a:gd name="connsiteX7" fmla="*/ 380221 w 838410"/>
              <a:gd name="connsiteY7" fmla="*/ 1329185 h 1331841"/>
              <a:gd name="connsiteX8" fmla="*/ 177395 w 838410"/>
              <a:gd name="connsiteY8" fmla="*/ 1113958 h 1331841"/>
              <a:gd name="connsiteX9" fmla="*/ 94438 w 838410"/>
              <a:gd name="connsiteY9" fmla="*/ 536082 h 1331841"/>
              <a:gd name="connsiteX10" fmla="*/ 9475 w 838410"/>
              <a:gd name="connsiteY10" fmla="*/ 552686 h 1331841"/>
              <a:gd name="connsiteX0" fmla="*/ 9475 w 838410"/>
              <a:gd name="connsiteY0" fmla="*/ 552359 h 1331514"/>
              <a:gd name="connsiteX1" fmla="*/ 68141 w 838410"/>
              <a:gd name="connsiteY1" fmla="*/ 421377 h 1331514"/>
              <a:gd name="connsiteX2" fmla="*/ 113639 w 838410"/>
              <a:gd name="connsiteY2" fmla="*/ 138724 h 1331514"/>
              <a:gd name="connsiteX3" fmla="*/ 302731 w 838410"/>
              <a:gd name="connsiteY3" fmla="*/ 56 h 1331514"/>
              <a:gd name="connsiteX4" fmla="*/ 720201 w 838410"/>
              <a:gd name="connsiteY4" fmla="*/ 142921 h 1331514"/>
              <a:gd name="connsiteX5" fmla="*/ 837868 w 838410"/>
              <a:gd name="connsiteY5" fmla="*/ 935527 h 1331514"/>
              <a:gd name="connsiteX6" fmla="*/ 745826 w 838410"/>
              <a:gd name="connsiteY6" fmla="*/ 1214365 h 1331514"/>
              <a:gd name="connsiteX7" fmla="*/ 380221 w 838410"/>
              <a:gd name="connsiteY7" fmla="*/ 1328858 h 1331514"/>
              <a:gd name="connsiteX8" fmla="*/ 177395 w 838410"/>
              <a:gd name="connsiteY8" fmla="*/ 1113631 h 1331514"/>
              <a:gd name="connsiteX9" fmla="*/ 94438 w 838410"/>
              <a:gd name="connsiteY9" fmla="*/ 535755 h 1331514"/>
              <a:gd name="connsiteX10" fmla="*/ 9475 w 838410"/>
              <a:gd name="connsiteY10" fmla="*/ 552359 h 1331514"/>
              <a:gd name="connsiteX0" fmla="*/ 9475 w 838410"/>
              <a:gd name="connsiteY0" fmla="*/ 555370 h 1334525"/>
              <a:gd name="connsiteX1" fmla="*/ 68141 w 838410"/>
              <a:gd name="connsiteY1" fmla="*/ 424388 h 1334525"/>
              <a:gd name="connsiteX2" fmla="*/ 113639 w 838410"/>
              <a:gd name="connsiteY2" fmla="*/ 141735 h 1334525"/>
              <a:gd name="connsiteX3" fmla="*/ 321423 w 838410"/>
              <a:gd name="connsiteY3" fmla="*/ 5 h 1334525"/>
              <a:gd name="connsiteX4" fmla="*/ 720201 w 838410"/>
              <a:gd name="connsiteY4" fmla="*/ 145932 h 1334525"/>
              <a:gd name="connsiteX5" fmla="*/ 837868 w 838410"/>
              <a:gd name="connsiteY5" fmla="*/ 938538 h 1334525"/>
              <a:gd name="connsiteX6" fmla="*/ 745826 w 838410"/>
              <a:gd name="connsiteY6" fmla="*/ 1217376 h 1334525"/>
              <a:gd name="connsiteX7" fmla="*/ 380221 w 838410"/>
              <a:gd name="connsiteY7" fmla="*/ 1331869 h 1334525"/>
              <a:gd name="connsiteX8" fmla="*/ 177395 w 838410"/>
              <a:gd name="connsiteY8" fmla="*/ 1116642 h 1334525"/>
              <a:gd name="connsiteX9" fmla="*/ 94438 w 838410"/>
              <a:gd name="connsiteY9" fmla="*/ 538766 h 1334525"/>
              <a:gd name="connsiteX10" fmla="*/ 9475 w 838410"/>
              <a:gd name="connsiteY10" fmla="*/ 555370 h 1334525"/>
              <a:gd name="connsiteX0" fmla="*/ 9475 w 838410"/>
              <a:gd name="connsiteY0" fmla="*/ 555454 h 1334609"/>
              <a:gd name="connsiteX1" fmla="*/ 68141 w 838410"/>
              <a:gd name="connsiteY1" fmla="*/ 424472 h 1334609"/>
              <a:gd name="connsiteX2" fmla="*/ 113639 w 838410"/>
              <a:gd name="connsiteY2" fmla="*/ 141819 h 1334609"/>
              <a:gd name="connsiteX3" fmla="*/ 321423 w 838410"/>
              <a:gd name="connsiteY3" fmla="*/ 89 h 1334609"/>
              <a:gd name="connsiteX4" fmla="*/ 720201 w 838410"/>
              <a:gd name="connsiteY4" fmla="*/ 146016 h 1334609"/>
              <a:gd name="connsiteX5" fmla="*/ 837868 w 838410"/>
              <a:gd name="connsiteY5" fmla="*/ 938622 h 1334609"/>
              <a:gd name="connsiteX6" fmla="*/ 745826 w 838410"/>
              <a:gd name="connsiteY6" fmla="*/ 1217460 h 1334609"/>
              <a:gd name="connsiteX7" fmla="*/ 380221 w 838410"/>
              <a:gd name="connsiteY7" fmla="*/ 1331953 h 1334609"/>
              <a:gd name="connsiteX8" fmla="*/ 177395 w 838410"/>
              <a:gd name="connsiteY8" fmla="*/ 1116726 h 1334609"/>
              <a:gd name="connsiteX9" fmla="*/ 94438 w 838410"/>
              <a:gd name="connsiteY9" fmla="*/ 538850 h 1334609"/>
              <a:gd name="connsiteX10" fmla="*/ 9475 w 838410"/>
              <a:gd name="connsiteY10" fmla="*/ 555454 h 1334609"/>
              <a:gd name="connsiteX0" fmla="*/ 8720 w 837655"/>
              <a:gd name="connsiteY0" fmla="*/ 555454 h 1334609"/>
              <a:gd name="connsiteX1" fmla="*/ 74950 w 837655"/>
              <a:gd name="connsiteY1" fmla="*/ 421428 h 1334609"/>
              <a:gd name="connsiteX2" fmla="*/ 112884 w 837655"/>
              <a:gd name="connsiteY2" fmla="*/ 141819 h 1334609"/>
              <a:gd name="connsiteX3" fmla="*/ 320668 w 837655"/>
              <a:gd name="connsiteY3" fmla="*/ 89 h 1334609"/>
              <a:gd name="connsiteX4" fmla="*/ 719446 w 837655"/>
              <a:gd name="connsiteY4" fmla="*/ 146016 h 1334609"/>
              <a:gd name="connsiteX5" fmla="*/ 837113 w 837655"/>
              <a:gd name="connsiteY5" fmla="*/ 938622 h 1334609"/>
              <a:gd name="connsiteX6" fmla="*/ 745071 w 837655"/>
              <a:gd name="connsiteY6" fmla="*/ 1217460 h 1334609"/>
              <a:gd name="connsiteX7" fmla="*/ 379466 w 837655"/>
              <a:gd name="connsiteY7" fmla="*/ 1331953 h 1334609"/>
              <a:gd name="connsiteX8" fmla="*/ 176640 w 837655"/>
              <a:gd name="connsiteY8" fmla="*/ 1116726 h 1334609"/>
              <a:gd name="connsiteX9" fmla="*/ 93683 w 837655"/>
              <a:gd name="connsiteY9" fmla="*/ 538850 h 1334609"/>
              <a:gd name="connsiteX10" fmla="*/ 8720 w 837655"/>
              <a:gd name="connsiteY10" fmla="*/ 555454 h 1334609"/>
              <a:gd name="connsiteX0" fmla="*/ 8720 w 837655"/>
              <a:gd name="connsiteY0" fmla="*/ 555454 h 1334609"/>
              <a:gd name="connsiteX1" fmla="*/ 74950 w 837655"/>
              <a:gd name="connsiteY1" fmla="*/ 421428 h 1334609"/>
              <a:gd name="connsiteX2" fmla="*/ 112884 w 837655"/>
              <a:gd name="connsiteY2" fmla="*/ 141819 h 1334609"/>
              <a:gd name="connsiteX3" fmla="*/ 320668 w 837655"/>
              <a:gd name="connsiteY3" fmla="*/ 89 h 1334609"/>
              <a:gd name="connsiteX4" fmla="*/ 719446 w 837655"/>
              <a:gd name="connsiteY4" fmla="*/ 146016 h 1334609"/>
              <a:gd name="connsiteX5" fmla="*/ 837113 w 837655"/>
              <a:gd name="connsiteY5" fmla="*/ 938622 h 1334609"/>
              <a:gd name="connsiteX6" fmla="*/ 745071 w 837655"/>
              <a:gd name="connsiteY6" fmla="*/ 1217460 h 1334609"/>
              <a:gd name="connsiteX7" fmla="*/ 379466 w 837655"/>
              <a:gd name="connsiteY7" fmla="*/ 1331953 h 1334609"/>
              <a:gd name="connsiteX8" fmla="*/ 176640 w 837655"/>
              <a:gd name="connsiteY8" fmla="*/ 1116726 h 1334609"/>
              <a:gd name="connsiteX9" fmla="*/ 93683 w 837655"/>
              <a:gd name="connsiteY9" fmla="*/ 538850 h 1334609"/>
              <a:gd name="connsiteX10" fmla="*/ 8720 w 837655"/>
              <a:gd name="connsiteY10" fmla="*/ 555454 h 1334609"/>
              <a:gd name="connsiteX0" fmla="*/ 8720 w 837655"/>
              <a:gd name="connsiteY0" fmla="*/ 555461 h 1334616"/>
              <a:gd name="connsiteX1" fmla="*/ 74950 w 837655"/>
              <a:gd name="connsiteY1" fmla="*/ 421435 h 1334616"/>
              <a:gd name="connsiteX2" fmla="*/ 112884 w 837655"/>
              <a:gd name="connsiteY2" fmla="*/ 141826 h 1334616"/>
              <a:gd name="connsiteX3" fmla="*/ 320668 w 837655"/>
              <a:gd name="connsiteY3" fmla="*/ 96 h 1334616"/>
              <a:gd name="connsiteX4" fmla="*/ 719446 w 837655"/>
              <a:gd name="connsiteY4" fmla="*/ 146023 h 1334616"/>
              <a:gd name="connsiteX5" fmla="*/ 837113 w 837655"/>
              <a:gd name="connsiteY5" fmla="*/ 938629 h 1334616"/>
              <a:gd name="connsiteX6" fmla="*/ 745071 w 837655"/>
              <a:gd name="connsiteY6" fmla="*/ 1217467 h 1334616"/>
              <a:gd name="connsiteX7" fmla="*/ 379466 w 837655"/>
              <a:gd name="connsiteY7" fmla="*/ 1331960 h 1334616"/>
              <a:gd name="connsiteX8" fmla="*/ 176640 w 837655"/>
              <a:gd name="connsiteY8" fmla="*/ 1116733 h 1334616"/>
              <a:gd name="connsiteX9" fmla="*/ 93683 w 837655"/>
              <a:gd name="connsiteY9" fmla="*/ 538857 h 1334616"/>
              <a:gd name="connsiteX10" fmla="*/ 8720 w 837655"/>
              <a:gd name="connsiteY10" fmla="*/ 555461 h 1334616"/>
              <a:gd name="connsiteX0" fmla="*/ 8720 w 837655"/>
              <a:gd name="connsiteY0" fmla="*/ 555385 h 1334540"/>
              <a:gd name="connsiteX1" fmla="*/ 74950 w 837655"/>
              <a:gd name="connsiteY1" fmla="*/ 421359 h 1334540"/>
              <a:gd name="connsiteX2" fmla="*/ 123563 w 837655"/>
              <a:gd name="connsiteY2" fmla="*/ 138195 h 1334540"/>
              <a:gd name="connsiteX3" fmla="*/ 320668 w 837655"/>
              <a:gd name="connsiteY3" fmla="*/ 20 h 1334540"/>
              <a:gd name="connsiteX4" fmla="*/ 719446 w 837655"/>
              <a:gd name="connsiteY4" fmla="*/ 145947 h 1334540"/>
              <a:gd name="connsiteX5" fmla="*/ 837113 w 837655"/>
              <a:gd name="connsiteY5" fmla="*/ 938553 h 1334540"/>
              <a:gd name="connsiteX6" fmla="*/ 745071 w 837655"/>
              <a:gd name="connsiteY6" fmla="*/ 1217391 h 1334540"/>
              <a:gd name="connsiteX7" fmla="*/ 379466 w 837655"/>
              <a:gd name="connsiteY7" fmla="*/ 1331884 h 1334540"/>
              <a:gd name="connsiteX8" fmla="*/ 176640 w 837655"/>
              <a:gd name="connsiteY8" fmla="*/ 1116657 h 1334540"/>
              <a:gd name="connsiteX9" fmla="*/ 93683 w 837655"/>
              <a:gd name="connsiteY9" fmla="*/ 538781 h 1334540"/>
              <a:gd name="connsiteX10" fmla="*/ 8720 w 837655"/>
              <a:gd name="connsiteY10" fmla="*/ 555385 h 1334540"/>
              <a:gd name="connsiteX0" fmla="*/ 8179 w 837114"/>
              <a:gd name="connsiteY0" fmla="*/ 555383 h 1334538"/>
              <a:gd name="connsiteX1" fmla="*/ 80640 w 837114"/>
              <a:gd name="connsiteY1" fmla="*/ 420336 h 1334538"/>
              <a:gd name="connsiteX2" fmla="*/ 123022 w 837114"/>
              <a:gd name="connsiteY2" fmla="*/ 138193 h 1334538"/>
              <a:gd name="connsiteX3" fmla="*/ 320127 w 837114"/>
              <a:gd name="connsiteY3" fmla="*/ 18 h 1334538"/>
              <a:gd name="connsiteX4" fmla="*/ 718905 w 837114"/>
              <a:gd name="connsiteY4" fmla="*/ 145945 h 1334538"/>
              <a:gd name="connsiteX5" fmla="*/ 836572 w 837114"/>
              <a:gd name="connsiteY5" fmla="*/ 938551 h 1334538"/>
              <a:gd name="connsiteX6" fmla="*/ 744530 w 837114"/>
              <a:gd name="connsiteY6" fmla="*/ 1217389 h 1334538"/>
              <a:gd name="connsiteX7" fmla="*/ 378925 w 837114"/>
              <a:gd name="connsiteY7" fmla="*/ 1331882 h 1334538"/>
              <a:gd name="connsiteX8" fmla="*/ 176099 w 837114"/>
              <a:gd name="connsiteY8" fmla="*/ 1116655 h 1334538"/>
              <a:gd name="connsiteX9" fmla="*/ 93142 w 837114"/>
              <a:gd name="connsiteY9" fmla="*/ 538779 h 1334538"/>
              <a:gd name="connsiteX10" fmla="*/ 8179 w 837114"/>
              <a:gd name="connsiteY10" fmla="*/ 555383 h 1334538"/>
              <a:gd name="connsiteX0" fmla="*/ 9690 w 838625"/>
              <a:gd name="connsiteY0" fmla="*/ 555383 h 1334538"/>
              <a:gd name="connsiteX1" fmla="*/ 82151 w 838625"/>
              <a:gd name="connsiteY1" fmla="*/ 420336 h 1334538"/>
              <a:gd name="connsiteX2" fmla="*/ 124533 w 838625"/>
              <a:gd name="connsiteY2" fmla="*/ 138193 h 1334538"/>
              <a:gd name="connsiteX3" fmla="*/ 321638 w 838625"/>
              <a:gd name="connsiteY3" fmla="*/ 18 h 1334538"/>
              <a:gd name="connsiteX4" fmla="*/ 720416 w 838625"/>
              <a:gd name="connsiteY4" fmla="*/ 145945 h 1334538"/>
              <a:gd name="connsiteX5" fmla="*/ 838083 w 838625"/>
              <a:gd name="connsiteY5" fmla="*/ 938551 h 1334538"/>
              <a:gd name="connsiteX6" fmla="*/ 746041 w 838625"/>
              <a:gd name="connsiteY6" fmla="*/ 1217389 h 1334538"/>
              <a:gd name="connsiteX7" fmla="*/ 380436 w 838625"/>
              <a:gd name="connsiteY7" fmla="*/ 1331882 h 1334538"/>
              <a:gd name="connsiteX8" fmla="*/ 177610 w 838625"/>
              <a:gd name="connsiteY8" fmla="*/ 1116655 h 1334538"/>
              <a:gd name="connsiteX9" fmla="*/ 94653 w 838625"/>
              <a:gd name="connsiteY9" fmla="*/ 538779 h 1334538"/>
              <a:gd name="connsiteX10" fmla="*/ 9690 w 838625"/>
              <a:gd name="connsiteY10" fmla="*/ 555383 h 1334538"/>
              <a:gd name="connsiteX0" fmla="*/ 9690 w 838625"/>
              <a:gd name="connsiteY0" fmla="*/ 561266 h 1340421"/>
              <a:gd name="connsiteX1" fmla="*/ 82151 w 838625"/>
              <a:gd name="connsiteY1" fmla="*/ 426219 h 1340421"/>
              <a:gd name="connsiteX2" fmla="*/ 124533 w 838625"/>
              <a:gd name="connsiteY2" fmla="*/ 144076 h 1340421"/>
              <a:gd name="connsiteX3" fmla="*/ 368592 w 838625"/>
              <a:gd name="connsiteY3" fmla="*/ 16 h 1340421"/>
              <a:gd name="connsiteX4" fmla="*/ 720416 w 838625"/>
              <a:gd name="connsiteY4" fmla="*/ 151828 h 1340421"/>
              <a:gd name="connsiteX5" fmla="*/ 838083 w 838625"/>
              <a:gd name="connsiteY5" fmla="*/ 944434 h 1340421"/>
              <a:gd name="connsiteX6" fmla="*/ 746041 w 838625"/>
              <a:gd name="connsiteY6" fmla="*/ 1223272 h 1340421"/>
              <a:gd name="connsiteX7" fmla="*/ 380436 w 838625"/>
              <a:gd name="connsiteY7" fmla="*/ 1337765 h 1340421"/>
              <a:gd name="connsiteX8" fmla="*/ 177610 w 838625"/>
              <a:gd name="connsiteY8" fmla="*/ 1122538 h 1340421"/>
              <a:gd name="connsiteX9" fmla="*/ 94653 w 838625"/>
              <a:gd name="connsiteY9" fmla="*/ 544662 h 1340421"/>
              <a:gd name="connsiteX10" fmla="*/ 9690 w 838625"/>
              <a:gd name="connsiteY10" fmla="*/ 561266 h 1340421"/>
              <a:gd name="connsiteX0" fmla="*/ 9690 w 838625"/>
              <a:gd name="connsiteY0" fmla="*/ 561272 h 1340427"/>
              <a:gd name="connsiteX1" fmla="*/ 82151 w 838625"/>
              <a:gd name="connsiteY1" fmla="*/ 426225 h 1340427"/>
              <a:gd name="connsiteX2" fmla="*/ 132321 w 838625"/>
              <a:gd name="connsiteY2" fmla="*/ 142806 h 1340427"/>
              <a:gd name="connsiteX3" fmla="*/ 368592 w 838625"/>
              <a:gd name="connsiteY3" fmla="*/ 22 h 1340427"/>
              <a:gd name="connsiteX4" fmla="*/ 720416 w 838625"/>
              <a:gd name="connsiteY4" fmla="*/ 151834 h 1340427"/>
              <a:gd name="connsiteX5" fmla="*/ 838083 w 838625"/>
              <a:gd name="connsiteY5" fmla="*/ 944440 h 1340427"/>
              <a:gd name="connsiteX6" fmla="*/ 746041 w 838625"/>
              <a:gd name="connsiteY6" fmla="*/ 1223278 h 1340427"/>
              <a:gd name="connsiteX7" fmla="*/ 380436 w 838625"/>
              <a:gd name="connsiteY7" fmla="*/ 1337771 h 1340427"/>
              <a:gd name="connsiteX8" fmla="*/ 177610 w 838625"/>
              <a:gd name="connsiteY8" fmla="*/ 1122544 h 1340427"/>
              <a:gd name="connsiteX9" fmla="*/ 94653 w 838625"/>
              <a:gd name="connsiteY9" fmla="*/ 544668 h 1340427"/>
              <a:gd name="connsiteX10" fmla="*/ 9690 w 838625"/>
              <a:gd name="connsiteY10" fmla="*/ 561272 h 1340427"/>
              <a:gd name="connsiteX0" fmla="*/ 9690 w 838625"/>
              <a:gd name="connsiteY0" fmla="*/ 561272 h 1340427"/>
              <a:gd name="connsiteX1" fmla="*/ 82151 w 838625"/>
              <a:gd name="connsiteY1" fmla="*/ 426225 h 1340427"/>
              <a:gd name="connsiteX2" fmla="*/ 132321 w 838625"/>
              <a:gd name="connsiteY2" fmla="*/ 142806 h 1340427"/>
              <a:gd name="connsiteX3" fmla="*/ 368592 w 838625"/>
              <a:gd name="connsiteY3" fmla="*/ 22 h 1340427"/>
              <a:gd name="connsiteX4" fmla="*/ 720416 w 838625"/>
              <a:gd name="connsiteY4" fmla="*/ 151834 h 1340427"/>
              <a:gd name="connsiteX5" fmla="*/ 838083 w 838625"/>
              <a:gd name="connsiteY5" fmla="*/ 944440 h 1340427"/>
              <a:gd name="connsiteX6" fmla="*/ 746041 w 838625"/>
              <a:gd name="connsiteY6" fmla="*/ 1223278 h 1340427"/>
              <a:gd name="connsiteX7" fmla="*/ 380436 w 838625"/>
              <a:gd name="connsiteY7" fmla="*/ 1337771 h 1340427"/>
              <a:gd name="connsiteX8" fmla="*/ 177610 w 838625"/>
              <a:gd name="connsiteY8" fmla="*/ 1122544 h 1340427"/>
              <a:gd name="connsiteX9" fmla="*/ 94653 w 838625"/>
              <a:gd name="connsiteY9" fmla="*/ 544668 h 1340427"/>
              <a:gd name="connsiteX10" fmla="*/ 9690 w 838625"/>
              <a:gd name="connsiteY10" fmla="*/ 561272 h 1340427"/>
              <a:gd name="connsiteX0" fmla="*/ 9690 w 838625"/>
              <a:gd name="connsiteY0" fmla="*/ 561272 h 1340427"/>
              <a:gd name="connsiteX1" fmla="*/ 82151 w 838625"/>
              <a:gd name="connsiteY1" fmla="*/ 426225 h 1340427"/>
              <a:gd name="connsiteX2" fmla="*/ 132321 w 838625"/>
              <a:gd name="connsiteY2" fmla="*/ 142806 h 1340427"/>
              <a:gd name="connsiteX3" fmla="*/ 368592 w 838625"/>
              <a:gd name="connsiteY3" fmla="*/ 22 h 1340427"/>
              <a:gd name="connsiteX4" fmla="*/ 720416 w 838625"/>
              <a:gd name="connsiteY4" fmla="*/ 151834 h 1340427"/>
              <a:gd name="connsiteX5" fmla="*/ 838083 w 838625"/>
              <a:gd name="connsiteY5" fmla="*/ 944440 h 1340427"/>
              <a:gd name="connsiteX6" fmla="*/ 746041 w 838625"/>
              <a:gd name="connsiteY6" fmla="*/ 1223278 h 1340427"/>
              <a:gd name="connsiteX7" fmla="*/ 380436 w 838625"/>
              <a:gd name="connsiteY7" fmla="*/ 1337771 h 1340427"/>
              <a:gd name="connsiteX8" fmla="*/ 177610 w 838625"/>
              <a:gd name="connsiteY8" fmla="*/ 1122544 h 1340427"/>
              <a:gd name="connsiteX9" fmla="*/ 94653 w 838625"/>
              <a:gd name="connsiteY9" fmla="*/ 544668 h 1340427"/>
              <a:gd name="connsiteX10" fmla="*/ 9690 w 838625"/>
              <a:gd name="connsiteY10" fmla="*/ 561272 h 1340427"/>
              <a:gd name="connsiteX0" fmla="*/ 9690 w 838597"/>
              <a:gd name="connsiteY0" fmla="*/ 561272 h 1338938"/>
              <a:gd name="connsiteX1" fmla="*/ 82151 w 838597"/>
              <a:gd name="connsiteY1" fmla="*/ 426225 h 1338938"/>
              <a:gd name="connsiteX2" fmla="*/ 132321 w 838597"/>
              <a:gd name="connsiteY2" fmla="*/ 142806 h 1338938"/>
              <a:gd name="connsiteX3" fmla="*/ 368592 w 838597"/>
              <a:gd name="connsiteY3" fmla="*/ 22 h 1338938"/>
              <a:gd name="connsiteX4" fmla="*/ 720416 w 838597"/>
              <a:gd name="connsiteY4" fmla="*/ 151834 h 1338938"/>
              <a:gd name="connsiteX5" fmla="*/ 838083 w 838597"/>
              <a:gd name="connsiteY5" fmla="*/ 944440 h 1338938"/>
              <a:gd name="connsiteX6" fmla="*/ 746041 w 838597"/>
              <a:gd name="connsiteY6" fmla="*/ 1223278 h 1338938"/>
              <a:gd name="connsiteX7" fmla="*/ 389782 w 838597"/>
              <a:gd name="connsiteY7" fmla="*/ 1336240 h 1338938"/>
              <a:gd name="connsiteX8" fmla="*/ 177610 w 838597"/>
              <a:gd name="connsiteY8" fmla="*/ 1122544 h 1338938"/>
              <a:gd name="connsiteX9" fmla="*/ 94653 w 838597"/>
              <a:gd name="connsiteY9" fmla="*/ 544668 h 1338938"/>
              <a:gd name="connsiteX10" fmla="*/ 9690 w 838597"/>
              <a:gd name="connsiteY10" fmla="*/ 561272 h 1338938"/>
              <a:gd name="connsiteX0" fmla="*/ 9690 w 838176"/>
              <a:gd name="connsiteY0" fmla="*/ 561272 h 1339740"/>
              <a:gd name="connsiteX1" fmla="*/ 82151 w 838176"/>
              <a:gd name="connsiteY1" fmla="*/ 426225 h 1339740"/>
              <a:gd name="connsiteX2" fmla="*/ 132321 w 838176"/>
              <a:gd name="connsiteY2" fmla="*/ 142806 h 1339740"/>
              <a:gd name="connsiteX3" fmla="*/ 368592 w 838176"/>
              <a:gd name="connsiteY3" fmla="*/ 22 h 1339740"/>
              <a:gd name="connsiteX4" fmla="*/ 720416 w 838176"/>
              <a:gd name="connsiteY4" fmla="*/ 151834 h 1339740"/>
              <a:gd name="connsiteX5" fmla="*/ 838083 w 838176"/>
              <a:gd name="connsiteY5" fmla="*/ 944440 h 1339740"/>
              <a:gd name="connsiteX6" fmla="*/ 732921 w 838176"/>
              <a:gd name="connsiteY6" fmla="*/ 1232650 h 1339740"/>
              <a:gd name="connsiteX7" fmla="*/ 389782 w 838176"/>
              <a:gd name="connsiteY7" fmla="*/ 1336240 h 1339740"/>
              <a:gd name="connsiteX8" fmla="*/ 177610 w 838176"/>
              <a:gd name="connsiteY8" fmla="*/ 1122544 h 1339740"/>
              <a:gd name="connsiteX9" fmla="*/ 94653 w 838176"/>
              <a:gd name="connsiteY9" fmla="*/ 544668 h 1339740"/>
              <a:gd name="connsiteX10" fmla="*/ 9690 w 838176"/>
              <a:gd name="connsiteY10" fmla="*/ 561272 h 1339740"/>
              <a:gd name="connsiteX0" fmla="*/ 9690 w 838100"/>
              <a:gd name="connsiteY0" fmla="*/ 561272 h 1340228"/>
              <a:gd name="connsiteX1" fmla="*/ 82151 w 838100"/>
              <a:gd name="connsiteY1" fmla="*/ 426225 h 1340228"/>
              <a:gd name="connsiteX2" fmla="*/ 132321 w 838100"/>
              <a:gd name="connsiteY2" fmla="*/ 142806 h 1340228"/>
              <a:gd name="connsiteX3" fmla="*/ 368592 w 838100"/>
              <a:gd name="connsiteY3" fmla="*/ 22 h 1340228"/>
              <a:gd name="connsiteX4" fmla="*/ 720416 w 838100"/>
              <a:gd name="connsiteY4" fmla="*/ 151834 h 1340228"/>
              <a:gd name="connsiteX5" fmla="*/ 838083 w 838100"/>
              <a:gd name="connsiteY5" fmla="*/ 944440 h 1340228"/>
              <a:gd name="connsiteX6" fmla="*/ 714454 w 838100"/>
              <a:gd name="connsiteY6" fmla="*/ 1237481 h 1340228"/>
              <a:gd name="connsiteX7" fmla="*/ 389782 w 838100"/>
              <a:gd name="connsiteY7" fmla="*/ 1336240 h 1340228"/>
              <a:gd name="connsiteX8" fmla="*/ 177610 w 838100"/>
              <a:gd name="connsiteY8" fmla="*/ 1122544 h 1340228"/>
              <a:gd name="connsiteX9" fmla="*/ 94653 w 838100"/>
              <a:gd name="connsiteY9" fmla="*/ 544668 h 1340228"/>
              <a:gd name="connsiteX10" fmla="*/ 9690 w 838100"/>
              <a:gd name="connsiteY10" fmla="*/ 561272 h 1340228"/>
              <a:gd name="connsiteX0" fmla="*/ 9690 w 838100"/>
              <a:gd name="connsiteY0" fmla="*/ 561272 h 1340228"/>
              <a:gd name="connsiteX1" fmla="*/ 82151 w 838100"/>
              <a:gd name="connsiteY1" fmla="*/ 426225 h 1340228"/>
              <a:gd name="connsiteX2" fmla="*/ 132321 w 838100"/>
              <a:gd name="connsiteY2" fmla="*/ 142806 h 1340228"/>
              <a:gd name="connsiteX3" fmla="*/ 368592 w 838100"/>
              <a:gd name="connsiteY3" fmla="*/ 22 h 1340228"/>
              <a:gd name="connsiteX4" fmla="*/ 720416 w 838100"/>
              <a:gd name="connsiteY4" fmla="*/ 151834 h 1340228"/>
              <a:gd name="connsiteX5" fmla="*/ 838083 w 838100"/>
              <a:gd name="connsiteY5" fmla="*/ 944440 h 1340228"/>
              <a:gd name="connsiteX6" fmla="*/ 714454 w 838100"/>
              <a:gd name="connsiteY6" fmla="*/ 1237481 h 1340228"/>
              <a:gd name="connsiteX7" fmla="*/ 389782 w 838100"/>
              <a:gd name="connsiteY7" fmla="*/ 1336240 h 1340228"/>
              <a:gd name="connsiteX8" fmla="*/ 177610 w 838100"/>
              <a:gd name="connsiteY8" fmla="*/ 1122544 h 1340228"/>
              <a:gd name="connsiteX9" fmla="*/ 94653 w 838100"/>
              <a:gd name="connsiteY9" fmla="*/ 544668 h 1340228"/>
              <a:gd name="connsiteX10" fmla="*/ 9690 w 838100"/>
              <a:gd name="connsiteY10" fmla="*/ 561272 h 1340228"/>
              <a:gd name="connsiteX0" fmla="*/ 9690 w 838100"/>
              <a:gd name="connsiteY0" fmla="*/ 561272 h 1340228"/>
              <a:gd name="connsiteX1" fmla="*/ 82151 w 838100"/>
              <a:gd name="connsiteY1" fmla="*/ 426225 h 1340228"/>
              <a:gd name="connsiteX2" fmla="*/ 132321 w 838100"/>
              <a:gd name="connsiteY2" fmla="*/ 142806 h 1340228"/>
              <a:gd name="connsiteX3" fmla="*/ 368592 w 838100"/>
              <a:gd name="connsiteY3" fmla="*/ 22 h 1340228"/>
              <a:gd name="connsiteX4" fmla="*/ 720416 w 838100"/>
              <a:gd name="connsiteY4" fmla="*/ 151834 h 1340228"/>
              <a:gd name="connsiteX5" fmla="*/ 838083 w 838100"/>
              <a:gd name="connsiteY5" fmla="*/ 944440 h 1340228"/>
              <a:gd name="connsiteX6" fmla="*/ 714454 w 838100"/>
              <a:gd name="connsiteY6" fmla="*/ 1237481 h 1340228"/>
              <a:gd name="connsiteX7" fmla="*/ 389782 w 838100"/>
              <a:gd name="connsiteY7" fmla="*/ 1336240 h 1340228"/>
              <a:gd name="connsiteX8" fmla="*/ 177610 w 838100"/>
              <a:gd name="connsiteY8" fmla="*/ 1122544 h 1340228"/>
              <a:gd name="connsiteX9" fmla="*/ 94653 w 838100"/>
              <a:gd name="connsiteY9" fmla="*/ 544668 h 1340228"/>
              <a:gd name="connsiteX10" fmla="*/ 9690 w 838100"/>
              <a:gd name="connsiteY10" fmla="*/ 561272 h 1340228"/>
              <a:gd name="connsiteX0" fmla="*/ 9690 w 838100"/>
              <a:gd name="connsiteY0" fmla="*/ 561272 h 1340387"/>
              <a:gd name="connsiteX1" fmla="*/ 82151 w 838100"/>
              <a:gd name="connsiteY1" fmla="*/ 426225 h 1340387"/>
              <a:gd name="connsiteX2" fmla="*/ 132321 w 838100"/>
              <a:gd name="connsiteY2" fmla="*/ 142806 h 1340387"/>
              <a:gd name="connsiteX3" fmla="*/ 368592 w 838100"/>
              <a:gd name="connsiteY3" fmla="*/ 22 h 1340387"/>
              <a:gd name="connsiteX4" fmla="*/ 720416 w 838100"/>
              <a:gd name="connsiteY4" fmla="*/ 151834 h 1340387"/>
              <a:gd name="connsiteX5" fmla="*/ 838083 w 838100"/>
              <a:gd name="connsiteY5" fmla="*/ 944440 h 1340387"/>
              <a:gd name="connsiteX6" fmla="*/ 714454 w 838100"/>
              <a:gd name="connsiteY6" fmla="*/ 1237481 h 1340387"/>
              <a:gd name="connsiteX7" fmla="*/ 389782 w 838100"/>
              <a:gd name="connsiteY7" fmla="*/ 1336240 h 1340387"/>
              <a:gd name="connsiteX8" fmla="*/ 185174 w 838100"/>
              <a:gd name="connsiteY8" fmla="*/ 1119499 h 1340387"/>
              <a:gd name="connsiteX9" fmla="*/ 94653 w 838100"/>
              <a:gd name="connsiteY9" fmla="*/ 544668 h 1340387"/>
              <a:gd name="connsiteX10" fmla="*/ 9690 w 838100"/>
              <a:gd name="connsiteY10" fmla="*/ 561272 h 1340387"/>
              <a:gd name="connsiteX0" fmla="*/ 9690 w 838100"/>
              <a:gd name="connsiteY0" fmla="*/ 561272 h 1340387"/>
              <a:gd name="connsiteX1" fmla="*/ 82151 w 838100"/>
              <a:gd name="connsiteY1" fmla="*/ 426225 h 1340387"/>
              <a:gd name="connsiteX2" fmla="*/ 132321 w 838100"/>
              <a:gd name="connsiteY2" fmla="*/ 142806 h 1340387"/>
              <a:gd name="connsiteX3" fmla="*/ 368592 w 838100"/>
              <a:gd name="connsiteY3" fmla="*/ 22 h 1340387"/>
              <a:gd name="connsiteX4" fmla="*/ 720416 w 838100"/>
              <a:gd name="connsiteY4" fmla="*/ 151834 h 1340387"/>
              <a:gd name="connsiteX5" fmla="*/ 838083 w 838100"/>
              <a:gd name="connsiteY5" fmla="*/ 944440 h 1340387"/>
              <a:gd name="connsiteX6" fmla="*/ 714454 w 838100"/>
              <a:gd name="connsiteY6" fmla="*/ 1237481 h 1340387"/>
              <a:gd name="connsiteX7" fmla="*/ 389782 w 838100"/>
              <a:gd name="connsiteY7" fmla="*/ 1336240 h 1340387"/>
              <a:gd name="connsiteX8" fmla="*/ 185174 w 838100"/>
              <a:gd name="connsiteY8" fmla="*/ 1119499 h 1340387"/>
              <a:gd name="connsiteX9" fmla="*/ 94653 w 838100"/>
              <a:gd name="connsiteY9" fmla="*/ 544668 h 1340387"/>
              <a:gd name="connsiteX10" fmla="*/ 9690 w 838100"/>
              <a:gd name="connsiteY10" fmla="*/ 561272 h 1340387"/>
              <a:gd name="connsiteX0" fmla="*/ 9690 w 838100"/>
              <a:gd name="connsiteY0" fmla="*/ 561272 h 1340441"/>
              <a:gd name="connsiteX1" fmla="*/ 82151 w 838100"/>
              <a:gd name="connsiteY1" fmla="*/ 426225 h 1340441"/>
              <a:gd name="connsiteX2" fmla="*/ 132321 w 838100"/>
              <a:gd name="connsiteY2" fmla="*/ 142806 h 1340441"/>
              <a:gd name="connsiteX3" fmla="*/ 368592 w 838100"/>
              <a:gd name="connsiteY3" fmla="*/ 22 h 1340441"/>
              <a:gd name="connsiteX4" fmla="*/ 720416 w 838100"/>
              <a:gd name="connsiteY4" fmla="*/ 151834 h 1340441"/>
              <a:gd name="connsiteX5" fmla="*/ 838083 w 838100"/>
              <a:gd name="connsiteY5" fmla="*/ 944440 h 1340441"/>
              <a:gd name="connsiteX6" fmla="*/ 714454 w 838100"/>
              <a:gd name="connsiteY6" fmla="*/ 1237481 h 1340441"/>
              <a:gd name="connsiteX7" fmla="*/ 389782 w 838100"/>
              <a:gd name="connsiteY7" fmla="*/ 1336240 h 1340441"/>
              <a:gd name="connsiteX8" fmla="*/ 191405 w 838100"/>
              <a:gd name="connsiteY8" fmla="*/ 1118478 h 1340441"/>
              <a:gd name="connsiteX9" fmla="*/ 94653 w 838100"/>
              <a:gd name="connsiteY9" fmla="*/ 544668 h 1340441"/>
              <a:gd name="connsiteX10" fmla="*/ 9690 w 838100"/>
              <a:gd name="connsiteY10" fmla="*/ 561272 h 1340441"/>
              <a:gd name="connsiteX0" fmla="*/ 9690 w 838100"/>
              <a:gd name="connsiteY0" fmla="*/ 561272 h 1340441"/>
              <a:gd name="connsiteX1" fmla="*/ 82151 w 838100"/>
              <a:gd name="connsiteY1" fmla="*/ 426225 h 1340441"/>
              <a:gd name="connsiteX2" fmla="*/ 132321 w 838100"/>
              <a:gd name="connsiteY2" fmla="*/ 142806 h 1340441"/>
              <a:gd name="connsiteX3" fmla="*/ 368592 w 838100"/>
              <a:gd name="connsiteY3" fmla="*/ 22 h 1340441"/>
              <a:gd name="connsiteX4" fmla="*/ 720416 w 838100"/>
              <a:gd name="connsiteY4" fmla="*/ 151834 h 1340441"/>
              <a:gd name="connsiteX5" fmla="*/ 838083 w 838100"/>
              <a:gd name="connsiteY5" fmla="*/ 944440 h 1340441"/>
              <a:gd name="connsiteX6" fmla="*/ 714454 w 838100"/>
              <a:gd name="connsiteY6" fmla="*/ 1237481 h 1340441"/>
              <a:gd name="connsiteX7" fmla="*/ 389782 w 838100"/>
              <a:gd name="connsiteY7" fmla="*/ 1336240 h 1340441"/>
              <a:gd name="connsiteX8" fmla="*/ 191405 w 838100"/>
              <a:gd name="connsiteY8" fmla="*/ 1118478 h 1340441"/>
              <a:gd name="connsiteX9" fmla="*/ 99116 w 838100"/>
              <a:gd name="connsiteY9" fmla="*/ 554771 h 1340441"/>
              <a:gd name="connsiteX10" fmla="*/ 9690 w 838100"/>
              <a:gd name="connsiteY10" fmla="*/ 561272 h 1340441"/>
              <a:gd name="connsiteX0" fmla="*/ 9690 w 838100"/>
              <a:gd name="connsiteY0" fmla="*/ 561272 h 1340441"/>
              <a:gd name="connsiteX1" fmla="*/ 82151 w 838100"/>
              <a:gd name="connsiteY1" fmla="*/ 426225 h 1340441"/>
              <a:gd name="connsiteX2" fmla="*/ 132321 w 838100"/>
              <a:gd name="connsiteY2" fmla="*/ 142806 h 1340441"/>
              <a:gd name="connsiteX3" fmla="*/ 368592 w 838100"/>
              <a:gd name="connsiteY3" fmla="*/ 22 h 1340441"/>
              <a:gd name="connsiteX4" fmla="*/ 720416 w 838100"/>
              <a:gd name="connsiteY4" fmla="*/ 151834 h 1340441"/>
              <a:gd name="connsiteX5" fmla="*/ 838083 w 838100"/>
              <a:gd name="connsiteY5" fmla="*/ 944440 h 1340441"/>
              <a:gd name="connsiteX6" fmla="*/ 714454 w 838100"/>
              <a:gd name="connsiteY6" fmla="*/ 1237481 h 1340441"/>
              <a:gd name="connsiteX7" fmla="*/ 389782 w 838100"/>
              <a:gd name="connsiteY7" fmla="*/ 1336240 h 1340441"/>
              <a:gd name="connsiteX8" fmla="*/ 191405 w 838100"/>
              <a:gd name="connsiteY8" fmla="*/ 1118478 h 1340441"/>
              <a:gd name="connsiteX9" fmla="*/ 99116 w 838100"/>
              <a:gd name="connsiteY9" fmla="*/ 554771 h 1340441"/>
              <a:gd name="connsiteX10" fmla="*/ 9690 w 838100"/>
              <a:gd name="connsiteY10" fmla="*/ 561272 h 1340441"/>
              <a:gd name="connsiteX0" fmla="*/ 9264 w 837674"/>
              <a:gd name="connsiteY0" fmla="*/ 561273 h 1340442"/>
              <a:gd name="connsiteX1" fmla="*/ 85739 w 837674"/>
              <a:gd name="connsiteY1" fmla="*/ 432792 h 1340442"/>
              <a:gd name="connsiteX2" fmla="*/ 131895 w 837674"/>
              <a:gd name="connsiteY2" fmla="*/ 142807 h 1340442"/>
              <a:gd name="connsiteX3" fmla="*/ 368166 w 837674"/>
              <a:gd name="connsiteY3" fmla="*/ 23 h 1340442"/>
              <a:gd name="connsiteX4" fmla="*/ 719990 w 837674"/>
              <a:gd name="connsiteY4" fmla="*/ 151835 h 1340442"/>
              <a:gd name="connsiteX5" fmla="*/ 837657 w 837674"/>
              <a:gd name="connsiteY5" fmla="*/ 944441 h 1340442"/>
              <a:gd name="connsiteX6" fmla="*/ 714028 w 837674"/>
              <a:gd name="connsiteY6" fmla="*/ 1237482 h 1340442"/>
              <a:gd name="connsiteX7" fmla="*/ 389356 w 837674"/>
              <a:gd name="connsiteY7" fmla="*/ 1336241 h 1340442"/>
              <a:gd name="connsiteX8" fmla="*/ 190979 w 837674"/>
              <a:gd name="connsiteY8" fmla="*/ 1118479 h 1340442"/>
              <a:gd name="connsiteX9" fmla="*/ 98690 w 837674"/>
              <a:gd name="connsiteY9" fmla="*/ 554772 h 1340442"/>
              <a:gd name="connsiteX10" fmla="*/ 9264 w 837674"/>
              <a:gd name="connsiteY10" fmla="*/ 561273 h 1340442"/>
              <a:gd name="connsiteX0" fmla="*/ 9264 w 837674"/>
              <a:gd name="connsiteY0" fmla="*/ 561036 h 1340205"/>
              <a:gd name="connsiteX1" fmla="*/ 85739 w 837674"/>
              <a:gd name="connsiteY1" fmla="*/ 432555 h 1340205"/>
              <a:gd name="connsiteX2" fmla="*/ 131895 w 837674"/>
              <a:gd name="connsiteY2" fmla="*/ 142570 h 1340205"/>
              <a:gd name="connsiteX3" fmla="*/ 377737 w 837674"/>
              <a:gd name="connsiteY3" fmla="*/ 24 h 1340205"/>
              <a:gd name="connsiteX4" fmla="*/ 719990 w 837674"/>
              <a:gd name="connsiteY4" fmla="*/ 151598 h 1340205"/>
              <a:gd name="connsiteX5" fmla="*/ 837657 w 837674"/>
              <a:gd name="connsiteY5" fmla="*/ 944204 h 1340205"/>
              <a:gd name="connsiteX6" fmla="*/ 714028 w 837674"/>
              <a:gd name="connsiteY6" fmla="*/ 1237245 h 1340205"/>
              <a:gd name="connsiteX7" fmla="*/ 389356 w 837674"/>
              <a:gd name="connsiteY7" fmla="*/ 1336004 h 1340205"/>
              <a:gd name="connsiteX8" fmla="*/ 190979 w 837674"/>
              <a:gd name="connsiteY8" fmla="*/ 1118242 h 1340205"/>
              <a:gd name="connsiteX9" fmla="*/ 98690 w 837674"/>
              <a:gd name="connsiteY9" fmla="*/ 554535 h 1340205"/>
              <a:gd name="connsiteX10" fmla="*/ 9264 w 837674"/>
              <a:gd name="connsiteY10" fmla="*/ 561036 h 1340205"/>
              <a:gd name="connsiteX0" fmla="*/ 9264 w 837674"/>
              <a:gd name="connsiteY0" fmla="*/ 563179 h 1342348"/>
              <a:gd name="connsiteX1" fmla="*/ 85739 w 837674"/>
              <a:gd name="connsiteY1" fmla="*/ 434698 h 1342348"/>
              <a:gd name="connsiteX2" fmla="*/ 131895 w 837674"/>
              <a:gd name="connsiteY2" fmla="*/ 144713 h 1342348"/>
              <a:gd name="connsiteX3" fmla="*/ 377737 w 837674"/>
              <a:gd name="connsiteY3" fmla="*/ 2167 h 1342348"/>
              <a:gd name="connsiteX4" fmla="*/ 719990 w 837674"/>
              <a:gd name="connsiteY4" fmla="*/ 153741 h 1342348"/>
              <a:gd name="connsiteX5" fmla="*/ 837657 w 837674"/>
              <a:gd name="connsiteY5" fmla="*/ 946347 h 1342348"/>
              <a:gd name="connsiteX6" fmla="*/ 714028 w 837674"/>
              <a:gd name="connsiteY6" fmla="*/ 1239388 h 1342348"/>
              <a:gd name="connsiteX7" fmla="*/ 389356 w 837674"/>
              <a:gd name="connsiteY7" fmla="*/ 1338147 h 1342348"/>
              <a:gd name="connsiteX8" fmla="*/ 190979 w 837674"/>
              <a:gd name="connsiteY8" fmla="*/ 1120385 h 1342348"/>
              <a:gd name="connsiteX9" fmla="*/ 98690 w 837674"/>
              <a:gd name="connsiteY9" fmla="*/ 556678 h 1342348"/>
              <a:gd name="connsiteX10" fmla="*/ 9264 w 837674"/>
              <a:gd name="connsiteY10" fmla="*/ 563179 h 1342348"/>
              <a:gd name="connsiteX0" fmla="*/ 9264 w 837674"/>
              <a:gd name="connsiteY0" fmla="*/ 561106 h 1340275"/>
              <a:gd name="connsiteX1" fmla="*/ 85739 w 837674"/>
              <a:gd name="connsiteY1" fmla="*/ 432625 h 1340275"/>
              <a:gd name="connsiteX2" fmla="*/ 138784 w 837674"/>
              <a:gd name="connsiteY2" fmla="*/ 134289 h 1340275"/>
              <a:gd name="connsiteX3" fmla="*/ 377737 w 837674"/>
              <a:gd name="connsiteY3" fmla="*/ 94 h 1340275"/>
              <a:gd name="connsiteX4" fmla="*/ 719990 w 837674"/>
              <a:gd name="connsiteY4" fmla="*/ 151668 h 1340275"/>
              <a:gd name="connsiteX5" fmla="*/ 837657 w 837674"/>
              <a:gd name="connsiteY5" fmla="*/ 944274 h 1340275"/>
              <a:gd name="connsiteX6" fmla="*/ 714028 w 837674"/>
              <a:gd name="connsiteY6" fmla="*/ 1237315 h 1340275"/>
              <a:gd name="connsiteX7" fmla="*/ 389356 w 837674"/>
              <a:gd name="connsiteY7" fmla="*/ 1336074 h 1340275"/>
              <a:gd name="connsiteX8" fmla="*/ 190979 w 837674"/>
              <a:gd name="connsiteY8" fmla="*/ 1118312 h 1340275"/>
              <a:gd name="connsiteX9" fmla="*/ 98690 w 837674"/>
              <a:gd name="connsiteY9" fmla="*/ 554605 h 1340275"/>
              <a:gd name="connsiteX10" fmla="*/ 9264 w 837674"/>
              <a:gd name="connsiteY10" fmla="*/ 561106 h 1340275"/>
              <a:gd name="connsiteX0" fmla="*/ 9264 w 837674"/>
              <a:gd name="connsiteY0" fmla="*/ 561059 h 1340228"/>
              <a:gd name="connsiteX1" fmla="*/ 85739 w 837674"/>
              <a:gd name="connsiteY1" fmla="*/ 432578 h 1340228"/>
              <a:gd name="connsiteX2" fmla="*/ 142573 w 837674"/>
              <a:gd name="connsiteY2" fmla="*/ 139038 h 1340228"/>
              <a:gd name="connsiteX3" fmla="*/ 377737 w 837674"/>
              <a:gd name="connsiteY3" fmla="*/ 47 h 1340228"/>
              <a:gd name="connsiteX4" fmla="*/ 719990 w 837674"/>
              <a:gd name="connsiteY4" fmla="*/ 151621 h 1340228"/>
              <a:gd name="connsiteX5" fmla="*/ 837657 w 837674"/>
              <a:gd name="connsiteY5" fmla="*/ 944227 h 1340228"/>
              <a:gd name="connsiteX6" fmla="*/ 714028 w 837674"/>
              <a:gd name="connsiteY6" fmla="*/ 1237268 h 1340228"/>
              <a:gd name="connsiteX7" fmla="*/ 389356 w 837674"/>
              <a:gd name="connsiteY7" fmla="*/ 1336027 h 1340228"/>
              <a:gd name="connsiteX8" fmla="*/ 190979 w 837674"/>
              <a:gd name="connsiteY8" fmla="*/ 1118265 h 1340228"/>
              <a:gd name="connsiteX9" fmla="*/ 98690 w 837674"/>
              <a:gd name="connsiteY9" fmla="*/ 554558 h 1340228"/>
              <a:gd name="connsiteX10" fmla="*/ 9264 w 837674"/>
              <a:gd name="connsiteY10" fmla="*/ 561059 h 1340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7674" h="1340228">
                <a:moveTo>
                  <a:pt x="9264" y="561059"/>
                </a:moveTo>
                <a:cubicBezTo>
                  <a:pt x="-23312" y="593730"/>
                  <a:pt x="36711" y="472787"/>
                  <a:pt x="85739" y="432578"/>
                </a:cubicBezTo>
                <a:cubicBezTo>
                  <a:pt x="80658" y="362847"/>
                  <a:pt x="93907" y="211126"/>
                  <a:pt x="142573" y="139038"/>
                </a:cubicBezTo>
                <a:cubicBezTo>
                  <a:pt x="191239" y="66950"/>
                  <a:pt x="281501" y="-2050"/>
                  <a:pt x="377737" y="47"/>
                </a:cubicBezTo>
                <a:cubicBezTo>
                  <a:pt x="473973" y="2144"/>
                  <a:pt x="643337" y="-5742"/>
                  <a:pt x="719990" y="151621"/>
                </a:cubicBezTo>
                <a:cubicBezTo>
                  <a:pt x="796643" y="308984"/>
                  <a:pt x="838651" y="763286"/>
                  <a:pt x="837657" y="944227"/>
                </a:cubicBezTo>
                <a:cubicBezTo>
                  <a:pt x="836663" y="1125168"/>
                  <a:pt x="788745" y="1171968"/>
                  <a:pt x="714028" y="1237268"/>
                </a:cubicBezTo>
                <a:cubicBezTo>
                  <a:pt x="639311" y="1302568"/>
                  <a:pt x="476531" y="1355861"/>
                  <a:pt x="389356" y="1336027"/>
                </a:cubicBezTo>
                <a:cubicBezTo>
                  <a:pt x="302181" y="1316193"/>
                  <a:pt x="230371" y="1224871"/>
                  <a:pt x="190979" y="1118265"/>
                </a:cubicBezTo>
                <a:cubicBezTo>
                  <a:pt x="91511" y="819657"/>
                  <a:pt x="131486" y="610119"/>
                  <a:pt x="98690" y="554558"/>
                </a:cubicBezTo>
                <a:cubicBezTo>
                  <a:pt x="61556" y="528899"/>
                  <a:pt x="20789" y="549629"/>
                  <a:pt x="9264" y="56105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0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ADAD-BEFA-4F52-BE74-E167A28F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Variety and Equity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5C0A2-40CC-4241-AA94-CE52996DC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55873"/>
            <a:ext cx="5244150" cy="3827722"/>
          </a:xfrm>
        </p:spPr>
        <p:txBody>
          <a:bodyPr/>
          <a:lstStyle/>
          <a:p>
            <a:r>
              <a:rPr lang="en-US" dirty="0"/>
              <a:t>Multiple means to access information addresses:</a:t>
            </a:r>
          </a:p>
          <a:p>
            <a:r>
              <a:rPr lang="en-US" dirty="0"/>
              <a:t> - Learner preference</a:t>
            </a:r>
          </a:p>
          <a:p>
            <a:r>
              <a:rPr lang="en-US" dirty="0"/>
              <a:t> - Reading fatigue</a:t>
            </a:r>
          </a:p>
          <a:p>
            <a:r>
              <a:rPr lang="en-US" dirty="0"/>
              <a:t> - Student isolation / distance</a:t>
            </a:r>
          </a:p>
          <a:p>
            <a:r>
              <a:rPr lang="en-US" dirty="0"/>
              <a:t> - Student’s feeling that they are “teaching themselves”</a:t>
            </a:r>
          </a:p>
        </p:txBody>
      </p:sp>
      <p:pic>
        <p:nvPicPr>
          <p:cNvPr id="5" name="Picture 4" descr="Graphical user interface, text, application, Teams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00B4C06-3C86-DF43-94E7-6EFD5B7FA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16691"/>
            <a:ext cx="5723143" cy="4966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raphic 6" descr="Link with solid fill">
            <a:extLst>
              <a:ext uri="{FF2B5EF4-FFF2-40B4-BE49-F238E27FC236}">
                <a16:creationId xmlns:a16="http://schemas.microsoft.com/office/drawing/2014/main" id="{875C18DB-0CFE-9E45-B573-541C5601F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6789" y="54533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6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746C8-FD5C-9544-98A7-A5F1BFBFB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make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CA657-8817-784E-83A1-5C4027E08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726" y="2089298"/>
            <a:ext cx="3561784" cy="3827722"/>
          </a:xfrm>
        </p:spPr>
        <p:txBody>
          <a:bodyPr/>
          <a:lstStyle/>
          <a:p>
            <a:r>
              <a:rPr lang="en-US" dirty="0"/>
              <a:t>Instruction</a:t>
            </a:r>
          </a:p>
          <a:p>
            <a:pPr marL="685800" lvl="1" indent="-457200"/>
            <a:r>
              <a:rPr lang="en-US" dirty="0"/>
              <a:t>Lesson Intros</a:t>
            </a:r>
          </a:p>
          <a:p>
            <a:pPr marL="685800" lvl="1" indent="-457200"/>
            <a:r>
              <a:rPr lang="en-US" dirty="0"/>
              <a:t>Mini-lectures</a:t>
            </a:r>
          </a:p>
          <a:p>
            <a:pPr marL="685800" lvl="1" indent="-457200"/>
            <a:r>
              <a:rPr lang="en-US" dirty="0"/>
              <a:t>Announcements</a:t>
            </a:r>
          </a:p>
          <a:p>
            <a:r>
              <a:rPr lang="en-US" dirty="0"/>
              <a:t>Create Presence</a:t>
            </a:r>
          </a:p>
          <a:p>
            <a:pPr marL="685800" lvl="1" indent="-457200"/>
            <a:r>
              <a:rPr lang="en-US" dirty="0"/>
              <a:t>Instructor Welcome</a:t>
            </a:r>
          </a:p>
          <a:p>
            <a:pPr marL="685800" lvl="1" indent="-457200"/>
            <a:r>
              <a:rPr lang="en-US" dirty="0"/>
              <a:t>Course Walkthrough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8228BB-1204-0A46-80B4-02FA0D53173E}"/>
              </a:ext>
            </a:extLst>
          </p:cNvPr>
          <p:cNvSpPr txBox="1">
            <a:spLocks/>
          </p:cNvSpPr>
          <p:nvPr/>
        </p:nvSpPr>
        <p:spPr>
          <a:xfrm>
            <a:off x="4673070" y="2089298"/>
            <a:ext cx="356178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73000"/>
              <a:buFontTx/>
              <a:buNone/>
              <a:defRPr sz="32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3000"/>
              <a:buFontTx/>
              <a:buNone/>
              <a:defRPr sz="24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3000"/>
              <a:buFont typeface="Arial" panose="020B0604020202020204" pitchFamily="34" charset="0"/>
              <a:buChar char="•"/>
              <a:defRPr sz="20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3000"/>
              <a:buFontTx/>
              <a:buNone/>
              <a:defRPr sz="20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Unique Experiences</a:t>
            </a:r>
          </a:p>
          <a:p>
            <a:pPr marL="685800" lvl="1" indent="-457200"/>
            <a:r>
              <a:rPr lang="en-US" dirty="0"/>
              <a:t>Interviews</a:t>
            </a:r>
          </a:p>
          <a:p>
            <a:pPr marL="685800" lvl="1" indent="-457200"/>
            <a:r>
              <a:rPr lang="en-US" dirty="0"/>
              <a:t>Tours</a:t>
            </a:r>
          </a:p>
          <a:p>
            <a:pPr marL="685800" lvl="1" indent="-457200"/>
            <a:r>
              <a:rPr lang="en-US" dirty="0"/>
              <a:t>Expert Advice</a:t>
            </a:r>
          </a:p>
          <a:p>
            <a:pPr marL="685800" lvl="1" indent="-457200"/>
            <a:r>
              <a:rPr lang="en-US" dirty="0"/>
              <a:t>Demonstrations</a:t>
            </a:r>
          </a:p>
        </p:txBody>
      </p:sp>
      <p:pic>
        <p:nvPicPr>
          <p:cNvPr id="6" name="Picture 5" descr="Microphone with stage lights">
            <a:extLst>
              <a:ext uri="{FF2B5EF4-FFF2-40B4-BE49-F238E27FC236}">
                <a16:creationId xmlns:a16="http://schemas.microsoft.com/office/drawing/2014/main" id="{EB16560B-ED45-C64C-B3AD-76052AA58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334" y="2093034"/>
            <a:ext cx="4249109" cy="2792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4903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4BEF6-ECD0-4E49-9CA8-E415D54F3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462" y="290553"/>
            <a:ext cx="10333075" cy="1414131"/>
          </a:xfrm>
        </p:spPr>
        <p:txBody>
          <a:bodyPr/>
          <a:lstStyle/>
          <a:p>
            <a:r>
              <a:rPr lang="en-US" dirty="0"/>
              <a:t>Audio content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091308F-B011-4941-9A20-5C677B666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38" y="1492616"/>
            <a:ext cx="5337862" cy="4438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7028234-3BA1-444B-95D6-18957AD10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956" y="502621"/>
            <a:ext cx="7339406" cy="5004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9293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23" name="Rectangle 13">
            <a:extLst>
              <a:ext uri="{FF2B5EF4-FFF2-40B4-BE49-F238E27FC236}">
                <a16:creationId xmlns:a16="http://schemas.microsoft.com/office/drawing/2014/main" id="{4293528E-0CA3-4E56-B7A0-091C0AB0C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A3C360-D750-4A4B-A6A5-833F7B6A7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40" y="4976537"/>
            <a:ext cx="10658121" cy="8759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Engaging Audio Content</a:t>
            </a:r>
          </a:p>
        </p:txBody>
      </p:sp>
      <p:sp>
        <p:nvSpPr>
          <p:cNvPr id="24" name="Freeform: Shape 15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21711" y="313659"/>
            <a:ext cx="11418399" cy="4399017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0 w 7680682"/>
              <a:gd name="connsiteY4" fmla="*/ 60538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42138 w 7680682"/>
              <a:gd name="connsiteY4" fmla="*/ 40219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9875 w 7688439"/>
              <a:gd name="connsiteY0" fmla="*/ 6433518 h 6433552"/>
              <a:gd name="connsiteX1" fmla="*/ 6560587 w 7688439"/>
              <a:gd name="connsiteY1" fmla="*/ 6424418 h 6433552"/>
              <a:gd name="connsiteX2" fmla="*/ 995539 w 7688439"/>
              <a:gd name="connsiteY2" fmla="*/ 6393888 h 6433552"/>
              <a:gd name="connsiteX3" fmla="*/ 7757 w 7688439"/>
              <a:gd name="connsiteY3" fmla="*/ 6365104 h 6433552"/>
              <a:gd name="connsiteX4" fmla="*/ 49895 w 7688439"/>
              <a:gd name="connsiteY4" fmla="*/ 40219 h 6433552"/>
              <a:gd name="connsiteX5" fmla="*/ 241539 w 7688439"/>
              <a:gd name="connsiteY5" fmla="*/ 0 h 6433552"/>
              <a:gd name="connsiteX6" fmla="*/ 6439076 w 7688439"/>
              <a:gd name="connsiteY6" fmla="*/ 28166 h 6433552"/>
              <a:gd name="connsiteX7" fmla="*/ 7639227 w 7688439"/>
              <a:gd name="connsiteY7" fmla="*/ 58697 h 6433552"/>
              <a:gd name="connsiteX8" fmla="*/ 7567789 w 7688439"/>
              <a:gd name="connsiteY8" fmla="*/ 6302294 h 6433552"/>
              <a:gd name="connsiteX9" fmla="*/ 7402081 w 7688439"/>
              <a:gd name="connsiteY9" fmla="*/ 6430320 h 6433552"/>
              <a:gd name="connsiteX10" fmla="*/ 7149875 w 7688439"/>
              <a:gd name="connsiteY10" fmla="*/ 6433518 h 6433552"/>
              <a:gd name="connsiteX0" fmla="*/ 7149875 w 7664186"/>
              <a:gd name="connsiteY0" fmla="*/ 6433518 h 6433552"/>
              <a:gd name="connsiteX1" fmla="*/ 6560587 w 7664186"/>
              <a:gd name="connsiteY1" fmla="*/ 6424418 h 6433552"/>
              <a:gd name="connsiteX2" fmla="*/ 995539 w 7664186"/>
              <a:gd name="connsiteY2" fmla="*/ 6393888 h 6433552"/>
              <a:gd name="connsiteX3" fmla="*/ 7757 w 7664186"/>
              <a:gd name="connsiteY3" fmla="*/ 6365104 h 6433552"/>
              <a:gd name="connsiteX4" fmla="*/ 49895 w 7664186"/>
              <a:gd name="connsiteY4" fmla="*/ 40219 h 6433552"/>
              <a:gd name="connsiteX5" fmla="*/ 241539 w 7664186"/>
              <a:gd name="connsiteY5" fmla="*/ 0 h 6433552"/>
              <a:gd name="connsiteX6" fmla="*/ 6439076 w 7664186"/>
              <a:gd name="connsiteY6" fmla="*/ 28166 h 6433552"/>
              <a:gd name="connsiteX7" fmla="*/ 7639227 w 7664186"/>
              <a:gd name="connsiteY7" fmla="*/ 58697 h 6433552"/>
              <a:gd name="connsiteX8" fmla="*/ 7567789 w 7664186"/>
              <a:gd name="connsiteY8" fmla="*/ 6302294 h 6433552"/>
              <a:gd name="connsiteX9" fmla="*/ 7402081 w 7664186"/>
              <a:gd name="connsiteY9" fmla="*/ 6430320 h 6433552"/>
              <a:gd name="connsiteX10" fmla="*/ 7149875 w 7664186"/>
              <a:gd name="connsiteY10" fmla="*/ 6433518 h 6433552"/>
              <a:gd name="connsiteX0" fmla="*/ 7149875 w 7657158"/>
              <a:gd name="connsiteY0" fmla="*/ 6433518 h 6433552"/>
              <a:gd name="connsiteX1" fmla="*/ 6560587 w 7657158"/>
              <a:gd name="connsiteY1" fmla="*/ 6424418 h 6433552"/>
              <a:gd name="connsiteX2" fmla="*/ 995539 w 7657158"/>
              <a:gd name="connsiteY2" fmla="*/ 6393888 h 6433552"/>
              <a:gd name="connsiteX3" fmla="*/ 7757 w 7657158"/>
              <a:gd name="connsiteY3" fmla="*/ 6365104 h 6433552"/>
              <a:gd name="connsiteX4" fmla="*/ 49895 w 7657158"/>
              <a:gd name="connsiteY4" fmla="*/ 40219 h 6433552"/>
              <a:gd name="connsiteX5" fmla="*/ 241539 w 7657158"/>
              <a:gd name="connsiteY5" fmla="*/ 0 h 6433552"/>
              <a:gd name="connsiteX6" fmla="*/ 6439076 w 7657158"/>
              <a:gd name="connsiteY6" fmla="*/ 28166 h 6433552"/>
              <a:gd name="connsiteX7" fmla="*/ 7639227 w 7657158"/>
              <a:gd name="connsiteY7" fmla="*/ 58697 h 6433552"/>
              <a:gd name="connsiteX8" fmla="*/ 7567789 w 7657158"/>
              <a:gd name="connsiteY8" fmla="*/ 6302294 h 6433552"/>
              <a:gd name="connsiteX9" fmla="*/ 7402081 w 7657158"/>
              <a:gd name="connsiteY9" fmla="*/ 6430320 h 6433552"/>
              <a:gd name="connsiteX10" fmla="*/ 7149875 w 7657158"/>
              <a:gd name="connsiteY10" fmla="*/ 6433518 h 6433552"/>
              <a:gd name="connsiteX0" fmla="*/ 7149875 w 7661310"/>
              <a:gd name="connsiteY0" fmla="*/ 6433518 h 6452113"/>
              <a:gd name="connsiteX1" fmla="*/ 6560587 w 7661310"/>
              <a:gd name="connsiteY1" fmla="*/ 6424418 h 6452113"/>
              <a:gd name="connsiteX2" fmla="*/ 995539 w 7661310"/>
              <a:gd name="connsiteY2" fmla="*/ 6393888 h 6452113"/>
              <a:gd name="connsiteX3" fmla="*/ 7757 w 7661310"/>
              <a:gd name="connsiteY3" fmla="*/ 6365104 h 6452113"/>
              <a:gd name="connsiteX4" fmla="*/ 49895 w 7661310"/>
              <a:gd name="connsiteY4" fmla="*/ 40219 h 6452113"/>
              <a:gd name="connsiteX5" fmla="*/ 241539 w 7661310"/>
              <a:gd name="connsiteY5" fmla="*/ 0 h 6452113"/>
              <a:gd name="connsiteX6" fmla="*/ 6439076 w 7661310"/>
              <a:gd name="connsiteY6" fmla="*/ 28166 h 6452113"/>
              <a:gd name="connsiteX7" fmla="*/ 7639227 w 7661310"/>
              <a:gd name="connsiteY7" fmla="*/ 58697 h 6452113"/>
              <a:gd name="connsiteX8" fmla="*/ 7589645 w 7661310"/>
              <a:gd name="connsiteY8" fmla="*/ 6366021 h 6452113"/>
              <a:gd name="connsiteX9" fmla="*/ 7402081 w 7661310"/>
              <a:gd name="connsiteY9" fmla="*/ 6430320 h 6452113"/>
              <a:gd name="connsiteX10" fmla="*/ 7149875 w 7661310"/>
              <a:gd name="connsiteY10" fmla="*/ 6433518 h 6452113"/>
              <a:gd name="connsiteX0" fmla="*/ 7149875 w 7657523"/>
              <a:gd name="connsiteY0" fmla="*/ 6433518 h 6452112"/>
              <a:gd name="connsiteX1" fmla="*/ 6560587 w 7657523"/>
              <a:gd name="connsiteY1" fmla="*/ 6424418 h 6452112"/>
              <a:gd name="connsiteX2" fmla="*/ 995539 w 7657523"/>
              <a:gd name="connsiteY2" fmla="*/ 6393888 h 6452112"/>
              <a:gd name="connsiteX3" fmla="*/ 7757 w 7657523"/>
              <a:gd name="connsiteY3" fmla="*/ 6365104 h 6452112"/>
              <a:gd name="connsiteX4" fmla="*/ 49895 w 7657523"/>
              <a:gd name="connsiteY4" fmla="*/ 40219 h 6452112"/>
              <a:gd name="connsiteX5" fmla="*/ 241539 w 7657523"/>
              <a:gd name="connsiteY5" fmla="*/ 0 h 6452112"/>
              <a:gd name="connsiteX6" fmla="*/ 6439076 w 7657523"/>
              <a:gd name="connsiteY6" fmla="*/ 28166 h 6452112"/>
              <a:gd name="connsiteX7" fmla="*/ 7639227 w 7657523"/>
              <a:gd name="connsiteY7" fmla="*/ 58697 h 6452112"/>
              <a:gd name="connsiteX8" fmla="*/ 7589645 w 7657523"/>
              <a:gd name="connsiteY8" fmla="*/ 6366021 h 6452112"/>
              <a:gd name="connsiteX9" fmla="*/ 7402081 w 7657523"/>
              <a:gd name="connsiteY9" fmla="*/ 6430320 h 6452112"/>
              <a:gd name="connsiteX10" fmla="*/ 7149875 w 7657523"/>
              <a:gd name="connsiteY10" fmla="*/ 6433518 h 6452112"/>
              <a:gd name="connsiteX0" fmla="*/ 7149875 w 7639227"/>
              <a:gd name="connsiteY0" fmla="*/ 6433518 h 6452112"/>
              <a:gd name="connsiteX1" fmla="*/ 6560587 w 7639227"/>
              <a:gd name="connsiteY1" fmla="*/ 6424418 h 6452112"/>
              <a:gd name="connsiteX2" fmla="*/ 995539 w 7639227"/>
              <a:gd name="connsiteY2" fmla="*/ 6393888 h 6452112"/>
              <a:gd name="connsiteX3" fmla="*/ 7757 w 7639227"/>
              <a:gd name="connsiteY3" fmla="*/ 6365104 h 6452112"/>
              <a:gd name="connsiteX4" fmla="*/ 49895 w 7639227"/>
              <a:gd name="connsiteY4" fmla="*/ 40219 h 6452112"/>
              <a:gd name="connsiteX5" fmla="*/ 241539 w 7639227"/>
              <a:gd name="connsiteY5" fmla="*/ 0 h 6452112"/>
              <a:gd name="connsiteX6" fmla="*/ 6439076 w 7639227"/>
              <a:gd name="connsiteY6" fmla="*/ 28166 h 6452112"/>
              <a:gd name="connsiteX7" fmla="*/ 7639227 w 7639227"/>
              <a:gd name="connsiteY7" fmla="*/ 58697 h 6452112"/>
              <a:gd name="connsiteX8" fmla="*/ 7589645 w 7639227"/>
              <a:gd name="connsiteY8" fmla="*/ 6366021 h 6452112"/>
              <a:gd name="connsiteX9" fmla="*/ 7402081 w 7639227"/>
              <a:gd name="connsiteY9" fmla="*/ 6430320 h 6452112"/>
              <a:gd name="connsiteX10" fmla="*/ 7149875 w 7639227"/>
              <a:gd name="connsiteY10" fmla="*/ 6433518 h 6452112"/>
              <a:gd name="connsiteX0" fmla="*/ 7149875 w 7641711"/>
              <a:gd name="connsiteY0" fmla="*/ 6433518 h 6473199"/>
              <a:gd name="connsiteX1" fmla="*/ 6560587 w 7641711"/>
              <a:gd name="connsiteY1" fmla="*/ 6424418 h 6473199"/>
              <a:gd name="connsiteX2" fmla="*/ 995539 w 7641711"/>
              <a:gd name="connsiteY2" fmla="*/ 6393888 h 6473199"/>
              <a:gd name="connsiteX3" fmla="*/ 7757 w 7641711"/>
              <a:gd name="connsiteY3" fmla="*/ 6365104 h 6473199"/>
              <a:gd name="connsiteX4" fmla="*/ 49895 w 7641711"/>
              <a:gd name="connsiteY4" fmla="*/ 40219 h 6473199"/>
              <a:gd name="connsiteX5" fmla="*/ 241539 w 7641711"/>
              <a:gd name="connsiteY5" fmla="*/ 0 h 6473199"/>
              <a:gd name="connsiteX6" fmla="*/ 6439076 w 7641711"/>
              <a:gd name="connsiteY6" fmla="*/ 28166 h 6473199"/>
              <a:gd name="connsiteX7" fmla="*/ 7639227 w 7641711"/>
              <a:gd name="connsiteY7" fmla="*/ 58697 h 6473199"/>
              <a:gd name="connsiteX8" fmla="*/ 7618786 w 7641711"/>
              <a:gd name="connsiteY8" fmla="*/ 6397885 h 6473199"/>
              <a:gd name="connsiteX9" fmla="*/ 7402081 w 7641711"/>
              <a:gd name="connsiteY9" fmla="*/ 6430320 h 6473199"/>
              <a:gd name="connsiteX10" fmla="*/ 7149875 w 7641711"/>
              <a:gd name="connsiteY10" fmla="*/ 6433518 h 6473199"/>
              <a:gd name="connsiteX0" fmla="*/ 7149875 w 7641711"/>
              <a:gd name="connsiteY0" fmla="*/ 6433518 h 6438168"/>
              <a:gd name="connsiteX1" fmla="*/ 6560587 w 7641711"/>
              <a:gd name="connsiteY1" fmla="*/ 6424418 h 6438168"/>
              <a:gd name="connsiteX2" fmla="*/ 995539 w 7641711"/>
              <a:gd name="connsiteY2" fmla="*/ 6393888 h 6438168"/>
              <a:gd name="connsiteX3" fmla="*/ 7757 w 7641711"/>
              <a:gd name="connsiteY3" fmla="*/ 6365104 h 6438168"/>
              <a:gd name="connsiteX4" fmla="*/ 49895 w 7641711"/>
              <a:gd name="connsiteY4" fmla="*/ 40219 h 6438168"/>
              <a:gd name="connsiteX5" fmla="*/ 241539 w 7641711"/>
              <a:gd name="connsiteY5" fmla="*/ 0 h 6438168"/>
              <a:gd name="connsiteX6" fmla="*/ 6439076 w 7641711"/>
              <a:gd name="connsiteY6" fmla="*/ 28166 h 6438168"/>
              <a:gd name="connsiteX7" fmla="*/ 7639227 w 7641711"/>
              <a:gd name="connsiteY7" fmla="*/ 58697 h 6438168"/>
              <a:gd name="connsiteX8" fmla="*/ 7618786 w 7641711"/>
              <a:gd name="connsiteY8" fmla="*/ 6397885 h 6438168"/>
              <a:gd name="connsiteX9" fmla="*/ 7402081 w 7641711"/>
              <a:gd name="connsiteY9" fmla="*/ 6430320 h 6438168"/>
              <a:gd name="connsiteX10" fmla="*/ 7149875 w 7641711"/>
              <a:gd name="connsiteY10" fmla="*/ 6433518 h 643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41711" h="6438168">
                <a:moveTo>
                  <a:pt x="7149875" y="6433518"/>
                </a:moveTo>
                <a:cubicBezTo>
                  <a:pt x="6975114" y="6433129"/>
                  <a:pt x="6756136" y="6429491"/>
                  <a:pt x="6560587" y="6424418"/>
                </a:cubicBezTo>
                <a:lnTo>
                  <a:pt x="995539" y="6393888"/>
                </a:lnTo>
                <a:lnTo>
                  <a:pt x="7757" y="6365104"/>
                </a:lnTo>
                <a:cubicBezTo>
                  <a:pt x="-20334" y="4216169"/>
                  <a:pt x="35849" y="2148514"/>
                  <a:pt x="49895" y="40219"/>
                </a:cubicBezTo>
                <a:lnTo>
                  <a:pt x="241539" y="0"/>
                </a:lnTo>
                <a:lnTo>
                  <a:pt x="6439076" y="28166"/>
                </a:lnTo>
                <a:cubicBezTo>
                  <a:pt x="6939139" y="58697"/>
                  <a:pt x="7296327" y="28165"/>
                  <a:pt x="7639227" y="58697"/>
                </a:cubicBezTo>
                <a:cubicBezTo>
                  <a:pt x="7638435" y="2070139"/>
                  <a:pt x="7653203" y="4107561"/>
                  <a:pt x="7618786" y="6397885"/>
                </a:cubicBezTo>
                <a:cubicBezTo>
                  <a:pt x="7625166" y="6478264"/>
                  <a:pt x="7566387" y="6409966"/>
                  <a:pt x="7402081" y="6430320"/>
                </a:cubicBezTo>
                <a:cubicBezTo>
                  <a:pt x="7343671" y="6432816"/>
                  <a:pt x="7254732" y="6433752"/>
                  <a:pt x="7149875" y="6433518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95E33CBC-F83F-DC4C-97D6-1C07D6ACB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21" y="509581"/>
            <a:ext cx="9491896" cy="40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23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2B4CD28-604D-4D9D-89A8-12FAC7245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ssorted cassette tapes">
            <a:extLst>
              <a:ext uri="{FF2B5EF4-FFF2-40B4-BE49-F238E27FC236}">
                <a16:creationId xmlns:a16="http://schemas.microsoft.com/office/drawing/2014/main" id="{564FC10A-58B3-457A-8522-863134BD97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9AD5DBC-DEC2-48AB-A2B9-164512BE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496546" y="475905"/>
            <a:ext cx="5522001" cy="2792916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4C26D-5F93-914D-AE6D-0C8535B8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56" y="623429"/>
            <a:ext cx="5036457" cy="12829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/>
              <a:t>Audio and video assignments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E8679-CB21-4876-82EA-4D4D5D4BC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496549" y="410803"/>
            <a:ext cx="5522001" cy="2792916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98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D6A03ED-7B7A-4C88-8FFC-A4D862447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F87960-8C8A-4F97-8018-6F3E8772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015" y="747906"/>
            <a:ext cx="3811205" cy="2058793"/>
          </a:xfrm>
        </p:spPr>
        <p:txBody>
          <a:bodyPr>
            <a:normAutofit/>
          </a:bodyPr>
          <a:lstStyle/>
          <a:p>
            <a:pPr algn="ctr"/>
            <a:r>
              <a:rPr lang="en-US"/>
              <a:t>Audio and video assignments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3975754-B125-4FFC-9140-F88A16E3D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79013" y="303198"/>
            <a:ext cx="6631387" cy="5959786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31470"/>
              <a:gd name="connsiteY0" fmla="*/ 6405352 h 6405386"/>
              <a:gd name="connsiteX1" fmla="*/ 6552830 w 7631470"/>
              <a:gd name="connsiteY1" fmla="*/ 6396252 h 6405386"/>
              <a:gd name="connsiteX2" fmla="*/ 987782 w 7631470"/>
              <a:gd name="connsiteY2" fmla="*/ 6365722 h 6405386"/>
              <a:gd name="connsiteX3" fmla="*/ 0 w 7631470"/>
              <a:gd name="connsiteY3" fmla="*/ 6336938 h 6405386"/>
              <a:gd name="connsiteX4" fmla="*/ 0 w 7631470"/>
              <a:gd name="connsiteY4" fmla="*/ 32372 h 6405386"/>
              <a:gd name="connsiteX5" fmla="*/ 157934 w 7631470"/>
              <a:gd name="connsiteY5" fmla="*/ 32797 h 6405386"/>
              <a:gd name="connsiteX6" fmla="*/ 6431319 w 7631470"/>
              <a:gd name="connsiteY6" fmla="*/ 0 h 6405386"/>
              <a:gd name="connsiteX7" fmla="*/ 7631470 w 7631470"/>
              <a:gd name="connsiteY7" fmla="*/ 30531 h 6405386"/>
              <a:gd name="connsiteX8" fmla="*/ 7560032 w 7631470"/>
              <a:gd name="connsiteY8" fmla="*/ 6274128 h 6405386"/>
              <a:gd name="connsiteX9" fmla="*/ 7394324 w 7631470"/>
              <a:gd name="connsiteY9" fmla="*/ 6402154 h 6405386"/>
              <a:gd name="connsiteX10" fmla="*/ 7142118 w 7631470"/>
              <a:gd name="connsiteY10" fmla="*/ 6405352 h 6405386"/>
              <a:gd name="connsiteX0" fmla="*/ 7154766 w 7644118"/>
              <a:gd name="connsiteY0" fmla="*/ 6405352 h 6405386"/>
              <a:gd name="connsiteX1" fmla="*/ 6565478 w 7644118"/>
              <a:gd name="connsiteY1" fmla="*/ 6396252 h 6405386"/>
              <a:gd name="connsiteX2" fmla="*/ 1000430 w 7644118"/>
              <a:gd name="connsiteY2" fmla="*/ 6365722 h 6405386"/>
              <a:gd name="connsiteX3" fmla="*/ 0 w 7644118"/>
              <a:gd name="connsiteY3" fmla="*/ 6324387 h 6405386"/>
              <a:gd name="connsiteX4" fmla="*/ 12648 w 7644118"/>
              <a:gd name="connsiteY4" fmla="*/ 32372 h 6405386"/>
              <a:gd name="connsiteX5" fmla="*/ 170582 w 7644118"/>
              <a:gd name="connsiteY5" fmla="*/ 32797 h 6405386"/>
              <a:gd name="connsiteX6" fmla="*/ 6443967 w 7644118"/>
              <a:gd name="connsiteY6" fmla="*/ 0 h 6405386"/>
              <a:gd name="connsiteX7" fmla="*/ 7644118 w 7644118"/>
              <a:gd name="connsiteY7" fmla="*/ 30531 h 6405386"/>
              <a:gd name="connsiteX8" fmla="*/ 7572680 w 7644118"/>
              <a:gd name="connsiteY8" fmla="*/ 6274128 h 6405386"/>
              <a:gd name="connsiteX9" fmla="*/ 7406972 w 7644118"/>
              <a:gd name="connsiteY9" fmla="*/ 6402154 h 6405386"/>
              <a:gd name="connsiteX10" fmla="*/ 7154766 w 7644118"/>
              <a:gd name="connsiteY10" fmla="*/ 6405352 h 6405386"/>
              <a:gd name="connsiteX0" fmla="*/ 7167747 w 7657099"/>
              <a:gd name="connsiteY0" fmla="*/ 6405352 h 6405386"/>
              <a:gd name="connsiteX1" fmla="*/ 6578459 w 7657099"/>
              <a:gd name="connsiteY1" fmla="*/ 6396252 h 6405386"/>
              <a:gd name="connsiteX2" fmla="*/ 1013411 w 7657099"/>
              <a:gd name="connsiteY2" fmla="*/ 6365722 h 6405386"/>
              <a:gd name="connsiteX3" fmla="*/ 12981 w 7657099"/>
              <a:gd name="connsiteY3" fmla="*/ 6324387 h 6405386"/>
              <a:gd name="connsiteX4" fmla="*/ 25629 w 7657099"/>
              <a:gd name="connsiteY4" fmla="*/ 32372 h 6405386"/>
              <a:gd name="connsiteX5" fmla="*/ 183563 w 7657099"/>
              <a:gd name="connsiteY5" fmla="*/ 32797 h 6405386"/>
              <a:gd name="connsiteX6" fmla="*/ 6456948 w 7657099"/>
              <a:gd name="connsiteY6" fmla="*/ 0 h 6405386"/>
              <a:gd name="connsiteX7" fmla="*/ 7657099 w 7657099"/>
              <a:gd name="connsiteY7" fmla="*/ 30531 h 6405386"/>
              <a:gd name="connsiteX8" fmla="*/ 7585661 w 7657099"/>
              <a:gd name="connsiteY8" fmla="*/ 6274128 h 6405386"/>
              <a:gd name="connsiteX9" fmla="*/ 7419953 w 7657099"/>
              <a:gd name="connsiteY9" fmla="*/ 6402154 h 6405386"/>
              <a:gd name="connsiteX10" fmla="*/ 7167747 w 7657099"/>
              <a:gd name="connsiteY10" fmla="*/ 6405352 h 6405386"/>
              <a:gd name="connsiteX0" fmla="*/ 7236700 w 7726052"/>
              <a:gd name="connsiteY0" fmla="*/ 6405352 h 6405386"/>
              <a:gd name="connsiteX1" fmla="*/ 6647412 w 7726052"/>
              <a:gd name="connsiteY1" fmla="*/ 6396252 h 6405386"/>
              <a:gd name="connsiteX2" fmla="*/ 1082364 w 7726052"/>
              <a:gd name="connsiteY2" fmla="*/ 6365722 h 6405386"/>
              <a:gd name="connsiteX3" fmla="*/ 6051 w 7726052"/>
              <a:gd name="connsiteY3" fmla="*/ 6324387 h 6405386"/>
              <a:gd name="connsiteX4" fmla="*/ 94582 w 7726052"/>
              <a:gd name="connsiteY4" fmla="*/ 32372 h 6405386"/>
              <a:gd name="connsiteX5" fmla="*/ 252516 w 7726052"/>
              <a:gd name="connsiteY5" fmla="*/ 32797 h 6405386"/>
              <a:gd name="connsiteX6" fmla="*/ 6525901 w 7726052"/>
              <a:gd name="connsiteY6" fmla="*/ 0 h 6405386"/>
              <a:gd name="connsiteX7" fmla="*/ 7726052 w 7726052"/>
              <a:gd name="connsiteY7" fmla="*/ 30531 h 6405386"/>
              <a:gd name="connsiteX8" fmla="*/ 7654614 w 7726052"/>
              <a:gd name="connsiteY8" fmla="*/ 6274128 h 6405386"/>
              <a:gd name="connsiteX9" fmla="*/ 7488906 w 7726052"/>
              <a:gd name="connsiteY9" fmla="*/ 6402154 h 6405386"/>
              <a:gd name="connsiteX10" fmla="*/ 7236700 w 7726052"/>
              <a:gd name="connsiteY10" fmla="*/ 6405352 h 6405386"/>
              <a:gd name="connsiteX0" fmla="*/ 7240058 w 7729410"/>
              <a:gd name="connsiteY0" fmla="*/ 6405352 h 6405386"/>
              <a:gd name="connsiteX1" fmla="*/ 6650770 w 7729410"/>
              <a:gd name="connsiteY1" fmla="*/ 6396252 h 6405386"/>
              <a:gd name="connsiteX2" fmla="*/ 1085722 w 7729410"/>
              <a:gd name="connsiteY2" fmla="*/ 6365722 h 6405386"/>
              <a:gd name="connsiteX3" fmla="*/ 9409 w 7729410"/>
              <a:gd name="connsiteY3" fmla="*/ 6324387 h 6405386"/>
              <a:gd name="connsiteX4" fmla="*/ 47351 w 7729410"/>
              <a:gd name="connsiteY4" fmla="*/ 32372 h 6405386"/>
              <a:gd name="connsiteX5" fmla="*/ 255874 w 7729410"/>
              <a:gd name="connsiteY5" fmla="*/ 32797 h 6405386"/>
              <a:gd name="connsiteX6" fmla="*/ 6529259 w 7729410"/>
              <a:gd name="connsiteY6" fmla="*/ 0 h 6405386"/>
              <a:gd name="connsiteX7" fmla="*/ 7729410 w 7729410"/>
              <a:gd name="connsiteY7" fmla="*/ 30531 h 6405386"/>
              <a:gd name="connsiteX8" fmla="*/ 7657972 w 7729410"/>
              <a:gd name="connsiteY8" fmla="*/ 6274128 h 6405386"/>
              <a:gd name="connsiteX9" fmla="*/ 7492264 w 7729410"/>
              <a:gd name="connsiteY9" fmla="*/ 6402154 h 6405386"/>
              <a:gd name="connsiteX10" fmla="*/ 7240058 w 7729410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29410" h="6405386">
                <a:moveTo>
                  <a:pt x="7240058" y="6405352"/>
                </a:moveTo>
                <a:cubicBezTo>
                  <a:pt x="7065297" y="6404963"/>
                  <a:pt x="6846319" y="6401325"/>
                  <a:pt x="6650770" y="6396252"/>
                </a:cubicBezTo>
                <a:lnTo>
                  <a:pt x="1085722" y="6365722"/>
                </a:lnTo>
                <a:lnTo>
                  <a:pt x="9409" y="6324387"/>
                </a:lnTo>
                <a:cubicBezTo>
                  <a:pt x="-24317" y="4214496"/>
                  <a:pt x="43135" y="2129710"/>
                  <a:pt x="47351" y="32372"/>
                </a:cubicBezTo>
                <a:lnTo>
                  <a:pt x="255874" y="32797"/>
                </a:lnTo>
                <a:lnTo>
                  <a:pt x="6529259" y="0"/>
                </a:lnTo>
                <a:cubicBezTo>
                  <a:pt x="7029322" y="30531"/>
                  <a:pt x="7386510" y="-1"/>
                  <a:pt x="7729410" y="30531"/>
                </a:cubicBezTo>
                <a:cubicBezTo>
                  <a:pt x="7707716" y="2585987"/>
                  <a:pt x="7753223" y="4971471"/>
                  <a:pt x="7657972" y="6274128"/>
                </a:cubicBezTo>
                <a:cubicBezTo>
                  <a:pt x="7649782" y="6434165"/>
                  <a:pt x="7656570" y="6381800"/>
                  <a:pt x="7492264" y="6402154"/>
                </a:cubicBezTo>
                <a:cubicBezTo>
                  <a:pt x="7433854" y="6404650"/>
                  <a:pt x="7344915" y="6405586"/>
                  <a:pt x="7240058" y="6405352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C2A7D46-E722-48B1-8710-943413C4B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38" y="746579"/>
            <a:ext cx="6193116" cy="5124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89D71-0E85-4CA7-8D1E-34379CA6D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0869" y="2483708"/>
            <a:ext cx="4547541" cy="3880022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 - Public speaking and communication students uploading speeches and presentations</a:t>
            </a:r>
          </a:p>
          <a:p>
            <a:pPr>
              <a:lnSpc>
                <a:spcPct val="90000"/>
              </a:lnSpc>
            </a:pP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- Students can record using laptops or cell phones</a:t>
            </a:r>
          </a:p>
          <a:p>
            <a:pPr>
              <a:lnSpc>
                <a:spcPct val="90000"/>
              </a:lnSpc>
            </a:pPr>
            <a:r>
              <a:rPr lang="en-US" dirty="0"/>
              <a:t> - Video discussions, group projects, alternative essays</a:t>
            </a:r>
          </a:p>
          <a:p>
            <a:pPr>
              <a:lnSpc>
                <a:spcPct val="90000"/>
              </a:lnSpc>
            </a:pPr>
            <a:r>
              <a:rPr lang="en-US" dirty="0"/>
              <a:t> - Skip proctors with “math explainer” videos</a:t>
            </a:r>
          </a:p>
        </p:txBody>
      </p:sp>
    </p:spTree>
    <p:extLst>
      <p:ext uri="{BB962C8B-B14F-4D97-AF65-F5344CB8AC3E}">
        <p14:creationId xmlns:p14="http://schemas.microsoft.com/office/powerpoint/2010/main" val="2369814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3D6A03ED-7B7A-4C88-8FFC-A4D862447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674D90-58A3-4CC2-9E12-A717D1E4E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015" y="747906"/>
            <a:ext cx="3811205" cy="205879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/>
              <a:t>Student voice through audio and video assignments</a:t>
            </a:r>
          </a:p>
        </p:txBody>
      </p: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53975754-B125-4FFC-9140-F88A16E3D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79013" y="303198"/>
            <a:ext cx="6631387" cy="5959786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31470"/>
              <a:gd name="connsiteY0" fmla="*/ 6405352 h 6405386"/>
              <a:gd name="connsiteX1" fmla="*/ 6552830 w 7631470"/>
              <a:gd name="connsiteY1" fmla="*/ 6396252 h 6405386"/>
              <a:gd name="connsiteX2" fmla="*/ 987782 w 7631470"/>
              <a:gd name="connsiteY2" fmla="*/ 6365722 h 6405386"/>
              <a:gd name="connsiteX3" fmla="*/ 0 w 7631470"/>
              <a:gd name="connsiteY3" fmla="*/ 6336938 h 6405386"/>
              <a:gd name="connsiteX4" fmla="*/ 0 w 7631470"/>
              <a:gd name="connsiteY4" fmla="*/ 32372 h 6405386"/>
              <a:gd name="connsiteX5" fmla="*/ 157934 w 7631470"/>
              <a:gd name="connsiteY5" fmla="*/ 32797 h 6405386"/>
              <a:gd name="connsiteX6" fmla="*/ 6431319 w 7631470"/>
              <a:gd name="connsiteY6" fmla="*/ 0 h 6405386"/>
              <a:gd name="connsiteX7" fmla="*/ 7631470 w 7631470"/>
              <a:gd name="connsiteY7" fmla="*/ 30531 h 6405386"/>
              <a:gd name="connsiteX8" fmla="*/ 7560032 w 7631470"/>
              <a:gd name="connsiteY8" fmla="*/ 6274128 h 6405386"/>
              <a:gd name="connsiteX9" fmla="*/ 7394324 w 7631470"/>
              <a:gd name="connsiteY9" fmla="*/ 6402154 h 6405386"/>
              <a:gd name="connsiteX10" fmla="*/ 7142118 w 7631470"/>
              <a:gd name="connsiteY10" fmla="*/ 6405352 h 6405386"/>
              <a:gd name="connsiteX0" fmla="*/ 7154766 w 7644118"/>
              <a:gd name="connsiteY0" fmla="*/ 6405352 h 6405386"/>
              <a:gd name="connsiteX1" fmla="*/ 6565478 w 7644118"/>
              <a:gd name="connsiteY1" fmla="*/ 6396252 h 6405386"/>
              <a:gd name="connsiteX2" fmla="*/ 1000430 w 7644118"/>
              <a:gd name="connsiteY2" fmla="*/ 6365722 h 6405386"/>
              <a:gd name="connsiteX3" fmla="*/ 0 w 7644118"/>
              <a:gd name="connsiteY3" fmla="*/ 6324387 h 6405386"/>
              <a:gd name="connsiteX4" fmla="*/ 12648 w 7644118"/>
              <a:gd name="connsiteY4" fmla="*/ 32372 h 6405386"/>
              <a:gd name="connsiteX5" fmla="*/ 170582 w 7644118"/>
              <a:gd name="connsiteY5" fmla="*/ 32797 h 6405386"/>
              <a:gd name="connsiteX6" fmla="*/ 6443967 w 7644118"/>
              <a:gd name="connsiteY6" fmla="*/ 0 h 6405386"/>
              <a:gd name="connsiteX7" fmla="*/ 7644118 w 7644118"/>
              <a:gd name="connsiteY7" fmla="*/ 30531 h 6405386"/>
              <a:gd name="connsiteX8" fmla="*/ 7572680 w 7644118"/>
              <a:gd name="connsiteY8" fmla="*/ 6274128 h 6405386"/>
              <a:gd name="connsiteX9" fmla="*/ 7406972 w 7644118"/>
              <a:gd name="connsiteY9" fmla="*/ 6402154 h 6405386"/>
              <a:gd name="connsiteX10" fmla="*/ 7154766 w 7644118"/>
              <a:gd name="connsiteY10" fmla="*/ 6405352 h 6405386"/>
              <a:gd name="connsiteX0" fmla="*/ 7167747 w 7657099"/>
              <a:gd name="connsiteY0" fmla="*/ 6405352 h 6405386"/>
              <a:gd name="connsiteX1" fmla="*/ 6578459 w 7657099"/>
              <a:gd name="connsiteY1" fmla="*/ 6396252 h 6405386"/>
              <a:gd name="connsiteX2" fmla="*/ 1013411 w 7657099"/>
              <a:gd name="connsiteY2" fmla="*/ 6365722 h 6405386"/>
              <a:gd name="connsiteX3" fmla="*/ 12981 w 7657099"/>
              <a:gd name="connsiteY3" fmla="*/ 6324387 h 6405386"/>
              <a:gd name="connsiteX4" fmla="*/ 25629 w 7657099"/>
              <a:gd name="connsiteY4" fmla="*/ 32372 h 6405386"/>
              <a:gd name="connsiteX5" fmla="*/ 183563 w 7657099"/>
              <a:gd name="connsiteY5" fmla="*/ 32797 h 6405386"/>
              <a:gd name="connsiteX6" fmla="*/ 6456948 w 7657099"/>
              <a:gd name="connsiteY6" fmla="*/ 0 h 6405386"/>
              <a:gd name="connsiteX7" fmla="*/ 7657099 w 7657099"/>
              <a:gd name="connsiteY7" fmla="*/ 30531 h 6405386"/>
              <a:gd name="connsiteX8" fmla="*/ 7585661 w 7657099"/>
              <a:gd name="connsiteY8" fmla="*/ 6274128 h 6405386"/>
              <a:gd name="connsiteX9" fmla="*/ 7419953 w 7657099"/>
              <a:gd name="connsiteY9" fmla="*/ 6402154 h 6405386"/>
              <a:gd name="connsiteX10" fmla="*/ 7167747 w 7657099"/>
              <a:gd name="connsiteY10" fmla="*/ 6405352 h 6405386"/>
              <a:gd name="connsiteX0" fmla="*/ 7236700 w 7726052"/>
              <a:gd name="connsiteY0" fmla="*/ 6405352 h 6405386"/>
              <a:gd name="connsiteX1" fmla="*/ 6647412 w 7726052"/>
              <a:gd name="connsiteY1" fmla="*/ 6396252 h 6405386"/>
              <a:gd name="connsiteX2" fmla="*/ 1082364 w 7726052"/>
              <a:gd name="connsiteY2" fmla="*/ 6365722 h 6405386"/>
              <a:gd name="connsiteX3" fmla="*/ 6051 w 7726052"/>
              <a:gd name="connsiteY3" fmla="*/ 6324387 h 6405386"/>
              <a:gd name="connsiteX4" fmla="*/ 94582 w 7726052"/>
              <a:gd name="connsiteY4" fmla="*/ 32372 h 6405386"/>
              <a:gd name="connsiteX5" fmla="*/ 252516 w 7726052"/>
              <a:gd name="connsiteY5" fmla="*/ 32797 h 6405386"/>
              <a:gd name="connsiteX6" fmla="*/ 6525901 w 7726052"/>
              <a:gd name="connsiteY6" fmla="*/ 0 h 6405386"/>
              <a:gd name="connsiteX7" fmla="*/ 7726052 w 7726052"/>
              <a:gd name="connsiteY7" fmla="*/ 30531 h 6405386"/>
              <a:gd name="connsiteX8" fmla="*/ 7654614 w 7726052"/>
              <a:gd name="connsiteY8" fmla="*/ 6274128 h 6405386"/>
              <a:gd name="connsiteX9" fmla="*/ 7488906 w 7726052"/>
              <a:gd name="connsiteY9" fmla="*/ 6402154 h 6405386"/>
              <a:gd name="connsiteX10" fmla="*/ 7236700 w 7726052"/>
              <a:gd name="connsiteY10" fmla="*/ 6405352 h 6405386"/>
              <a:gd name="connsiteX0" fmla="*/ 7240058 w 7729410"/>
              <a:gd name="connsiteY0" fmla="*/ 6405352 h 6405386"/>
              <a:gd name="connsiteX1" fmla="*/ 6650770 w 7729410"/>
              <a:gd name="connsiteY1" fmla="*/ 6396252 h 6405386"/>
              <a:gd name="connsiteX2" fmla="*/ 1085722 w 7729410"/>
              <a:gd name="connsiteY2" fmla="*/ 6365722 h 6405386"/>
              <a:gd name="connsiteX3" fmla="*/ 9409 w 7729410"/>
              <a:gd name="connsiteY3" fmla="*/ 6324387 h 6405386"/>
              <a:gd name="connsiteX4" fmla="*/ 47351 w 7729410"/>
              <a:gd name="connsiteY4" fmla="*/ 32372 h 6405386"/>
              <a:gd name="connsiteX5" fmla="*/ 255874 w 7729410"/>
              <a:gd name="connsiteY5" fmla="*/ 32797 h 6405386"/>
              <a:gd name="connsiteX6" fmla="*/ 6529259 w 7729410"/>
              <a:gd name="connsiteY6" fmla="*/ 0 h 6405386"/>
              <a:gd name="connsiteX7" fmla="*/ 7729410 w 7729410"/>
              <a:gd name="connsiteY7" fmla="*/ 30531 h 6405386"/>
              <a:gd name="connsiteX8" fmla="*/ 7657972 w 7729410"/>
              <a:gd name="connsiteY8" fmla="*/ 6274128 h 6405386"/>
              <a:gd name="connsiteX9" fmla="*/ 7492264 w 7729410"/>
              <a:gd name="connsiteY9" fmla="*/ 6402154 h 6405386"/>
              <a:gd name="connsiteX10" fmla="*/ 7240058 w 7729410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29410" h="6405386">
                <a:moveTo>
                  <a:pt x="7240058" y="6405352"/>
                </a:moveTo>
                <a:cubicBezTo>
                  <a:pt x="7065297" y="6404963"/>
                  <a:pt x="6846319" y="6401325"/>
                  <a:pt x="6650770" y="6396252"/>
                </a:cubicBezTo>
                <a:lnTo>
                  <a:pt x="1085722" y="6365722"/>
                </a:lnTo>
                <a:lnTo>
                  <a:pt x="9409" y="6324387"/>
                </a:lnTo>
                <a:cubicBezTo>
                  <a:pt x="-24317" y="4214496"/>
                  <a:pt x="43135" y="2129710"/>
                  <a:pt x="47351" y="32372"/>
                </a:cubicBezTo>
                <a:lnTo>
                  <a:pt x="255874" y="32797"/>
                </a:lnTo>
                <a:lnTo>
                  <a:pt x="6529259" y="0"/>
                </a:lnTo>
                <a:cubicBezTo>
                  <a:pt x="7029322" y="30531"/>
                  <a:pt x="7386510" y="-1"/>
                  <a:pt x="7729410" y="30531"/>
                </a:cubicBezTo>
                <a:cubicBezTo>
                  <a:pt x="7707716" y="2585987"/>
                  <a:pt x="7753223" y="4971471"/>
                  <a:pt x="7657972" y="6274128"/>
                </a:cubicBezTo>
                <a:cubicBezTo>
                  <a:pt x="7649782" y="6434165"/>
                  <a:pt x="7656570" y="6381800"/>
                  <a:pt x="7492264" y="6402154"/>
                </a:cubicBezTo>
                <a:cubicBezTo>
                  <a:pt x="7433854" y="6404650"/>
                  <a:pt x="7344915" y="6405586"/>
                  <a:pt x="7240058" y="6405352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Child in plaid shirt, white t-shirt, brown pants with arms outstretched in front of cell phone and ring light in living room">
            <a:extLst>
              <a:ext uri="{FF2B5EF4-FFF2-40B4-BE49-F238E27FC236}">
                <a16:creationId xmlns:a16="http://schemas.microsoft.com/office/drawing/2014/main" id="{DDAC21A3-D039-4AA5-A57A-EBD9C55AC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38" y="1242028"/>
            <a:ext cx="6193116" cy="4133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F93A5-FCB8-4D76-9446-46BC5BBF1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900" y="2997200"/>
            <a:ext cx="3768403" cy="32167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Practice and Revision</a:t>
            </a:r>
          </a:p>
          <a:p>
            <a:pPr algn="ctr"/>
            <a:r>
              <a:rPr lang="en-US"/>
              <a:t>Self-reflection</a:t>
            </a:r>
          </a:p>
          <a:p>
            <a:pPr algn="ctr"/>
            <a:r>
              <a:rPr lang="en-US"/>
              <a:t>Peer review</a:t>
            </a:r>
          </a:p>
          <a:p>
            <a:pPr algn="ctr"/>
            <a:r>
              <a:rPr lang="en-US"/>
              <a:t>Refining Voice</a:t>
            </a:r>
          </a:p>
        </p:txBody>
      </p:sp>
    </p:spTree>
    <p:extLst>
      <p:ext uri="{BB962C8B-B14F-4D97-AF65-F5344CB8AC3E}">
        <p14:creationId xmlns:p14="http://schemas.microsoft.com/office/powerpoint/2010/main" val="1432986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D6A03ED-7B7A-4C88-8FFC-A4D862447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E1E0F3-5394-44A4-83D5-69DF8C30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015" y="747906"/>
            <a:ext cx="3811205" cy="205879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Student choice assignments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3975754-B125-4FFC-9140-F88A16E3D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79013" y="303198"/>
            <a:ext cx="6631387" cy="5959786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31470"/>
              <a:gd name="connsiteY0" fmla="*/ 6405352 h 6405386"/>
              <a:gd name="connsiteX1" fmla="*/ 6552830 w 7631470"/>
              <a:gd name="connsiteY1" fmla="*/ 6396252 h 6405386"/>
              <a:gd name="connsiteX2" fmla="*/ 987782 w 7631470"/>
              <a:gd name="connsiteY2" fmla="*/ 6365722 h 6405386"/>
              <a:gd name="connsiteX3" fmla="*/ 0 w 7631470"/>
              <a:gd name="connsiteY3" fmla="*/ 6336938 h 6405386"/>
              <a:gd name="connsiteX4" fmla="*/ 0 w 7631470"/>
              <a:gd name="connsiteY4" fmla="*/ 32372 h 6405386"/>
              <a:gd name="connsiteX5" fmla="*/ 157934 w 7631470"/>
              <a:gd name="connsiteY5" fmla="*/ 32797 h 6405386"/>
              <a:gd name="connsiteX6" fmla="*/ 6431319 w 7631470"/>
              <a:gd name="connsiteY6" fmla="*/ 0 h 6405386"/>
              <a:gd name="connsiteX7" fmla="*/ 7631470 w 7631470"/>
              <a:gd name="connsiteY7" fmla="*/ 30531 h 6405386"/>
              <a:gd name="connsiteX8" fmla="*/ 7560032 w 7631470"/>
              <a:gd name="connsiteY8" fmla="*/ 6274128 h 6405386"/>
              <a:gd name="connsiteX9" fmla="*/ 7394324 w 7631470"/>
              <a:gd name="connsiteY9" fmla="*/ 6402154 h 6405386"/>
              <a:gd name="connsiteX10" fmla="*/ 7142118 w 7631470"/>
              <a:gd name="connsiteY10" fmla="*/ 6405352 h 6405386"/>
              <a:gd name="connsiteX0" fmla="*/ 7154766 w 7644118"/>
              <a:gd name="connsiteY0" fmla="*/ 6405352 h 6405386"/>
              <a:gd name="connsiteX1" fmla="*/ 6565478 w 7644118"/>
              <a:gd name="connsiteY1" fmla="*/ 6396252 h 6405386"/>
              <a:gd name="connsiteX2" fmla="*/ 1000430 w 7644118"/>
              <a:gd name="connsiteY2" fmla="*/ 6365722 h 6405386"/>
              <a:gd name="connsiteX3" fmla="*/ 0 w 7644118"/>
              <a:gd name="connsiteY3" fmla="*/ 6324387 h 6405386"/>
              <a:gd name="connsiteX4" fmla="*/ 12648 w 7644118"/>
              <a:gd name="connsiteY4" fmla="*/ 32372 h 6405386"/>
              <a:gd name="connsiteX5" fmla="*/ 170582 w 7644118"/>
              <a:gd name="connsiteY5" fmla="*/ 32797 h 6405386"/>
              <a:gd name="connsiteX6" fmla="*/ 6443967 w 7644118"/>
              <a:gd name="connsiteY6" fmla="*/ 0 h 6405386"/>
              <a:gd name="connsiteX7" fmla="*/ 7644118 w 7644118"/>
              <a:gd name="connsiteY7" fmla="*/ 30531 h 6405386"/>
              <a:gd name="connsiteX8" fmla="*/ 7572680 w 7644118"/>
              <a:gd name="connsiteY8" fmla="*/ 6274128 h 6405386"/>
              <a:gd name="connsiteX9" fmla="*/ 7406972 w 7644118"/>
              <a:gd name="connsiteY9" fmla="*/ 6402154 h 6405386"/>
              <a:gd name="connsiteX10" fmla="*/ 7154766 w 7644118"/>
              <a:gd name="connsiteY10" fmla="*/ 6405352 h 6405386"/>
              <a:gd name="connsiteX0" fmla="*/ 7167747 w 7657099"/>
              <a:gd name="connsiteY0" fmla="*/ 6405352 h 6405386"/>
              <a:gd name="connsiteX1" fmla="*/ 6578459 w 7657099"/>
              <a:gd name="connsiteY1" fmla="*/ 6396252 h 6405386"/>
              <a:gd name="connsiteX2" fmla="*/ 1013411 w 7657099"/>
              <a:gd name="connsiteY2" fmla="*/ 6365722 h 6405386"/>
              <a:gd name="connsiteX3" fmla="*/ 12981 w 7657099"/>
              <a:gd name="connsiteY3" fmla="*/ 6324387 h 6405386"/>
              <a:gd name="connsiteX4" fmla="*/ 25629 w 7657099"/>
              <a:gd name="connsiteY4" fmla="*/ 32372 h 6405386"/>
              <a:gd name="connsiteX5" fmla="*/ 183563 w 7657099"/>
              <a:gd name="connsiteY5" fmla="*/ 32797 h 6405386"/>
              <a:gd name="connsiteX6" fmla="*/ 6456948 w 7657099"/>
              <a:gd name="connsiteY6" fmla="*/ 0 h 6405386"/>
              <a:gd name="connsiteX7" fmla="*/ 7657099 w 7657099"/>
              <a:gd name="connsiteY7" fmla="*/ 30531 h 6405386"/>
              <a:gd name="connsiteX8" fmla="*/ 7585661 w 7657099"/>
              <a:gd name="connsiteY8" fmla="*/ 6274128 h 6405386"/>
              <a:gd name="connsiteX9" fmla="*/ 7419953 w 7657099"/>
              <a:gd name="connsiteY9" fmla="*/ 6402154 h 6405386"/>
              <a:gd name="connsiteX10" fmla="*/ 7167747 w 7657099"/>
              <a:gd name="connsiteY10" fmla="*/ 6405352 h 6405386"/>
              <a:gd name="connsiteX0" fmla="*/ 7236700 w 7726052"/>
              <a:gd name="connsiteY0" fmla="*/ 6405352 h 6405386"/>
              <a:gd name="connsiteX1" fmla="*/ 6647412 w 7726052"/>
              <a:gd name="connsiteY1" fmla="*/ 6396252 h 6405386"/>
              <a:gd name="connsiteX2" fmla="*/ 1082364 w 7726052"/>
              <a:gd name="connsiteY2" fmla="*/ 6365722 h 6405386"/>
              <a:gd name="connsiteX3" fmla="*/ 6051 w 7726052"/>
              <a:gd name="connsiteY3" fmla="*/ 6324387 h 6405386"/>
              <a:gd name="connsiteX4" fmla="*/ 94582 w 7726052"/>
              <a:gd name="connsiteY4" fmla="*/ 32372 h 6405386"/>
              <a:gd name="connsiteX5" fmla="*/ 252516 w 7726052"/>
              <a:gd name="connsiteY5" fmla="*/ 32797 h 6405386"/>
              <a:gd name="connsiteX6" fmla="*/ 6525901 w 7726052"/>
              <a:gd name="connsiteY6" fmla="*/ 0 h 6405386"/>
              <a:gd name="connsiteX7" fmla="*/ 7726052 w 7726052"/>
              <a:gd name="connsiteY7" fmla="*/ 30531 h 6405386"/>
              <a:gd name="connsiteX8" fmla="*/ 7654614 w 7726052"/>
              <a:gd name="connsiteY8" fmla="*/ 6274128 h 6405386"/>
              <a:gd name="connsiteX9" fmla="*/ 7488906 w 7726052"/>
              <a:gd name="connsiteY9" fmla="*/ 6402154 h 6405386"/>
              <a:gd name="connsiteX10" fmla="*/ 7236700 w 7726052"/>
              <a:gd name="connsiteY10" fmla="*/ 6405352 h 6405386"/>
              <a:gd name="connsiteX0" fmla="*/ 7240058 w 7729410"/>
              <a:gd name="connsiteY0" fmla="*/ 6405352 h 6405386"/>
              <a:gd name="connsiteX1" fmla="*/ 6650770 w 7729410"/>
              <a:gd name="connsiteY1" fmla="*/ 6396252 h 6405386"/>
              <a:gd name="connsiteX2" fmla="*/ 1085722 w 7729410"/>
              <a:gd name="connsiteY2" fmla="*/ 6365722 h 6405386"/>
              <a:gd name="connsiteX3" fmla="*/ 9409 w 7729410"/>
              <a:gd name="connsiteY3" fmla="*/ 6324387 h 6405386"/>
              <a:gd name="connsiteX4" fmla="*/ 47351 w 7729410"/>
              <a:gd name="connsiteY4" fmla="*/ 32372 h 6405386"/>
              <a:gd name="connsiteX5" fmla="*/ 255874 w 7729410"/>
              <a:gd name="connsiteY5" fmla="*/ 32797 h 6405386"/>
              <a:gd name="connsiteX6" fmla="*/ 6529259 w 7729410"/>
              <a:gd name="connsiteY6" fmla="*/ 0 h 6405386"/>
              <a:gd name="connsiteX7" fmla="*/ 7729410 w 7729410"/>
              <a:gd name="connsiteY7" fmla="*/ 30531 h 6405386"/>
              <a:gd name="connsiteX8" fmla="*/ 7657972 w 7729410"/>
              <a:gd name="connsiteY8" fmla="*/ 6274128 h 6405386"/>
              <a:gd name="connsiteX9" fmla="*/ 7492264 w 7729410"/>
              <a:gd name="connsiteY9" fmla="*/ 6402154 h 6405386"/>
              <a:gd name="connsiteX10" fmla="*/ 7240058 w 7729410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29410" h="6405386">
                <a:moveTo>
                  <a:pt x="7240058" y="6405352"/>
                </a:moveTo>
                <a:cubicBezTo>
                  <a:pt x="7065297" y="6404963"/>
                  <a:pt x="6846319" y="6401325"/>
                  <a:pt x="6650770" y="6396252"/>
                </a:cubicBezTo>
                <a:lnTo>
                  <a:pt x="1085722" y="6365722"/>
                </a:lnTo>
                <a:lnTo>
                  <a:pt x="9409" y="6324387"/>
                </a:lnTo>
                <a:cubicBezTo>
                  <a:pt x="-24317" y="4214496"/>
                  <a:pt x="43135" y="2129710"/>
                  <a:pt x="47351" y="32372"/>
                </a:cubicBezTo>
                <a:lnTo>
                  <a:pt x="255874" y="32797"/>
                </a:lnTo>
                <a:lnTo>
                  <a:pt x="6529259" y="0"/>
                </a:lnTo>
                <a:cubicBezTo>
                  <a:pt x="7029322" y="30531"/>
                  <a:pt x="7386510" y="-1"/>
                  <a:pt x="7729410" y="30531"/>
                </a:cubicBezTo>
                <a:cubicBezTo>
                  <a:pt x="7707716" y="2585987"/>
                  <a:pt x="7753223" y="4971471"/>
                  <a:pt x="7657972" y="6274128"/>
                </a:cubicBezTo>
                <a:cubicBezTo>
                  <a:pt x="7649782" y="6434165"/>
                  <a:pt x="7656570" y="6381800"/>
                  <a:pt x="7492264" y="6402154"/>
                </a:cubicBezTo>
                <a:cubicBezTo>
                  <a:pt x="7433854" y="6404650"/>
                  <a:pt x="7344915" y="6405586"/>
                  <a:pt x="7240058" y="6405352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046C51A-2418-2D4C-AAAD-4EA28167E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38" y="847217"/>
            <a:ext cx="6193116" cy="4923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7CBDAF-8738-4415-898C-F188B4782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900" y="2997200"/>
            <a:ext cx="3768403" cy="3216713"/>
          </a:xfrm>
        </p:spPr>
        <p:txBody>
          <a:bodyPr anchor="ctr"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Focus on lesson and assignment objectives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Give students option on form of submission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 help or clear instructions</a:t>
            </a:r>
          </a:p>
        </p:txBody>
      </p:sp>
    </p:spTree>
    <p:extLst>
      <p:ext uri="{BB962C8B-B14F-4D97-AF65-F5344CB8AC3E}">
        <p14:creationId xmlns:p14="http://schemas.microsoft.com/office/powerpoint/2010/main" val="699544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FF6A6-AC17-44CE-A789-49F97B00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Podcast projects and other ways to show mastery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C46DC-111D-4B29-B1B3-80A546AB8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050" y="2089298"/>
            <a:ext cx="6550744" cy="399022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Students find podcast episodes related to topics covered in the class and do a review or analysis assignment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Students create mini-podcasts individually or in groups and submit via LMS or VPS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Podcast project as an “alternative essay” for a major assignment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 tip: Teach students about transcripts and accessibility </a:t>
            </a:r>
          </a:p>
        </p:txBody>
      </p:sp>
      <p:pic>
        <p:nvPicPr>
          <p:cNvPr id="7" name="Picture 6" descr="On air sign with the light on">
            <a:extLst>
              <a:ext uri="{FF2B5EF4-FFF2-40B4-BE49-F238E27FC236}">
                <a16:creationId xmlns:a16="http://schemas.microsoft.com/office/drawing/2014/main" id="{8564C3C8-BF5D-F747-8F12-1BAC6310E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793" y="2278671"/>
            <a:ext cx="4446770" cy="2861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5454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BF7BC237-77DF-4DFB-94F7-DB493EDA1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31DB95-729F-4EE1-A97D-23945EC8B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68" y="974868"/>
            <a:ext cx="3790042" cy="49082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Fix grading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3820533F-D653-4ABD-96B8-1423863230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111249"/>
              </p:ext>
            </p:extLst>
          </p:nvPr>
        </p:nvGraphicFramePr>
        <p:xfrm>
          <a:off x="4277710" y="628642"/>
          <a:ext cx="7290925" cy="5600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8359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2B4CD28-604D-4D9D-89A8-12FAC7245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icrophone in a bar">
            <a:extLst>
              <a:ext uri="{FF2B5EF4-FFF2-40B4-BE49-F238E27FC236}">
                <a16:creationId xmlns:a16="http://schemas.microsoft.com/office/drawing/2014/main" id="{D7B62910-BB02-4E7B-96ED-B96511FC1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7" b="7917"/>
          <a:stretch/>
        </p:blipFill>
        <p:spPr>
          <a:xfrm>
            <a:off x="19" y="0"/>
            <a:ext cx="12191981" cy="685799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9AD5DBC-DEC2-48AB-A2B9-164512BE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496546" y="475905"/>
            <a:ext cx="5522001" cy="2792916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0B1-C107-764D-9AB3-EE9232355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56" y="623429"/>
            <a:ext cx="5036457" cy="19095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Advice, technology, and helping faculty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E8679-CB21-4876-82EA-4D4D5D4BC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496549" y="410803"/>
            <a:ext cx="5522001" cy="2792916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69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7BC237-77DF-4DFB-94F7-DB493EDA1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927EF-113D-43BE-9633-D76ABA07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04" y="974869"/>
            <a:ext cx="3790042" cy="4908263"/>
          </a:xfrm>
        </p:spPr>
        <p:txBody>
          <a:bodyPr>
            <a:normAutofit/>
          </a:bodyPr>
          <a:lstStyle/>
          <a:p>
            <a:pPr algn="ctr"/>
            <a:r>
              <a:rPr lang="en-US"/>
              <a:t>VPS Much?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1A11EA-4EDC-479F-AEA6-9C507168AD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2621939"/>
              </p:ext>
            </p:extLst>
          </p:nvPr>
        </p:nvGraphicFramePr>
        <p:xfrm>
          <a:off x="5185533" y="628642"/>
          <a:ext cx="6383102" cy="5600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7017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474318-9BA9-4C58-85CC-EAF141DDB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ADBC609-A264-4706-8FCD-C3B072E7C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678838" y="1135438"/>
            <a:ext cx="4728955" cy="4602352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140095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0 h 6201109"/>
              <a:gd name="connsiteX1" fmla="*/ 705111 w 12117505"/>
              <a:gd name="connsiteY1" fmla="*/ 15164 h 6201109"/>
              <a:gd name="connsiteX2" fmla="*/ 0 w 12117505"/>
              <a:gd name="connsiteY2" fmla="*/ 120954 h 6201109"/>
              <a:gd name="connsiteX3" fmla="*/ 0 w 12117505"/>
              <a:gd name="connsiteY3" fmla="*/ 879244 h 6201109"/>
              <a:gd name="connsiteX4" fmla="*/ 4597 w 12117505"/>
              <a:gd name="connsiteY4" fmla="*/ 879244 h 6201109"/>
              <a:gd name="connsiteX5" fmla="*/ 88972 w 12117505"/>
              <a:gd name="connsiteY5" fmla="*/ 3493946 h 6201109"/>
              <a:gd name="connsiteX6" fmla="*/ 148480 w 12117505"/>
              <a:gd name="connsiteY6" fmla="*/ 5900939 h 6201109"/>
              <a:gd name="connsiteX7" fmla="*/ 3319168 w 12117505"/>
              <a:gd name="connsiteY7" fmla="*/ 5903475 h 6201109"/>
              <a:gd name="connsiteX8" fmla="*/ 4308929 w 12117505"/>
              <a:gd name="connsiteY8" fmla="*/ 5896815 h 6201109"/>
              <a:gd name="connsiteX9" fmla="*/ 5308288 w 12117505"/>
              <a:gd name="connsiteY9" fmla="*/ 5907908 h 6201109"/>
              <a:gd name="connsiteX10" fmla="*/ 5707509 w 12117505"/>
              <a:gd name="connsiteY10" fmla="*/ 6201109 h 6201109"/>
              <a:gd name="connsiteX11" fmla="*/ 6071394 w 12117505"/>
              <a:gd name="connsiteY11" fmla="*/ 5887212 h 6201109"/>
              <a:gd name="connsiteX12" fmla="*/ 9098386 w 12117505"/>
              <a:gd name="connsiteY12" fmla="*/ 5881722 h 6201109"/>
              <a:gd name="connsiteX13" fmla="*/ 10007288 w 12117505"/>
              <a:gd name="connsiteY13" fmla="*/ 5884597 h 6201109"/>
              <a:gd name="connsiteX14" fmla="*/ 10927227 w 12117505"/>
              <a:gd name="connsiteY14" fmla="*/ 5892464 h 6201109"/>
              <a:gd name="connsiteX15" fmla="*/ 12085310 w 12117505"/>
              <a:gd name="connsiteY15" fmla="*/ 5891418 h 6201109"/>
              <a:gd name="connsiteX16" fmla="*/ 12063456 w 12117505"/>
              <a:gd name="connsiteY16" fmla="*/ 2591772 h 6201109"/>
              <a:gd name="connsiteX17" fmla="*/ 12054104 w 12117505"/>
              <a:gd name="connsiteY17" fmla="*/ 146411 h 6201109"/>
              <a:gd name="connsiteX18" fmla="*/ 11486459 w 12117505"/>
              <a:gd name="connsiteY18" fmla="*/ 85188 h 6201109"/>
              <a:gd name="connsiteX19" fmla="*/ 10223511 w 12117505"/>
              <a:gd name="connsiteY19" fmla="*/ 71157 h 6201109"/>
              <a:gd name="connsiteX20" fmla="*/ 7599878 w 12117505"/>
              <a:gd name="connsiteY20" fmla="*/ 46008 h 6201109"/>
              <a:gd name="connsiteX21" fmla="*/ 2161267 w 12117505"/>
              <a:gd name="connsiteY21" fmla="*/ 0 h 6201109"/>
              <a:gd name="connsiteX0" fmla="*/ 2695196 w 12117505"/>
              <a:gd name="connsiteY0" fmla="*/ 36292 h 6185945"/>
              <a:gd name="connsiteX1" fmla="*/ 705111 w 12117505"/>
              <a:gd name="connsiteY1" fmla="*/ 0 h 6185945"/>
              <a:gd name="connsiteX2" fmla="*/ 0 w 12117505"/>
              <a:gd name="connsiteY2" fmla="*/ 105790 h 6185945"/>
              <a:gd name="connsiteX3" fmla="*/ 0 w 12117505"/>
              <a:gd name="connsiteY3" fmla="*/ 864080 h 6185945"/>
              <a:gd name="connsiteX4" fmla="*/ 4597 w 12117505"/>
              <a:gd name="connsiteY4" fmla="*/ 864080 h 6185945"/>
              <a:gd name="connsiteX5" fmla="*/ 88972 w 12117505"/>
              <a:gd name="connsiteY5" fmla="*/ 3478782 h 6185945"/>
              <a:gd name="connsiteX6" fmla="*/ 148480 w 12117505"/>
              <a:gd name="connsiteY6" fmla="*/ 5885775 h 6185945"/>
              <a:gd name="connsiteX7" fmla="*/ 3319168 w 12117505"/>
              <a:gd name="connsiteY7" fmla="*/ 5888311 h 6185945"/>
              <a:gd name="connsiteX8" fmla="*/ 4308929 w 12117505"/>
              <a:gd name="connsiteY8" fmla="*/ 5881651 h 6185945"/>
              <a:gd name="connsiteX9" fmla="*/ 5308288 w 12117505"/>
              <a:gd name="connsiteY9" fmla="*/ 5892744 h 6185945"/>
              <a:gd name="connsiteX10" fmla="*/ 5707509 w 12117505"/>
              <a:gd name="connsiteY10" fmla="*/ 6185945 h 6185945"/>
              <a:gd name="connsiteX11" fmla="*/ 6071394 w 12117505"/>
              <a:gd name="connsiteY11" fmla="*/ 5872048 h 6185945"/>
              <a:gd name="connsiteX12" fmla="*/ 9098386 w 12117505"/>
              <a:gd name="connsiteY12" fmla="*/ 5866558 h 6185945"/>
              <a:gd name="connsiteX13" fmla="*/ 10007288 w 12117505"/>
              <a:gd name="connsiteY13" fmla="*/ 5869433 h 6185945"/>
              <a:gd name="connsiteX14" fmla="*/ 10927227 w 12117505"/>
              <a:gd name="connsiteY14" fmla="*/ 5877300 h 6185945"/>
              <a:gd name="connsiteX15" fmla="*/ 12085310 w 12117505"/>
              <a:gd name="connsiteY15" fmla="*/ 5876254 h 6185945"/>
              <a:gd name="connsiteX16" fmla="*/ 12063456 w 12117505"/>
              <a:gd name="connsiteY16" fmla="*/ 2576608 h 6185945"/>
              <a:gd name="connsiteX17" fmla="*/ 12054104 w 12117505"/>
              <a:gd name="connsiteY17" fmla="*/ 131247 h 6185945"/>
              <a:gd name="connsiteX18" fmla="*/ 11486459 w 12117505"/>
              <a:gd name="connsiteY18" fmla="*/ 70024 h 6185945"/>
              <a:gd name="connsiteX19" fmla="*/ 10223511 w 12117505"/>
              <a:gd name="connsiteY19" fmla="*/ 55993 h 6185945"/>
              <a:gd name="connsiteX20" fmla="*/ 7599878 w 12117505"/>
              <a:gd name="connsiteY20" fmla="*/ 30844 h 6185945"/>
              <a:gd name="connsiteX21" fmla="*/ 2695196 w 12117505"/>
              <a:gd name="connsiteY21" fmla="*/ 36292 h 6185945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071394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254140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210525"/>
              <a:gd name="connsiteX1" fmla="*/ 604999 w 12117505"/>
              <a:gd name="connsiteY1" fmla="*/ 37768 h 6210525"/>
              <a:gd name="connsiteX2" fmla="*/ 0 w 12117505"/>
              <a:gd name="connsiteY2" fmla="*/ 74946 h 6210525"/>
              <a:gd name="connsiteX3" fmla="*/ 0 w 12117505"/>
              <a:gd name="connsiteY3" fmla="*/ 833236 h 6210525"/>
              <a:gd name="connsiteX4" fmla="*/ 4597 w 12117505"/>
              <a:gd name="connsiteY4" fmla="*/ 833236 h 6210525"/>
              <a:gd name="connsiteX5" fmla="*/ 88972 w 12117505"/>
              <a:gd name="connsiteY5" fmla="*/ 3447938 h 6210525"/>
              <a:gd name="connsiteX6" fmla="*/ 148480 w 12117505"/>
              <a:gd name="connsiteY6" fmla="*/ 5854931 h 6210525"/>
              <a:gd name="connsiteX7" fmla="*/ 3319168 w 12117505"/>
              <a:gd name="connsiteY7" fmla="*/ 5857467 h 6210525"/>
              <a:gd name="connsiteX8" fmla="*/ 4308929 w 12117505"/>
              <a:gd name="connsiteY8" fmla="*/ 5850807 h 6210525"/>
              <a:gd name="connsiteX9" fmla="*/ 5308288 w 12117505"/>
              <a:gd name="connsiteY9" fmla="*/ 5861900 h 6210525"/>
              <a:gd name="connsiteX10" fmla="*/ 5877202 w 12117505"/>
              <a:gd name="connsiteY10" fmla="*/ 6210525 h 6210525"/>
              <a:gd name="connsiteX11" fmla="*/ 6254140 w 12117505"/>
              <a:gd name="connsiteY11" fmla="*/ 5841204 h 6210525"/>
              <a:gd name="connsiteX12" fmla="*/ 9098386 w 12117505"/>
              <a:gd name="connsiteY12" fmla="*/ 5835714 h 6210525"/>
              <a:gd name="connsiteX13" fmla="*/ 10007288 w 12117505"/>
              <a:gd name="connsiteY13" fmla="*/ 5838589 h 6210525"/>
              <a:gd name="connsiteX14" fmla="*/ 10927227 w 12117505"/>
              <a:gd name="connsiteY14" fmla="*/ 5846456 h 6210525"/>
              <a:gd name="connsiteX15" fmla="*/ 12085310 w 12117505"/>
              <a:gd name="connsiteY15" fmla="*/ 5845410 h 6210525"/>
              <a:gd name="connsiteX16" fmla="*/ 12063456 w 12117505"/>
              <a:gd name="connsiteY16" fmla="*/ 2545764 h 6210525"/>
              <a:gd name="connsiteX17" fmla="*/ 12054104 w 12117505"/>
              <a:gd name="connsiteY17" fmla="*/ 100403 h 6210525"/>
              <a:gd name="connsiteX18" fmla="*/ 11486459 w 12117505"/>
              <a:gd name="connsiteY18" fmla="*/ 39180 h 6210525"/>
              <a:gd name="connsiteX19" fmla="*/ 10223511 w 12117505"/>
              <a:gd name="connsiteY19" fmla="*/ 25149 h 6210525"/>
              <a:gd name="connsiteX20" fmla="*/ 7599878 w 12117505"/>
              <a:gd name="connsiteY20" fmla="*/ 0 h 6210525"/>
              <a:gd name="connsiteX21" fmla="*/ 2695196 w 12117505"/>
              <a:gd name="connsiteY21" fmla="*/ 5448 h 6210525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254140 w 12117505"/>
              <a:gd name="connsiteY11" fmla="*/ 5841204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358569 w 12117505"/>
              <a:gd name="connsiteY11" fmla="*/ 5841208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59020">
                <a:moveTo>
                  <a:pt x="2695196" y="5448"/>
                </a:moveTo>
                <a:lnTo>
                  <a:pt x="604999" y="37768"/>
                </a:lnTo>
                <a:cubicBezTo>
                  <a:pt x="485777" y="44401"/>
                  <a:pt x="30881" y="27994"/>
                  <a:pt x="0" y="74946"/>
                </a:cubicBezTo>
                <a:lnTo>
                  <a:pt x="0" y="833236"/>
                </a:lnTo>
                <a:lnTo>
                  <a:pt x="4597" y="833236"/>
                </a:lnTo>
                <a:cubicBezTo>
                  <a:pt x="19426" y="1269020"/>
                  <a:pt x="64992" y="2610989"/>
                  <a:pt x="88972" y="3447938"/>
                </a:cubicBezTo>
                <a:cubicBezTo>
                  <a:pt x="105117" y="5555727"/>
                  <a:pt x="7283" y="5882511"/>
                  <a:pt x="148480" y="5854931"/>
                </a:cubicBezTo>
                <a:cubicBezTo>
                  <a:pt x="1104834" y="5841902"/>
                  <a:pt x="1937287" y="5880951"/>
                  <a:pt x="3319168" y="5857467"/>
                </a:cubicBezTo>
                <a:lnTo>
                  <a:pt x="4308929" y="5850807"/>
                </a:lnTo>
                <a:lnTo>
                  <a:pt x="5308288" y="5861900"/>
                </a:lnTo>
                <a:cubicBezTo>
                  <a:pt x="5547231" y="6002161"/>
                  <a:pt x="5692022" y="6126648"/>
                  <a:pt x="5903311" y="6259020"/>
                </a:cubicBezTo>
                <a:cubicBezTo>
                  <a:pt x="6036995" y="6157144"/>
                  <a:pt x="6233063" y="5970792"/>
                  <a:pt x="6358569" y="5841208"/>
                </a:cubicBezTo>
                <a:cubicBezTo>
                  <a:pt x="6445558" y="5838468"/>
                  <a:pt x="8737174" y="5842629"/>
                  <a:pt x="9098386" y="5835714"/>
                </a:cubicBezTo>
                <a:lnTo>
                  <a:pt x="10007288" y="5838589"/>
                </a:lnTo>
                <a:lnTo>
                  <a:pt x="10927227" y="5846456"/>
                </a:lnTo>
                <a:cubicBezTo>
                  <a:pt x="11284890" y="5836792"/>
                  <a:pt x="12058379" y="5889163"/>
                  <a:pt x="12085310" y="5845410"/>
                </a:cubicBezTo>
                <a:cubicBezTo>
                  <a:pt x="12123753" y="5639890"/>
                  <a:pt x="12050112" y="4331065"/>
                  <a:pt x="12063456" y="2545764"/>
                </a:cubicBezTo>
                <a:cubicBezTo>
                  <a:pt x="12111817" y="1464496"/>
                  <a:pt x="12159998" y="515808"/>
                  <a:pt x="12054104" y="100403"/>
                </a:cubicBezTo>
                <a:cubicBezTo>
                  <a:pt x="12029550" y="4082"/>
                  <a:pt x="11791558" y="51722"/>
                  <a:pt x="11486459" y="39180"/>
                </a:cubicBezTo>
                <a:cubicBezTo>
                  <a:pt x="11181360" y="26638"/>
                  <a:pt x="10644494" y="29826"/>
                  <a:pt x="10223511" y="25149"/>
                </a:cubicBezTo>
                <a:lnTo>
                  <a:pt x="7599878" y="0"/>
                </a:lnTo>
                <a:lnTo>
                  <a:pt x="2695196" y="5448"/>
                </a:ln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54A41C-24CD-4CD1-8BAA-76CF19E9D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284" y="1516649"/>
            <a:ext cx="3351113" cy="3824702"/>
          </a:xfrm>
        </p:spPr>
        <p:txBody>
          <a:bodyPr>
            <a:normAutofit/>
          </a:bodyPr>
          <a:lstStyle/>
          <a:p>
            <a:pPr algn="ctr"/>
            <a:r>
              <a:rPr lang="en-US"/>
              <a:t>What Makes a Good video?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F408001-0904-4508-B1EC-DE5E735F8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722763" y="1079300"/>
            <a:ext cx="4728955" cy="4602352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140095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0 h 6201109"/>
              <a:gd name="connsiteX1" fmla="*/ 705111 w 12117505"/>
              <a:gd name="connsiteY1" fmla="*/ 15164 h 6201109"/>
              <a:gd name="connsiteX2" fmla="*/ 0 w 12117505"/>
              <a:gd name="connsiteY2" fmla="*/ 120954 h 6201109"/>
              <a:gd name="connsiteX3" fmla="*/ 0 w 12117505"/>
              <a:gd name="connsiteY3" fmla="*/ 879244 h 6201109"/>
              <a:gd name="connsiteX4" fmla="*/ 4597 w 12117505"/>
              <a:gd name="connsiteY4" fmla="*/ 879244 h 6201109"/>
              <a:gd name="connsiteX5" fmla="*/ 88972 w 12117505"/>
              <a:gd name="connsiteY5" fmla="*/ 3493946 h 6201109"/>
              <a:gd name="connsiteX6" fmla="*/ 148480 w 12117505"/>
              <a:gd name="connsiteY6" fmla="*/ 5900939 h 6201109"/>
              <a:gd name="connsiteX7" fmla="*/ 3319168 w 12117505"/>
              <a:gd name="connsiteY7" fmla="*/ 5903475 h 6201109"/>
              <a:gd name="connsiteX8" fmla="*/ 4308929 w 12117505"/>
              <a:gd name="connsiteY8" fmla="*/ 5896815 h 6201109"/>
              <a:gd name="connsiteX9" fmla="*/ 5308288 w 12117505"/>
              <a:gd name="connsiteY9" fmla="*/ 5907908 h 6201109"/>
              <a:gd name="connsiteX10" fmla="*/ 5707509 w 12117505"/>
              <a:gd name="connsiteY10" fmla="*/ 6201109 h 6201109"/>
              <a:gd name="connsiteX11" fmla="*/ 6071394 w 12117505"/>
              <a:gd name="connsiteY11" fmla="*/ 5887212 h 6201109"/>
              <a:gd name="connsiteX12" fmla="*/ 9098386 w 12117505"/>
              <a:gd name="connsiteY12" fmla="*/ 5881722 h 6201109"/>
              <a:gd name="connsiteX13" fmla="*/ 10007288 w 12117505"/>
              <a:gd name="connsiteY13" fmla="*/ 5884597 h 6201109"/>
              <a:gd name="connsiteX14" fmla="*/ 10927227 w 12117505"/>
              <a:gd name="connsiteY14" fmla="*/ 5892464 h 6201109"/>
              <a:gd name="connsiteX15" fmla="*/ 12085310 w 12117505"/>
              <a:gd name="connsiteY15" fmla="*/ 5891418 h 6201109"/>
              <a:gd name="connsiteX16" fmla="*/ 12063456 w 12117505"/>
              <a:gd name="connsiteY16" fmla="*/ 2591772 h 6201109"/>
              <a:gd name="connsiteX17" fmla="*/ 12054104 w 12117505"/>
              <a:gd name="connsiteY17" fmla="*/ 146411 h 6201109"/>
              <a:gd name="connsiteX18" fmla="*/ 11486459 w 12117505"/>
              <a:gd name="connsiteY18" fmla="*/ 85188 h 6201109"/>
              <a:gd name="connsiteX19" fmla="*/ 10223511 w 12117505"/>
              <a:gd name="connsiteY19" fmla="*/ 71157 h 6201109"/>
              <a:gd name="connsiteX20" fmla="*/ 7599878 w 12117505"/>
              <a:gd name="connsiteY20" fmla="*/ 46008 h 6201109"/>
              <a:gd name="connsiteX21" fmla="*/ 2161267 w 12117505"/>
              <a:gd name="connsiteY21" fmla="*/ 0 h 6201109"/>
              <a:gd name="connsiteX0" fmla="*/ 2695196 w 12117505"/>
              <a:gd name="connsiteY0" fmla="*/ 36292 h 6185945"/>
              <a:gd name="connsiteX1" fmla="*/ 705111 w 12117505"/>
              <a:gd name="connsiteY1" fmla="*/ 0 h 6185945"/>
              <a:gd name="connsiteX2" fmla="*/ 0 w 12117505"/>
              <a:gd name="connsiteY2" fmla="*/ 105790 h 6185945"/>
              <a:gd name="connsiteX3" fmla="*/ 0 w 12117505"/>
              <a:gd name="connsiteY3" fmla="*/ 864080 h 6185945"/>
              <a:gd name="connsiteX4" fmla="*/ 4597 w 12117505"/>
              <a:gd name="connsiteY4" fmla="*/ 864080 h 6185945"/>
              <a:gd name="connsiteX5" fmla="*/ 88972 w 12117505"/>
              <a:gd name="connsiteY5" fmla="*/ 3478782 h 6185945"/>
              <a:gd name="connsiteX6" fmla="*/ 148480 w 12117505"/>
              <a:gd name="connsiteY6" fmla="*/ 5885775 h 6185945"/>
              <a:gd name="connsiteX7" fmla="*/ 3319168 w 12117505"/>
              <a:gd name="connsiteY7" fmla="*/ 5888311 h 6185945"/>
              <a:gd name="connsiteX8" fmla="*/ 4308929 w 12117505"/>
              <a:gd name="connsiteY8" fmla="*/ 5881651 h 6185945"/>
              <a:gd name="connsiteX9" fmla="*/ 5308288 w 12117505"/>
              <a:gd name="connsiteY9" fmla="*/ 5892744 h 6185945"/>
              <a:gd name="connsiteX10" fmla="*/ 5707509 w 12117505"/>
              <a:gd name="connsiteY10" fmla="*/ 6185945 h 6185945"/>
              <a:gd name="connsiteX11" fmla="*/ 6071394 w 12117505"/>
              <a:gd name="connsiteY11" fmla="*/ 5872048 h 6185945"/>
              <a:gd name="connsiteX12" fmla="*/ 9098386 w 12117505"/>
              <a:gd name="connsiteY12" fmla="*/ 5866558 h 6185945"/>
              <a:gd name="connsiteX13" fmla="*/ 10007288 w 12117505"/>
              <a:gd name="connsiteY13" fmla="*/ 5869433 h 6185945"/>
              <a:gd name="connsiteX14" fmla="*/ 10927227 w 12117505"/>
              <a:gd name="connsiteY14" fmla="*/ 5877300 h 6185945"/>
              <a:gd name="connsiteX15" fmla="*/ 12085310 w 12117505"/>
              <a:gd name="connsiteY15" fmla="*/ 5876254 h 6185945"/>
              <a:gd name="connsiteX16" fmla="*/ 12063456 w 12117505"/>
              <a:gd name="connsiteY16" fmla="*/ 2576608 h 6185945"/>
              <a:gd name="connsiteX17" fmla="*/ 12054104 w 12117505"/>
              <a:gd name="connsiteY17" fmla="*/ 131247 h 6185945"/>
              <a:gd name="connsiteX18" fmla="*/ 11486459 w 12117505"/>
              <a:gd name="connsiteY18" fmla="*/ 70024 h 6185945"/>
              <a:gd name="connsiteX19" fmla="*/ 10223511 w 12117505"/>
              <a:gd name="connsiteY19" fmla="*/ 55993 h 6185945"/>
              <a:gd name="connsiteX20" fmla="*/ 7599878 w 12117505"/>
              <a:gd name="connsiteY20" fmla="*/ 30844 h 6185945"/>
              <a:gd name="connsiteX21" fmla="*/ 2695196 w 12117505"/>
              <a:gd name="connsiteY21" fmla="*/ 36292 h 6185945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071394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254140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210525"/>
              <a:gd name="connsiteX1" fmla="*/ 604999 w 12117505"/>
              <a:gd name="connsiteY1" fmla="*/ 37768 h 6210525"/>
              <a:gd name="connsiteX2" fmla="*/ 0 w 12117505"/>
              <a:gd name="connsiteY2" fmla="*/ 74946 h 6210525"/>
              <a:gd name="connsiteX3" fmla="*/ 0 w 12117505"/>
              <a:gd name="connsiteY3" fmla="*/ 833236 h 6210525"/>
              <a:gd name="connsiteX4" fmla="*/ 4597 w 12117505"/>
              <a:gd name="connsiteY4" fmla="*/ 833236 h 6210525"/>
              <a:gd name="connsiteX5" fmla="*/ 88972 w 12117505"/>
              <a:gd name="connsiteY5" fmla="*/ 3447938 h 6210525"/>
              <a:gd name="connsiteX6" fmla="*/ 148480 w 12117505"/>
              <a:gd name="connsiteY6" fmla="*/ 5854931 h 6210525"/>
              <a:gd name="connsiteX7" fmla="*/ 3319168 w 12117505"/>
              <a:gd name="connsiteY7" fmla="*/ 5857467 h 6210525"/>
              <a:gd name="connsiteX8" fmla="*/ 4308929 w 12117505"/>
              <a:gd name="connsiteY8" fmla="*/ 5850807 h 6210525"/>
              <a:gd name="connsiteX9" fmla="*/ 5308288 w 12117505"/>
              <a:gd name="connsiteY9" fmla="*/ 5861900 h 6210525"/>
              <a:gd name="connsiteX10" fmla="*/ 5877202 w 12117505"/>
              <a:gd name="connsiteY10" fmla="*/ 6210525 h 6210525"/>
              <a:gd name="connsiteX11" fmla="*/ 6254140 w 12117505"/>
              <a:gd name="connsiteY11" fmla="*/ 5841204 h 6210525"/>
              <a:gd name="connsiteX12" fmla="*/ 9098386 w 12117505"/>
              <a:gd name="connsiteY12" fmla="*/ 5835714 h 6210525"/>
              <a:gd name="connsiteX13" fmla="*/ 10007288 w 12117505"/>
              <a:gd name="connsiteY13" fmla="*/ 5838589 h 6210525"/>
              <a:gd name="connsiteX14" fmla="*/ 10927227 w 12117505"/>
              <a:gd name="connsiteY14" fmla="*/ 5846456 h 6210525"/>
              <a:gd name="connsiteX15" fmla="*/ 12085310 w 12117505"/>
              <a:gd name="connsiteY15" fmla="*/ 5845410 h 6210525"/>
              <a:gd name="connsiteX16" fmla="*/ 12063456 w 12117505"/>
              <a:gd name="connsiteY16" fmla="*/ 2545764 h 6210525"/>
              <a:gd name="connsiteX17" fmla="*/ 12054104 w 12117505"/>
              <a:gd name="connsiteY17" fmla="*/ 100403 h 6210525"/>
              <a:gd name="connsiteX18" fmla="*/ 11486459 w 12117505"/>
              <a:gd name="connsiteY18" fmla="*/ 39180 h 6210525"/>
              <a:gd name="connsiteX19" fmla="*/ 10223511 w 12117505"/>
              <a:gd name="connsiteY19" fmla="*/ 25149 h 6210525"/>
              <a:gd name="connsiteX20" fmla="*/ 7599878 w 12117505"/>
              <a:gd name="connsiteY20" fmla="*/ 0 h 6210525"/>
              <a:gd name="connsiteX21" fmla="*/ 2695196 w 12117505"/>
              <a:gd name="connsiteY21" fmla="*/ 5448 h 6210525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254140 w 12117505"/>
              <a:gd name="connsiteY11" fmla="*/ 5841204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358569 w 12117505"/>
              <a:gd name="connsiteY11" fmla="*/ 5841208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59020">
                <a:moveTo>
                  <a:pt x="2695196" y="5448"/>
                </a:moveTo>
                <a:lnTo>
                  <a:pt x="604999" y="37768"/>
                </a:lnTo>
                <a:cubicBezTo>
                  <a:pt x="485777" y="44401"/>
                  <a:pt x="30881" y="27994"/>
                  <a:pt x="0" y="74946"/>
                </a:cubicBezTo>
                <a:lnTo>
                  <a:pt x="0" y="833236"/>
                </a:lnTo>
                <a:lnTo>
                  <a:pt x="4597" y="833236"/>
                </a:lnTo>
                <a:cubicBezTo>
                  <a:pt x="19426" y="1269020"/>
                  <a:pt x="64992" y="2610989"/>
                  <a:pt x="88972" y="3447938"/>
                </a:cubicBezTo>
                <a:cubicBezTo>
                  <a:pt x="105117" y="5555727"/>
                  <a:pt x="7283" y="5882511"/>
                  <a:pt x="148480" y="5854931"/>
                </a:cubicBezTo>
                <a:cubicBezTo>
                  <a:pt x="1104834" y="5841902"/>
                  <a:pt x="1937287" y="5880951"/>
                  <a:pt x="3319168" y="5857467"/>
                </a:cubicBezTo>
                <a:lnTo>
                  <a:pt x="4308929" y="5850807"/>
                </a:lnTo>
                <a:lnTo>
                  <a:pt x="5308288" y="5861900"/>
                </a:lnTo>
                <a:cubicBezTo>
                  <a:pt x="5547231" y="6002161"/>
                  <a:pt x="5692022" y="6126648"/>
                  <a:pt x="5903311" y="6259020"/>
                </a:cubicBezTo>
                <a:cubicBezTo>
                  <a:pt x="6036995" y="6157144"/>
                  <a:pt x="6233063" y="5970792"/>
                  <a:pt x="6358569" y="5841208"/>
                </a:cubicBezTo>
                <a:cubicBezTo>
                  <a:pt x="6445558" y="5838468"/>
                  <a:pt x="8737174" y="5842629"/>
                  <a:pt x="9098386" y="5835714"/>
                </a:cubicBezTo>
                <a:lnTo>
                  <a:pt x="10007288" y="5838589"/>
                </a:lnTo>
                <a:lnTo>
                  <a:pt x="10927227" y="5846456"/>
                </a:lnTo>
                <a:cubicBezTo>
                  <a:pt x="11284890" y="5836792"/>
                  <a:pt x="12058379" y="5889163"/>
                  <a:pt x="12085310" y="5845410"/>
                </a:cubicBezTo>
                <a:cubicBezTo>
                  <a:pt x="12123753" y="5639890"/>
                  <a:pt x="12050112" y="4331065"/>
                  <a:pt x="12063456" y="2545764"/>
                </a:cubicBezTo>
                <a:cubicBezTo>
                  <a:pt x="12111817" y="1464496"/>
                  <a:pt x="12159998" y="515808"/>
                  <a:pt x="12054104" y="100403"/>
                </a:cubicBezTo>
                <a:cubicBezTo>
                  <a:pt x="12029550" y="4082"/>
                  <a:pt x="11791558" y="51722"/>
                  <a:pt x="11486459" y="39180"/>
                </a:cubicBezTo>
                <a:cubicBezTo>
                  <a:pt x="11181360" y="26638"/>
                  <a:pt x="10644494" y="29826"/>
                  <a:pt x="10223511" y="25149"/>
                </a:cubicBezTo>
                <a:lnTo>
                  <a:pt x="7599878" y="0"/>
                </a:lnTo>
                <a:lnTo>
                  <a:pt x="2695196" y="5448"/>
                </a:ln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0075AE5-573C-407A-8F1E-38868159C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579407"/>
              </p:ext>
            </p:extLst>
          </p:nvPr>
        </p:nvGraphicFramePr>
        <p:xfrm>
          <a:off x="5814712" y="345989"/>
          <a:ext cx="5924207" cy="6104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6318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2999C0C1-9F7D-B84B-96E1-67A7EC10FF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0" y="889685"/>
            <a:ext cx="11315102" cy="4730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raphic 5" descr="Link with solid fill">
            <a:extLst>
              <a:ext uri="{FF2B5EF4-FFF2-40B4-BE49-F238E27FC236}">
                <a16:creationId xmlns:a16="http://schemas.microsoft.com/office/drawing/2014/main" id="{6710AD71-FE65-8140-A5E9-F3AA44CFC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6789" y="5453353"/>
            <a:ext cx="914400" cy="914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827FC95-C808-814B-9898-12581E7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038" y="5307526"/>
            <a:ext cx="10333075" cy="1414131"/>
          </a:xfrm>
        </p:spPr>
        <p:txBody>
          <a:bodyPr/>
          <a:lstStyle/>
          <a:p>
            <a:r>
              <a:rPr lang="en-US" dirty="0"/>
              <a:t>Be extra</a:t>
            </a:r>
          </a:p>
        </p:txBody>
      </p:sp>
    </p:spTree>
    <p:extLst>
      <p:ext uri="{BB962C8B-B14F-4D97-AF65-F5344CB8AC3E}">
        <p14:creationId xmlns:p14="http://schemas.microsoft.com/office/powerpoint/2010/main" val="1851912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293528E-0CA3-4E56-B7A0-091C0AB0C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A3947C-D59D-49B8-A27D-0C75C878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40" y="4976537"/>
            <a:ext cx="10658121" cy="8759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Accessibility in audio and video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21711" y="313659"/>
            <a:ext cx="11418399" cy="4399017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0 w 7680682"/>
              <a:gd name="connsiteY4" fmla="*/ 60538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42138 w 7680682"/>
              <a:gd name="connsiteY4" fmla="*/ 40219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9875 w 7688439"/>
              <a:gd name="connsiteY0" fmla="*/ 6433518 h 6433552"/>
              <a:gd name="connsiteX1" fmla="*/ 6560587 w 7688439"/>
              <a:gd name="connsiteY1" fmla="*/ 6424418 h 6433552"/>
              <a:gd name="connsiteX2" fmla="*/ 995539 w 7688439"/>
              <a:gd name="connsiteY2" fmla="*/ 6393888 h 6433552"/>
              <a:gd name="connsiteX3" fmla="*/ 7757 w 7688439"/>
              <a:gd name="connsiteY3" fmla="*/ 6365104 h 6433552"/>
              <a:gd name="connsiteX4" fmla="*/ 49895 w 7688439"/>
              <a:gd name="connsiteY4" fmla="*/ 40219 h 6433552"/>
              <a:gd name="connsiteX5" fmla="*/ 241539 w 7688439"/>
              <a:gd name="connsiteY5" fmla="*/ 0 h 6433552"/>
              <a:gd name="connsiteX6" fmla="*/ 6439076 w 7688439"/>
              <a:gd name="connsiteY6" fmla="*/ 28166 h 6433552"/>
              <a:gd name="connsiteX7" fmla="*/ 7639227 w 7688439"/>
              <a:gd name="connsiteY7" fmla="*/ 58697 h 6433552"/>
              <a:gd name="connsiteX8" fmla="*/ 7567789 w 7688439"/>
              <a:gd name="connsiteY8" fmla="*/ 6302294 h 6433552"/>
              <a:gd name="connsiteX9" fmla="*/ 7402081 w 7688439"/>
              <a:gd name="connsiteY9" fmla="*/ 6430320 h 6433552"/>
              <a:gd name="connsiteX10" fmla="*/ 7149875 w 7688439"/>
              <a:gd name="connsiteY10" fmla="*/ 6433518 h 6433552"/>
              <a:gd name="connsiteX0" fmla="*/ 7149875 w 7664186"/>
              <a:gd name="connsiteY0" fmla="*/ 6433518 h 6433552"/>
              <a:gd name="connsiteX1" fmla="*/ 6560587 w 7664186"/>
              <a:gd name="connsiteY1" fmla="*/ 6424418 h 6433552"/>
              <a:gd name="connsiteX2" fmla="*/ 995539 w 7664186"/>
              <a:gd name="connsiteY2" fmla="*/ 6393888 h 6433552"/>
              <a:gd name="connsiteX3" fmla="*/ 7757 w 7664186"/>
              <a:gd name="connsiteY3" fmla="*/ 6365104 h 6433552"/>
              <a:gd name="connsiteX4" fmla="*/ 49895 w 7664186"/>
              <a:gd name="connsiteY4" fmla="*/ 40219 h 6433552"/>
              <a:gd name="connsiteX5" fmla="*/ 241539 w 7664186"/>
              <a:gd name="connsiteY5" fmla="*/ 0 h 6433552"/>
              <a:gd name="connsiteX6" fmla="*/ 6439076 w 7664186"/>
              <a:gd name="connsiteY6" fmla="*/ 28166 h 6433552"/>
              <a:gd name="connsiteX7" fmla="*/ 7639227 w 7664186"/>
              <a:gd name="connsiteY7" fmla="*/ 58697 h 6433552"/>
              <a:gd name="connsiteX8" fmla="*/ 7567789 w 7664186"/>
              <a:gd name="connsiteY8" fmla="*/ 6302294 h 6433552"/>
              <a:gd name="connsiteX9" fmla="*/ 7402081 w 7664186"/>
              <a:gd name="connsiteY9" fmla="*/ 6430320 h 6433552"/>
              <a:gd name="connsiteX10" fmla="*/ 7149875 w 7664186"/>
              <a:gd name="connsiteY10" fmla="*/ 6433518 h 6433552"/>
              <a:gd name="connsiteX0" fmla="*/ 7149875 w 7657158"/>
              <a:gd name="connsiteY0" fmla="*/ 6433518 h 6433552"/>
              <a:gd name="connsiteX1" fmla="*/ 6560587 w 7657158"/>
              <a:gd name="connsiteY1" fmla="*/ 6424418 h 6433552"/>
              <a:gd name="connsiteX2" fmla="*/ 995539 w 7657158"/>
              <a:gd name="connsiteY2" fmla="*/ 6393888 h 6433552"/>
              <a:gd name="connsiteX3" fmla="*/ 7757 w 7657158"/>
              <a:gd name="connsiteY3" fmla="*/ 6365104 h 6433552"/>
              <a:gd name="connsiteX4" fmla="*/ 49895 w 7657158"/>
              <a:gd name="connsiteY4" fmla="*/ 40219 h 6433552"/>
              <a:gd name="connsiteX5" fmla="*/ 241539 w 7657158"/>
              <a:gd name="connsiteY5" fmla="*/ 0 h 6433552"/>
              <a:gd name="connsiteX6" fmla="*/ 6439076 w 7657158"/>
              <a:gd name="connsiteY6" fmla="*/ 28166 h 6433552"/>
              <a:gd name="connsiteX7" fmla="*/ 7639227 w 7657158"/>
              <a:gd name="connsiteY7" fmla="*/ 58697 h 6433552"/>
              <a:gd name="connsiteX8" fmla="*/ 7567789 w 7657158"/>
              <a:gd name="connsiteY8" fmla="*/ 6302294 h 6433552"/>
              <a:gd name="connsiteX9" fmla="*/ 7402081 w 7657158"/>
              <a:gd name="connsiteY9" fmla="*/ 6430320 h 6433552"/>
              <a:gd name="connsiteX10" fmla="*/ 7149875 w 7657158"/>
              <a:gd name="connsiteY10" fmla="*/ 6433518 h 6433552"/>
              <a:gd name="connsiteX0" fmla="*/ 7149875 w 7661310"/>
              <a:gd name="connsiteY0" fmla="*/ 6433518 h 6452113"/>
              <a:gd name="connsiteX1" fmla="*/ 6560587 w 7661310"/>
              <a:gd name="connsiteY1" fmla="*/ 6424418 h 6452113"/>
              <a:gd name="connsiteX2" fmla="*/ 995539 w 7661310"/>
              <a:gd name="connsiteY2" fmla="*/ 6393888 h 6452113"/>
              <a:gd name="connsiteX3" fmla="*/ 7757 w 7661310"/>
              <a:gd name="connsiteY3" fmla="*/ 6365104 h 6452113"/>
              <a:gd name="connsiteX4" fmla="*/ 49895 w 7661310"/>
              <a:gd name="connsiteY4" fmla="*/ 40219 h 6452113"/>
              <a:gd name="connsiteX5" fmla="*/ 241539 w 7661310"/>
              <a:gd name="connsiteY5" fmla="*/ 0 h 6452113"/>
              <a:gd name="connsiteX6" fmla="*/ 6439076 w 7661310"/>
              <a:gd name="connsiteY6" fmla="*/ 28166 h 6452113"/>
              <a:gd name="connsiteX7" fmla="*/ 7639227 w 7661310"/>
              <a:gd name="connsiteY7" fmla="*/ 58697 h 6452113"/>
              <a:gd name="connsiteX8" fmla="*/ 7589645 w 7661310"/>
              <a:gd name="connsiteY8" fmla="*/ 6366021 h 6452113"/>
              <a:gd name="connsiteX9" fmla="*/ 7402081 w 7661310"/>
              <a:gd name="connsiteY9" fmla="*/ 6430320 h 6452113"/>
              <a:gd name="connsiteX10" fmla="*/ 7149875 w 7661310"/>
              <a:gd name="connsiteY10" fmla="*/ 6433518 h 6452113"/>
              <a:gd name="connsiteX0" fmla="*/ 7149875 w 7657523"/>
              <a:gd name="connsiteY0" fmla="*/ 6433518 h 6452112"/>
              <a:gd name="connsiteX1" fmla="*/ 6560587 w 7657523"/>
              <a:gd name="connsiteY1" fmla="*/ 6424418 h 6452112"/>
              <a:gd name="connsiteX2" fmla="*/ 995539 w 7657523"/>
              <a:gd name="connsiteY2" fmla="*/ 6393888 h 6452112"/>
              <a:gd name="connsiteX3" fmla="*/ 7757 w 7657523"/>
              <a:gd name="connsiteY3" fmla="*/ 6365104 h 6452112"/>
              <a:gd name="connsiteX4" fmla="*/ 49895 w 7657523"/>
              <a:gd name="connsiteY4" fmla="*/ 40219 h 6452112"/>
              <a:gd name="connsiteX5" fmla="*/ 241539 w 7657523"/>
              <a:gd name="connsiteY5" fmla="*/ 0 h 6452112"/>
              <a:gd name="connsiteX6" fmla="*/ 6439076 w 7657523"/>
              <a:gd name="connsiteY6" fmla="*/ 28166 h 6452112"/>
              <a:gd name="connsiteX7" fmla="*/ 7639227 w 7657523"/>
              <a:gd name="connsiteY7" fmla="*/ 58697 h 6452112"/>
              <a:gd name="connsiteX8" fmla="*/ 7589645 w 7657523"/>
              <a:gd name="connsiteY8" fmla="*/ 6366021 h 6452112"/>
              <a:gd name="connsiteX9" fmla="*/ 7402081 w 7657523"/>
              <a:gd name="connsiteY9" fmla="*/ 6430320 h 6452112"/>
              <a:gd name="connsiteX10" fmla="*/ 7149875 w 7657523"/>
              <a:gd name="connsiteY10" fmla="*/ 6433518 h 6452112"/>
              <a:gd name="connsiteX0" fmla="*/ 7149875 w 7639227"/>
              <a:gd name="connsiteY0" fmla="*/ 6433518 h 6452112"/>
              <a:gd name="connsiteX1" fmla="*/ 6560587 w 7639227"/>
              <a:gd name="connsiteY1" fmla="*/ 6424418 h 6452112"/>
              <a:gd name="connsiteX2" fmla="*/ 995539 w 7639227"/>
              <a:gd name="connsiteY2" fmla="*/ 6393888 h 6452112"/>
              <a:gd name="connsiteX3" fmla="*/ 7757 w 7639227"/>
              <a:gd name="connsiteY3" fmla="*/ 6365104 h 6452112"/>
              <a:gd name="connsiteX4" fmla="*/ 49895 w 7639227"/>
              <a:gd name="connsiteY4" fmla="*/ 40219 h 6452112"/>
              <a:gd name="connsiteX5" fmla="*/ 241539 w 7639227"/>
              <a:gd name="connsiteY5" fmla="*/ 0 h 6452112"/>
              <a:gd name="connsiteX6" fmla="*/ 6439076 w 7639227"/>
              <a:gd name="connsiteY6" fmla="*/ 28166 h 6452112"/>
              <a:gd name="connsiteX7" fmla="*/ 7639227 w 7639227"/>
              <a:gd name="connsiteY7" fmla="*/ 58697 h 6452112"/>
              <a:gd name="connsiteX8" fmla="*/ 7589645 w 7639227"/>
              <a:gd name="connsiteY8" fmla="*/ 6366021 h 6452112"/>
              <a:gd name="connsiteX9" fmla="*/ 7402081 w 7639227"/>
              <a:gd name="connsiteY9" fmla="*/ 6430320 h 6452112"/>
              <a:gd name="connsiteX10" fmla="*/ 7149875 w 7639227"/>
              <a:gd name="connsiteY10" fmla="*/ 6433518 h 6452112"/>
              <a:gd name="connsiteX0" fmla="*/ 7149875 w 7641711"/>
              <a:gd name="connsiteY0" fmla="*/ 6433518 h 6473199"/>
              <a:gd name="connsiteX1" fmla="*/ 6560587 w 7641711"/>
              <a:gd name="connsiteY1" fmla="*/ 6424418 h 6473199"/>
              <a:gd name="connsiteX2" fmla="*/ 995539 w 7641711"/>
              <a:gd name="connsiteY2" fmla="*/ 6393888 h 6473199"/>
              <a:gd name="connsiteX3" fmla="*/ 7757 w 7641711"/>
              <a:gd name="connsiteY3" fmla="*/ 6365104 h 6473199"/>
              <a:gd name="connsiteX4" fmla="*/ 49895 w 7641711"/>
              <a:gd name="connsiteY4" fmla="*/ 40219 h 6473199"/>
              <a:gd name="connsiteX5" fmla="*/ 241539 w 7641711"/>
              <a:gd name="connsiteY5" fmla="*/ 0 h 6473199"/>
              <a:gd name="connsiteX6" fmla="*/ 6439076 w 7641711"/>
              <a:gd name="connsiteY6" fmla="*/ 28166 h 6473199"/>
              <a:gd name="connsiteX7" fmla="*/ 7639227 w 7641711"/>
              <a:gd name="connsiteY7" fmla="*/ 58697 h 6473199"/>
              <a:gd name="connsiteX8" fmla="*/ 7618786 w 7641711"/>
              <a:gd name="connsiteY8" fmla="*/ 6397885 h 6473199"/>
              <a:gd name="connsiteX9" fmla="*/ 7402081 w 7641711"/>
              <a:gd name="connsiteY9" fmla="*/ 6430320 h 6473199"/>
              <a:gd name="connsiteX10" fmla="*/ 7149875 w 7641711"/>
              <a:gd name="connsiteY10" fmla="*/ 6433518 h 6473199"/>
              <a:gd name="connsiteX0" fmla="*/ 7149875 w 7641711"/>
              <a:gd name="connsiteY0" fmla="*/ 6433518 h 6438168"/>
              <a:gd name="connsiteX1" fmla="*/ 6560587 w 7641711"/>
              <a:gd name="connsiteY1" fmla="*/ 6424418 h 6438168"/>
              <a:gd name="connsiteX2" fmla="*/ 995539 w 7641711"/>
              <a:gd name="connsiteY2" fmla="*/ 6393888 h 6438168"/>
              <a:gd name="connsiteX3" fmla="*/ 7757 w 7641711"/>
              <a:gd name="connsiteY3" fmla="*/ 6365104 h 6438168"/>
              <a:gd name="connsiteX4" fmla="*/ 49895 w 7641711"/>
              <a:gd name="connsiteY4" fmla="*/ 40219 h 6438168"/>
              <a:gd name="connsiteX5" fmla="*/ 241539 w 7641711"/>
              <a:gd name="connsiteY5" fmla="*/ 0 h 6438168"/>
              <a:gd name="connsiteX6" fmla="*/ 6439076 w 7641711"/>
              <a:gd name="connsiteY6" fmla="*/ 28166 h 6438168"/>
              <a:gd name="connsiteX7" fmla="*/ 7639227 w 7641711"/>
              <a:gd name="connsiteY7" fmla="*/ 58697 h 6438168"/>
              <a:gd name="connsiteX8" fmla="*/ 7618786 w 7641711"/>
              <a:gd name="connsiteY8" fmla="*/ 6397885 h 6438168"/>
              <a:gd name="connsiteX9" fmla="*/ 7402081 w 7641711"/>
              <a:gd name="connsiteY9" fmla="*/ 6430320 h 6438168"/>
              <a:gd name="connsiteX10" fmla="*/ 7149875 w 7641711"/>
              <a:gd name="connsiteY10" fmla="*/ 6433518 h 643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41711" h="6438168">
                <a:moveTo>
                  <a:pt x="7149875" y="6433518"/>
                </a:moveTo>
                <a:cubicBezTo>
                  <a:pt x="6975114" y="6433129"/>
                  <a:pt x="6756136" y="6429491"/>
                  <a:pt x="6560587" y="6424418"/>
                </a:cubicBezTo>
                <a:lnTo>
                  <a:pt x="995539" y="6393888"/>
                </a:lnTo>
                <a:lnTo>
                  <a:pt x="7757" y="6365104"/>
                </a:lnTo>
                <a:cubicBezTo>
                  <a:pt x="-20334" y="4216169"/>
                  <a:pt x="35849" y="2148514"/>
                  <a:pt x="49895" y="40219"/>
                </a:cubicBezTo>
                <a:lnTo>
                  <a:pt x="241539" y="0"/>
                </a:lnTo>
                <a:lnTo>
                  <a:pt x="6439076" y="28166"/>
                </a:lnTo>
                <a:cubicBezTo>
                  <a:pt x="6939139" y="58697"/>
                  <a:pt x="7296327" y="28165"/>
                  <a:pt x="7639227" y="58697"/>
                </a:cubicBezTo>
                <a:cubicBezTo>
                  <a:pt x="7638435" y="2070139"/>
                  <a:pt x="7653203" y="4107561"/>
                  <a:pt x="7618786" y="6397885"/>
                </a:cubicBezTo>
                <a:cubicBezTo>
                  <a:pt x="7625166" y="6478264"/>
                  <a:pt x="7566387" y="6409966"/>
                  <a:pt x="7402081" y="6430320"/>
                </a:cubicBezTo>
                <a:cubicBezTo>
                  <a:pt x="7343671" y="6432816"/>
                  <a:pt x="7254732" y="6433752"/>
                  <a:pt x="7149875" y="6433518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813EC7A1-3EC7-E64E-83D7-7B01101067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01" y="509581"/>
            <a:ext cx="9963537" cy="40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9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C8453-A139-4AA7-9F50-CDBFFA5D0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Leveraging IDs to help faculty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CC0D2-5F72-40D0-9190-F5BCE375D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/>
              <a:t>Trainings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Newsletter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PDC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Office hours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Team email address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Cross training</a:t>
            </a:r>
          </a:p>
          <a:p>
            <a:endParaRPr lang="en-US"/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3BE14B6-3BEE-4723-886D-7A052C8A8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421" y="1664603"/>
            <a:ext cx="5211369" cy="4248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6718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8">
            <a:extLst>
              <a:ext uri="{FF2B5EF4-FFF2-40B4-BE49-F238E27FC236}">
                <a16:creationId xmlns:a16="http://schemas.microsoft.com/office/drawing/2014/main" id="{E2A96188-384C-4341-9EEB-967A9341C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F0D8A2-9B01-4567-9CFE-9BA9FC73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171" y="604801"/>
            <a:ext cx="5502203" cy="1693899"/>
          </a:xfrm>
        </p:spPr>
        <p:txBody>
          <a:bodyPr>
            <a:normAutofit/>
          </a:bodyPr>
          <a:lstStyle/>
          <a:p>
            <a:pPr algn="ctr"/>
            <a:r>
              <a:rPr lang="en-US"/>
              <a:t>Resources for audio and video</a:t>
            </a:r>
          </a:p>
        </p:txBody>
      </p:sp>
      <p:sp>
        <p:nvSpPr>
          <p:cNvPr id="22" name="Freeform: Shape 20">
            <a:extLst>
              <a:ext uri="{FF2B5EF4-FFF2-40B4-BE49-F238E27FC236}">
                <a16:creationId xmlns:a16="http://schemas.microsoft.com/office/drawing/2014/main" id="{759E7E4E-81AC-4FFE-A96F-B398ED3E9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6457307" y="1250519"/>
            <a:ext cx="5689735" cy="4339710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5971194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214933 w 12114253"/>
              <a:gd name="connsiteY9" fmla="*/ 5924178 h 6330524"/>
              <a:gd name="connsiteX10" fmla="*/ 5731339 w 12114253"/>
              <a:gd name="connsiteY10" fmla="*/ 6330524 h 6330524"/>
              <a:gd name="connsiteX11" fmla="*/ 5971194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308929 w 12114253"/>
              <a:gd name="connsiteY8" fmla="*/ 5926717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952198 w 12173707"/>
              <a:gd name="connsiteY0" fmla="*/ 0 h 6231137"/>
              <a:gd name="connsiteX1" fmla="*/ 364117 w 12173707"/>
              <a:gd name="connsiteY1" fmla="*/ 10761 h 6231137"/>
              <a:gd name="connsiteX2" fmla="*/ 59454 w 12173707"/>
              <a:gd name="connsiteY2" fmla="*/ 47942 h 6231137"/>
              <a:gd name="connsiteX3" fmla="*/ 59454 w 12173707"/>
              <a:gd name="connsiteY3" fmla="*/ 909146 h 6231137"/>
              <a:gd name="connsiteX4" fmla="*/ 64051 w 12173707"/>
              <a:gd name="connsiteY4" fmla="*/ 909146 h 6231137"/>
              <a:gd name="connsiteX5" fmla="*/ 148426 w 12173707"/>
              <a:gd name="connsiteY5" fmla="*/ 3523848 h 6231137"/>
              <a:gd name="connsiteX6" fmla="*/ 41689 w 12173707"/>
              <a:gd name="connsiteY6" fmla="*/ 5941555 h 6231137"/>
              <a:gd name="connsiteX7" fmla="*/ 2649391 w 12173707"/>
              <a:gd name="connsiteY7" fmla="*/ 5929698 h 6231137"/>
              <a:gd name="connsiteX8" fmla="*/ 4303086 w 12173707"/>
              <a:gd name="connsiteY8" fmla="*/ 5908315 h 6231137"/>
              <a:gd name="connsiteX9" fmla="*/ 5274387 w 12173707"/>
              <a:gd name="connsiteY9" fmla="*/ 5924178 h 6231137"/>
              <a:gd name="connsiteX10" fmla="*/ 5758145 w 12173707"/>
              <a:gd name="connsiteY10" fmla="*/ 6231137 h 6231137"/>
              <a:gd name="connsiteX11" fmla="*/ 6030648 w 12173707"/>
              <a:gd name="connsiteY11" fmla="*/ 5908409 h 6231137"/>
              <a:gd name="connsiteX12" fmla="*/ 9157840 w 12173707"/>
              <a:gd name="connsiteY12" fmla="*/ 5911624 h 6231137"/>
              <a:gd name="connsiteX13" fmla="*/ 10066742 w 12173707"/>
              <a:gd name="connsiteY13" fmla="*/ 5914499 h 6231137"/>
              <a:gd name="connsiteX14" fmla="*/ 10986681 w 12173707"/>
              <a:gd name="connsiteY14" fmla="*/ 5922366 h 6231137"/>
              <a:gd name="connsiteX15" fmla="*/ 12144764 w 12173707"/>
              <a:gd name="connsiteY15" fmla="*/ 5921320 h 6231137"/>
              <a:gd name="connsiteX16" fmla="*/ 12122910 w 12173707"/>
              <a:gd name="connsiteY16" fmla="*/ 2621674 h 6231137"/>
              <a:gd name="connsiteX17" fmla="*/ 12113558 w 12173707"/>
              <a:gd name="connsiteY17" fmla="*/ 176313 h 6231137"/>
              <a:gd name="connsiteX18" fmla="*/ 11348991 w 12173707"/>
              <a:gd name="connsiteY18" fmla="*/ 107615 h 6231137"/>
              <a:gd name="connsiteX19" fmla="*/ 10318767 w 12173707"/>
              <a:gd name="connsiteY19" fmla="*/ 101059 h 6231137"/>
              <a:gd name="connsiteX20" fmla="*/ 7659332 w 12173707"/>
              <a:gd name="connsiteY20" fmla="*/ 75910 h 6231137"/>
              <a:gd name="connsiteX21" fmla="*/ 1952198 w 12173707"/>
              <a:gd name="connsiteY21" fmla="*/ 0 h 6231137"/>
              <a:gd name="connsiteX0" fmla="*/ 1979615 w 12201124"/>
              <a:gd name="connsiteY0" fmla="*/ 0 h 6231137"/>
              <a:gd name="connsiteX1" fmla="*/ 391534 w 12201124"/>
              <a:gd name="connsiteY1" fmla="*/ 10761 h 6231137"/>
              <a:gd name="connsiteX2" fmla="*/ 86871 w 12201124"/>
              <a:gd name="connsiteY2" fmla="*/ 47942 h 6231137"/>
              <a:gd name="connsiteX3" fmla="*/ 86871 w 12201124"/>
              <a:gd name="connsiteY3" fmla="*/ 909146 h 6231137"/>
              <a:gd name="connsiteX4" fmla="*/ 91468 w 12201124"/>
              <a:gd name="connsiteY4" fmla="*/ 909146 h 6231137"/>
              <a:gd name="connsiteX5" fmla="*/ 33349 w 12201124"/>
              <a:gd name="connsiteY5" fmla="*/ 3534559 h 6231137"/>
              <a:gd name="connsiteX6" fmla="*/ 69106 w 12201124"/>
              <a:gd name="connsiteY6" fmla="*/ 5941555 h 6231137"/>
              <a:gd name="connsiteX7" fmla="*/ 2676808 w 12201124"/>
              <a:gd name="connsiteY7" fmla="*/ 5929698 h 6231137"/>
              <a:gd name="connsiteX8" fmla="*/ 4330503 w 12201124"/>
              <a:gd name="connsiteY8" fmla="*/ 5908315 h 6231137"/>
              <a:gd name="connsiteX9" fmla="*/ 5301804 w 12201124"/>
              <a:gd name="connsiteY9" fmla="*/ 5924178 h 6231137"/>
              <a:gd name="connsiteX10" fmla="*/ 5785562 w 12201124"/>
              <a:gd name="connsiteY10" fmla="*/ 6231137 h 6231137"/>
              <a:gd name="connsiteX11" fmla="*/ 6058065 w 12201124"/>
              <a:gd name="connsiteY11" fmla="*/ 5908409 h 6231137"/>
              <a:gd name="connsiteX12" fmla="*/ 9185257 w 12201124"/>
              <a:gd name="connsiteY12" fmla="*/ 5911624 h 6231137"/>
              <a:gd name="connsiteX13" fmla="*/ 10094159 w 12201124"/>
              <a:gd name="connsiteY13" fmla="*/ 5914499 h 6231137"/>
              <a:gd name="connsiteX14" fmla="*/ 11014098 w 12201124"/>
              <a:gd name="connsiteY14" fmla="*/ 5922366 h 6231137"/>
              <a:gd name="connsiteX15" fmla="*/ 12172181 w 12201124"/>
              <a:gd name="connsiteY15" fmla="*/ 5921320 h 6231137"/>
              <a:gd name="connsiteX16" fmla="*/ 12150327 w 12201124"/>
              <a:gd name="connsiteY16" fmla="*/ 2621674 h 6231137"/>
              <a:gd name="connsiteX17" fmla="*/ 12140975 w 12201124"/>
              <a:gd name="connsiteY17" fmla="*/ 176313 h 6231137"/>
              <a:gd name="connsiteX18" fmla="*/ 11376408 w 12201124"/>
              <a:gd name="connsiteY18" fmla="*/ 107615 h 6231137"/>
              <a:gd name="connsiteX19" fmla="*/ 10346184 w 12201124"/>
              <a:gd name="connsiteY19" fmla="*/ 101059 h 6231137"/>
              <a:gd name="connsiteX20" fmla="*/ 7686749 w 12201124"/>
              <a:gd name="connsiteY20" fmla="*/ 75910 h 6231137"/>
              <a:gd name="connsiteX21" fmla="*/ 1979615 w 12201124"/>
              <a:gd name="connsiteY21" fmla="*/ 0 h 6231137"/>
              <a:gd name="connsiteX0" fmla="*/ 1979615 w 12201124"/>
              <a:gd name="connsiteY0" fmla="*/ 0 h 6231137"/>
              <a:gd name="connsiteX1" fmla="*/ 391534 w 12201124"/>
              <a:gd name="connsiteY1" fmla="*/ 10761 h 6231137"/>
              <a:gd name="connsiteX2" fmla="*/ 86871 w 12201124"/>
              <a:gd name="connsiteY2" fmla="*/ 47942 h 6231137"/>
              <a:gd name="connsiteX3" fmla="*/ 86871 w 12201124"/>
              <a:gd name="connsiteY3" fmla="*/ 909146 h 6231137"/>
              <a:gd name="connsiteX4" fmla="*/ 91468 w 12201124"/>
              <a:gd name="connsiteY4" fmla="*/ 909146 h 6231137"/>
              <a:gd name="connsiteX5" fmla="*/ 33348 w 12201124"/>
              <a:gd name="connsiteY5" fmla="*/ 4337852 h 6231137"/>
              <a:gd name="connsiteX6" fmla="*/ 69106 w 12201124"/>
              <a:gd name="connsiteY6" fmla="*/ 5941555 h 6231137"/>
              <a:gd name="connsiteX7" fmla="*/ 2676808 w 12201124"/>
              <a:gd name="connsiteY7" fmla="*/ 5929698 h 6231137"/>
              <a:gd name="connsiteX8" fmla="*/ 4330503 w 12201124"/>
              <a:gd name="connsiteY8" fmla="*/ 5908315 h 6231137"/>
              <a:gd name="connsiteX9" fmla="*/ 5301804 w 12201124"/>
              <a:gd name="connsiteY9" fmla="*/ 5924178 h 6231137"/>
              <a:gd name="connsiteX10" fmla="*/ 5785562 w 12201124"/>
              <a:gd name="connsiteY10" fmla="*/ 6231137 h 6231137"/>
              <a:gd name="connsiteX11" fmla="*/ 6058065 w 12201124"/>
              <a:gd name="connsiteY11" fmla="*/ 5908409 h 6231137"/>
              <a:gd name="connsiteX12" fmla="*/ 9185257 w 12201124"/>
              <a:gd name="connsiteY12" fmla="*/ 5911624 h 6231137"/>
              <a:gd name="connsiteX13" fmla="*/ 10094159 w 12201124"/>
              <a:gd name="connsiteY13" fmla="*/ 5914499 h 6231137"/>
              <a:gd name="connsiteX14" fmla="*/ 11014098 w 12201124"/>
              <a:gd name="connsiteY14" fmla="*/ 5922366 h 6231137"/>
              <a:gd name="connsiteX15" fmla="*/ 12172181 w 12201124"/>
              <a:gd name="connsiteY15" fmla="*/ 5921320 h 6231137"/>
              <a:gd name="connsiteX16" fmla="*/ 12150327 w 12201124"/>
              <a:gd name="connsiteY16" fmla="*/ 2621674 h 6231137"/>
              <a:gd name="connsiteX17" fmla="*/ 12140975 w 12201124"/>
              <a:gd name="connsiteY17" fmla="*/ 176313 h 6231137"/>
              <a:gd name="connsiteX18" fmla="*/ 11376408 w 12201124"/>
              <a:gd name="connsiteY18" fmla="*/ 107615 h 6231137"/>
              <a:gd name="connsiteX19" fmla="*/ 10346184 w 12201124"/>
              <a:gd name="connsiteY19" fmla="*/ 101059 h 6231137"/>
              <a:gd name="connsiteX20" fmla="*/ 7686749 w 12201124"/>
              <a:gd name="connsiteY20" fmla="*/ 75910 h 6231137"/>
              <a:gd name="connsiteX21" fmla="*/ 1979615 w 12201124"/>
              <a:gd name="connsiteY21" fmla="*/ 0 h 6231137"/>
              <a:gd name="connsiteX0" fmla="*/ 1986334 w 12207843"/>
              <a:gd name="connsiteY0" fmla="*/ 0 h 6231137"/>
              <a:gd name="connsiteX1" fmla="*/ 398253 w 12207843"/>
              <a:gd name="connsiteY1" fmla="*/ 10761 h 6231137"/>
              <a:gd name="connsiteX2" fmla="*/ 93590 w 12207843"/>
              <a:gd name="connsiteY2" fmla="*/ 47942 h 6231137"/>
              <a:gd name="connsiteX3" fmla="*/ 93590 w 12207843"/>
              <a:gd name="connsiteY3" fmla="*/ 909146 h 6231137"/>
              <a:gd name="connsiteX4" fmla="*/ 98187 w 12207843"/>
              <a:gd name="connsiteY4" fmla="*/ 909146 h 6231137"/>
              <a:gd name="connsiteX5" fmla="*/ 40067 w 12207843"/>
              <a:gd name="connsiteY5" fmla="*/ 4337852 h 6231137"/>
              <a:gd name="connsiteX6" fmla="*/ 75825 w 12207843"/>
              <a:gd name="connsiteY6" fmla="*/ 5941555 h 6231137"/>
              <a:gd name="connsiteX7" fmla="*/ 2683527 w 12207843"/>
              <a:gd name="connsiteY7" fmla="*/ 5929698 h 6231137"/>
              <a:gd name="connsiteX8" fmla="*/ 4337222 w 12207843"/>
              <a:gd name="connsiteY8" fmla="*/ 5908315 h 6231137"/>
              <a:gd name="connsiteX9" fmla="*/ 5308523 w 12207843"/>
              <a:gd name="connsiteY9" fmla="*/ 5924178 h 6231137"/>
              <a:gd name="connsiteX10" fmla="*/ 5792281 w 12207843"/>
              <a:gd name="connsiteY10" fmla="*/ 6231137 h 6231137"/>
              <a:gd name="connsiteX11" fmla="*/ 6064784 w 12207843"/>
              <a:gd name="connsiteY11" fmla="*/ 5908409 h 6231137"/>
              <a:gd name="connsiteX12" fmla="*/ 9191976 w 12207843"/>
              <a:gd name="connsiteY12" fmla="*/ 5911624 h 6231137"/>
              <a:gd name="connsiteX13" fmla="*/ 10100878 w 12207843"/>
              <a:gd name="connsiteY13" fmla="*/ 5914499 h 6231137"/>
              <a:gd name="connsiteX14" fmla="*/ 11020817 w 12207843"/>
              <a:gd name="connsiteY14" fmla="*/ 5922366 h 6231137"/>
              <a:gd name="connsiteX15" fmla="*/ 12178900 w 12207843"/>
              <a:gd name="connsiteY15" fmla="*/ 5921320 h 6231137"/>
              <a:gd name="connsiteX16" fmla="*/ 12157046 w 12207843"/>
              <a:gd name="connsiteY16" fmla="*/ 2621674 h 6231137"/>
              <a:gd name="connsiteX17" fmla="*/ 12147694 w 12207843"/>
              <a:gd name="connsiteY17" fmla="*/ 176313 h 6231137"/>
              <a:gd name="connsiteX18" fmla="*/ 11383127 w 12207843"/>
              <a:gd name="connsiteY18" fmla="*/ 107615 h 6231137"/>
              <a:gd name="connsiteX19" fmla="*/ 10352903 w 12207843"/>
              <a:gd name="connsiteY19" fmla="*/ 101059 h 6231137"/>
              <a:gd name="connsiteX20" fmla="*/ 7693468 w 12207843"/>
              <a:gd name="connsiteY20" fmla="*/ 75910 h 6231137"/>
              <a:gd name="connsiteX21" fmla="*/ 1986334 w 12207843"/>
              <a:gd name="connsiteY21" fmla="*/ 0 h 6231137"/>
              <a:gd name="connsiteX0" fmla="*/ 1973709 w 12195218"/>
              <a:gd name="connsiteY0" fmla="*/ 0 h 6231137"/>
              <a:gd name="connsiteX1" fmla="*/ 385628 w 12195218"/>
              <a:gd name="connsiteY1" fmla="*/ 10761 h 6231137"/>
              <a:gd name="connsiteX2" fmla="*/ 80965 w 12195218"/>
              <a:gd name="connsiteY2" fmla="*/ 47942 h 6231137"/>
              <a:gd name="connsiteX3" fmla="*/ 80965 w 12195218"/>
              <a:gd name="connsiteY3" fmla="*/ 909146 h 6231137"/>
              <a:gd name="connsiteX4" fmla="*/ 85562 w 12195218"/>
              <a:gd name="connsiteY4" fmla="*/ 909146 h 6231137"/>
              <a:gd name="connsiteX5" fmla="*/ 27442 w 12195218"/>
              <a:gd name="connsiteY5" fmla="*/ 4337852 h 6231137"/>
              <a:gd name="connsiteX6" fmla="*/ 63200 w 12195218"/>
              <a:gd name="connsiteY6" fmla="*/ 5941555 h 6231137"/>
              <a:gd name="connsiteX7" fmla="*/ 2670902 w 12195218"/>
              <a:gd name="connsiteY7" fmla="*/ 5929698 h 6231137"/>
              <a:gd name="connsiteX8" fmla="*/ 4324597 w 12195218"/>
              <a:gd name="connsiteY8" fmla="*/ 5908315 h 6231137"/>
              <a:gd name="connsiteX9" fmla="*/ 5295898 w 12195218"/>
              <a:gd name="connsiteY9" fmla="*/ 5924178 h 6231137"/>
              <a:gd name="connsiteX10" fmla="*/ 5779656 w 12195218"/>
              <a:gd name="connsiteY10" fmla="*/ 6231137 h 6231137"/>
              <a:gd name="connsiteX11" fmla="*/ 6052159 w 12195218"/>
              <a:gd name="connsiteY11" fmla="*/ 5908409 h 6231137"/>
              <a:gd name="connsiteX12" fmla="*/ 9179351 w 12195218"/>
              <a:gd name="connsiteY12" fmla="*/ 5911624 h 6231137"/>
              <a:gd name="connsiteX13" fmla="*/ 10088253 w 12195218"/>
              <a:gd name="connsiteY13" fmla="*/ 5914499 h 6231137"/>
              <a:gd name="connsiteX14" fmla="*/ 11008192 w 12195218"/>
              <a:gd name="connsiteY14" fmla="*/ 5922366 h 6231137"/>
              <a:gd name="connsiteX15" fmla="*/ 12166275 w 12195218"/>
              <a:gd name="connsiteY15" fmla="*/ 5921320 h 6231137"/>
              <a:gd name="connsiteX16" fmla="*/ 12144421 w 12195218"/>
              <a:gd name="connsiteY16" fmla="*/ 2621674 h 6231137"/>
              <a:gd name="connsiteX17" fmla="*/ 12135069 w 12195218"/>
              <a:gd name="connsiteY17" fmla="*/ 176313 h 6231137"/>
              <a:gd name="connsiteX18" fmla="*/ 11370502 w 12195218"/>
              <a:gd name="connsiteY18" fmla="*/ 107615 h 6231137"/>
              <a:gd name="connsiteX19" fmla="*/ 10340278 w 12195218"/>
              <a:gd name="connsiteY19" fmla="*/ 101059 h 6231137"/>
              <a:gd name="connsiteX20" fmla="*/ 7680843 w 12195218"/>
              <a:gd name="connsiteY20" fmla="*/ 75910 h 6231137"/>
              <a:gd name="connsiteX21" fmla="*/ 1973709 w 12195218"/>
              <a:gd name="connsiteY21" fmla="*/ 0 h 6231137"/>
              <a:gd name="connsiteX0" fmla="*/ 1980973 w 12202482"/>
              <a:gd name="connsiteY0" fmla="*/ 0 h 6231137"/>
              <a:gd name="connsiteX1" fmla="*/ 392892 w 12202482"/>
              <a:gd name="connsiteY1" fmla="*/ 10761 h 6231137"/>
              <a:gd name="connsiteX2" fmla="*/ 88229 w 12202482"/>
              <a:gd name="connsiteY2" fmla="*/ 47942 h 6231137"/>
              <a:gd name="connsiteX3" fmla="*/ 88229 w 12202482"/>
              <a:gd name="connsiteY3" fmla="*/ 909146 h 6231137"/>
              <a:gd name="connsiteX4" fmla="*/ 92826 w 12202482"/>
              <a:gd name="connsiteY4" fmla="*/ 909146 h 6231137"/>
              <a:gd name="connsiteX5" fmla="*/ 10957 w 12202482"/>
              <a:gd name="connsiteY5" fmla="*/ 4530644 h 6231137"/>
              <a:gd name="connsiteX6" fmla="*/ 70464 w 12202482"/>
              <a:gd name="connsiteY6" fmla="*/ 5941555 h 6231137"/>
              <a:gd name="connsiteX7" fmla="*/ 2678166 w 12202482"/>
              <a:gd name="connsiteY7" fmla="*/ 5929698 h 6231137"/>
              <a:gd name="connsiteX8" fmla="*/ 4331861 w 12202482"/>
              <a:gd name="connsiteY8" fmla="*/ 5908315 h 6231137"/>
              <a:gd name="connsiteX9" fmla="*/ 5303162 w 12202482"/>
              <a:gd name="connsiteY9" fmla="*/ 5924178 h 6231137"/>
              <a:gd name="connsiteX10" fmla="*/ 5786920 w 12202482"/>
              <a:gd name="connsiteY10" fmla="*/ 6231137 h 6231137"/>
              <a:gd name="connsiteX11" fmla="*/ 6059423 w 12202482"/>
              <a:gd name="connsiteY11" fmla="*/ 5908409 h 6231137"/>
              <a:gd name="connsiteX12" fmla="*/ 9186615 w 12202482"/>
              <a:gd name="connsiteY12" fmla="*/ 5911624 h 6231137"/>
              <a:gd name="connsiteX13" fmla="*/ 10095517 w 12202482"/>
              <a:gd name="connsiteY13" fmla="*/ 5914499 h 6231137"/>
              <a:gd name="connsiteX14" fmla="*/ 11015456 w 12202482"/>
              <a:gd name="connsiteY14" fmla="*/ 5922366 h 6231137"/>
              <a:gd name="connsiteX15" fmla="*/ 12173539 w 12202482"/>
              <a:gd name="connsiteY15" fmla="*/ 5921320 h 6231137"/>
              <a:gd name="connsiteX16" fmla="*/ 12151685 w 12202482"/>
              <a:gd name="connsiteY16" fmla="*/ 2621674 h 6231137"/>
              <a:gd name="connsiteX17" fmla="*/ 12142333 w 12202482"/>
              <a:gd name="connsiteY17" fmla="*/ 176313 h 6231137"/>
              <a:gd name="connsiteX18" fmla="*/ 11377766 w 12202482"/>
              <a:gd name="connsiteY18" fmla="*/ 107615 h 6231137"/>
              <a:gd name="connsiteX19" fmla="*/ 10347542 w 12202482"/>
              <a:gd name="connsiteY19" fmla="*/ 101059 h 6231137"/>
              <a:gd name="connsiteX20" fmla="*/ 7688107 w 12202482"/>
              <a:gd name="connsiteY20" fmla="*/ 75910 h 6231137"/>
              <a:gd name="connsiteX21" fmla="*/ 1980973 w 12202482"/>
              <a:gd name="connsiteY21" fmla="*/ 0 h 6231137"/>
              <a:gd name="connsiteX0" fmla="*/ 1980973 w 12202482"/>
              <a:gd name="connsiteY0" fmla="*/ 0 h 6231137"/>
              <a:gd name="connsiteX1" fmla="*/ 392892 w 12202482"/>
              <a:gd name="connsiteY1" fmla="*/ 10761 h 6231137"/>
              <a:gd name="connsiteX2" fmla="*/ 88229 w 12202482"/>
              <a:gd name="connsiteY2" fmla="*/ 47942 h 6231137"/>
              <a:gd name="connsiteX3" fmla="*/ 88229 w 12202482"/>
              <a:gd name="connsiteY3" fmla="*/ 909146 h 6231137"/>
              <a:gd name="connsiteX4" fmla="*/ 21578 w 12202482"/>
              <a:gd name="connsiteY4" fmla="*/ 994830 h 6231137"/>
              <a:gd name="connsiteX5" fmla="*/ 10957 w 12202482"/>
              <a:gd name="connsiteY5" fmla="*/ 4530644 h 6231137"/>
              <a:gd name="connsiteX6" fmla="*/ 70464 w 12202482"/>
              <a:gd name="connsiteY6" fmla="*/ 5941555 h 6231137"/>
              <a:gd name="connsiteX7" fmla="*/ 2678166 w 12202482"/>
              <a:gd name="connsiteY7" fmla="*/ 5929698 h 6231137"/>
              <a:gd name="connsiteX8" fmla="*/ 4331861 w 12202482"/>
              <a:gd name="connsiteY8" fmla="*/ 5908315 h 6231137"/>
              <a:gd name="connsiteX9" fmla="*/ 5303162 w 12202482"/>
              <a:gd name="connsiteY9" fmla="*/ 5924178 h 6231137"/>
              <a:gd name="connsiteX10" fmla="*/ 5786920 w 12202482"/>
              <a:gd name="connsiteY10" fmla="*/ 6231137 h 6231137"/>
              <a:gd name="connsiteX11" fmla="*/ 6059423 w 12202482"/>
              <a:gd name="connsiteY11" fmla="*/ 5908409 h 6231137"/>
              <a:gd name="connsiteX12" fmla="*/ 9186615 w 12202482"/>
              <a:gd name="connsiteY12" fmla="*/ 5911624 h 6231137"/>
              <a:gd name="connsiteX13" fmla="*/ 10095517 w 12202482"/>
              <a:gd name="connsiteY13" fmla="*/ 5914499 h 6231137"/>
              <a:gd name="connsiteX14" fmla="*/ 11015456 w 12202482"/>
              <a:gd name="connsiteY14" fmla="*/ 5922366 h 6231137"/>
              <a:gd name="connsiteX15" fmla="*/ 12173539 w 12202482"/>
              <a:gd name="connsiteY15" fmla="*/ 5921320 h 6231137"/>
              <a:gd name="connsiteX16" fmla="*/ 12151685 w 12202482"/>
              <a:gd name="connsiteY16" fmla="*/ 2621674 h 6231137"/>
              <a:gd name="connsiteX17" fmla="*/ 12142333 w 12202482"/>
              <a:gd name="connsiteY17" fmla="*/ 176313 h 6231137"/>
              <a:gd name="connsiteX18" fmla="*/ 11377766 w 12202482"/>
              <a:gd name="connsiteY18" fmla="*/ 107615 h 6231137"/>
              <a:gd name="connsiteX19" fmla="*/ 10347542 w 12202482"/>
              <a:gd name="connsiteY19" fmla="*/ 101059 h 6231137"/>
              <a:gd name="connsiteX20" fmla="*/ 7688107 w 12202482"/>
              <a:gd name="connsiteY20" fmla="*/ 75910 h 6231137"/>
              <a:gd name="connsiteX21" fmla="*/ 1980973 w 12202482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142494 w 12256747"/>
              <a:gd name="connsiteY3" fmla="*/ 909146 h 6231137"/>
              <a:gd name="connsiteX4" fmla="*/ 75843 w 12256747"/>
              <a:gd name="connsiteY4" fmla="*/ 994830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-1 w 12256747"/>
              <a:gd name="connsiteY3" fmla="*/ 844885 h 6231137"/>
              <a:gd name="connsiteX4" fmla="*/ 75843 w 12256747"/>
              <a:gd name="connsiteY4" fmla="*/ 994830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-1 w 12256747"/>
              <a:gd name="connsiteY3" fmla="*/ 844885 h 6231137"/>
              <a:gd name="connsiteX4" fmla="*/ 4594 w 12256747"/>
              <a:gd name="connsiteY4" fmla="*/ 1176912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54471 w 12275980"/>
              <a:gd name="connsiteY0" fmla="*/ 0 h 6231137"/>
              <a:gd name="connsiteX1" fmla="*/ 466390 w 12275980"/>
              <a:gd name="connsiteY1" fmla="*/ 10761 h 6231137"/>
              <a:gd name="connsiteX2" fmla="*/ 19233 w 12275980"/>
              <a:gd name="connsiteY2" fmla="*/ 26521 h 6231137"/>
              <a:gd name="connsiteX3" fmla="*/ 19232 w 12275980"/>
              <a:gd name="connsiteY3" fmla="*/ 844885 h 6231137"/>
              <a:gd name="connsiteX4" fmla="*/ 76 w 12275980"/>
              <a:gd name="connsiteY4" fmla="*/ 1369703 h 6231137"/>
              <a:gd name="connsiteX5" fmla="*/ 84455 w 12275980"/>
              <a:gd name="connsiteY5" fmla="*/ 4530644 h 6231137"/>
              <a:gd name="connsiteX6" fmla="*/ 143962 w 12275980"/>
              <a:gd name="connsiteY6" fmla="*/ 5941555 h 6231137"/>
              <a:gd name="connsiteX7" fmla="*/ 2751664 w 12275980"/>
              <a:gd name="connsiteY7" fmla="*/ 5929698 h 6231137"/>
              <a:gd name="connsiteX8" fmla="*/ 4405359 w 12275980"/>
              <a:gd name="connsiteY8" fmla="*/ 5908315 h 6231137"/>
              <a:gd name="connsiteX9" fmla="*/ 5376660 w 12275980"/>
              <a:gd name="connsiteY9" fmla="*/ 5924178 h 6231137"/>
              <a:gd name="connsiteX10" fmla="*/ 5860418 w 12275980"/>
              <a:gd name="connsiteY10" fmla="*/ 6231137 h 6231137"/>
              <a:gd name="connsiteX11" fmla="*/ 6132921 w 12275980"/>
              <a:gd name="connsiteY11" fmla="*/ 5908409 h 6231137"/>
              <a:gd name="connsiteX12" fmla="*/ 9260113 w 12275980"/>
              <a:gd name="connsiteY12" fmla="*/ 5911624 h 6231137"/>
              <a:gd name="connsiteX13" fmla="*/ 10169015 w 12275980"/>
              <a:gd name="connsiteY13" fmla="*/ 5914499 h 6231137"/>
              <a:gd name="connsiteX14" fmla="*/ 11088954 w 12275980"/>
              <a:gd name="connsiteY14" fmla="*/ 5922366 h 6231137"/>
              <a:gd name="connsiteX15" fmla="*/ 12247037 w 12275980"/>
              <a:gd name="connsiteY15" fmla="*/ 5921320 h 6231137"/>
              <a:gd name="connsiteX16" fmla="*/ 12225183 w 12275980"/>
              <a:gd name="connsiteY16" fmla="*/ 2621674 h 6231137"/>
              <a:gd name="connsiteX17" fmla="*/ 12215831 w 12275980"/>
              <a:gd name="connsiteY17" fmla="*/ 176313 h 6231137"/>
              <a:gd name="connsiteX18" fmla="*/ 11451264 w 12275980"/>
              <a:gd name="connsiteY18" fmla="*/ 107615 h 6231137"/>
              <a:gd name="connsiteX19" fmla="*/ 10421040 w 12275980"/>
              <a:gd name="connsiteY19" fmla="*/ 101059 h 6231137"/>
              <a:gd name="connsiteX20" fmla="*/ 7761605 w 12275980"/>
              <a:gd name="connsiteY20" fmla="*/ 75910 h 6231137"/>
              <a:gd name="connsiteX21" fmla="*/ 2054471 w 12275980"/>
              <a:gd name="connsiteY21" fmla="*/ 0 h 6231137"/>
              <a:gd name="connsiteX0" fmla="*/ 2071691 w 12293200"/>
              <a:gd name="connsiteY0" fmla="*/ 0 h 6231137"/>
              <a:gd name="connsiteX1" fmla="*/ 483610 w 12293200"/>
              <a:gd name="connsiteY1" fmla="*/ 10761 h 6231137"/>
              <a:gd name="connsiteX2" fmla="*/ 36453 w 12293200"/>
              <a:gd name="connsiteY2" fmla="*/ 26521 h 6231137"/>
              <a:gd name="connsiteX3" fmla="*/ 36452 w 12293200"/>
              <a:gd name="connsiteY3" fmla="*/ 844885 h 6231137"/>
              <a:gd name="connsiteX4" fmla="*/ 17296 w 12293200"/>
              <a:gd name="connsiteY4" fmla="*/ 1369703 h 6231137"/>
              <a:gd name="connsiteX5" fmla="*/ 6679 w 12293200"/>
              <a:gd name="connsiteY5" fmla="*/ 4594908 h 6231137"/>
              <a:gd name="connsiteX6" fmla="*/ 161182 w 12293200"/>
              <a:gd name="connsiteY6" fmla="*/ 5941555 h 6231137"/>
              <a:gd name="connsiteX7" fmla="*/ 2768884 w 12293200"/>
              <a:gd name="connsiteY7" fmla="*/ 5929698 h 6231137"/>
              <a:gd name="connsiteX8" fmla="*/ 4422579 w 12293200"/>
              <a:gd name="connsiteY8" fmla="*/ 5908315 h 6231137"/>
              <a:gd name="connsiteX9" fmla="*/ 5393880 w 12293200"/>
              <a:gd name="connsiteY9" fmla="*/ 5924178 h 6231137"/>
              <a:gd name="connsiteX10" fmla="*/ 5877638 w 12293200"/>
              <a:gd name="connsiteY10" fmla="*/ 6231137 h 6231137"/>
              <a:gd name="connsiteX11" fmla="*/ 6150141 w 12293200"/>
              <a:gd name="connsiteY11" fmla="*/ 5908409 h 6231137"/>
              <a:gd name="connsiteX12" fmla="*/ 9277333 w 12293200"/>
              <a:gd name="connsiteY12" fmla="*/ 5911624 h 6231137"/>
              <a:gd name="connsiteX13" fmla="*/ 10186235 w 12293200"/>
              <a:gd name="connsiteY13" fmla="*/ 5914499 h 6231137"/>
              <a:gd name="connsiteX14" fmla="*/ 11106174 w 12293200"/>
              <a:gd name="connsiteY14" fmla="*/ 5922366 h 6231137"/>
              <a:gd name="connsiteX15" fmla="*/ 12264257 w 12293200"/>
              <a:gd name="connsiteY15" fmla="*/ 5921320 h 6231137"/>
              <a:gd name="connsiteX16" fmla="*/ 12242403 w 12293200"/>
              <a:gd name="connsiteY16" fmla="*/ 2621674 h 6231137"/>
              <a:gd name="connsiteX17" fmla="*/ 12233051 w 12293200"/>
              <a:gd name="connsiteY17" fmla="*/ 176313 h 6231137"/>
              <a:gd name="connsiteX18" fmla="*/ 11468484 w 12293200"/>
              <a:gd name="connsiteY18" fmla="*/ 107615 h 6231137"/>
              <a:gd name="connsiteX19" fmla="*/ 10438260 w 12293200"/>
              <a:gd name="connsiteY19" fmla="*/ 101059 h 6231137"/>
              <a:gd name="connsiteX20" fmla="*/ 7778825 w 12293200"/>
              <a:gd name="connsiteY20" fmla="*/ 75910 h 6231137"/>
              <a:gd name="connsiteX21" fmla="*/ 2071691 w 12293200"/>
              <a:gd name="connsiteY21" fmla="*/ 0 h 6231137"/>
              <a:gd name="connsiteX0" fmla="*/ 2071691 w 12293200"/>
              <a:gd name="connsiteY0" fmla="*/ 0 h 6231137"/>
              <a:gd name="connsiteX1" fmla="*/ 483610 w 12293200"/>
              <a:gd name="connsiteY1" fmla="*/ 10761 h 6231137"/>
              <a:gd name="connsiteX2" fmla="*/ 36453 w 12293200"/>
              <a:gd name="connsiteY2" fmla="*/ 26521 h 6231137"/>
              <a:gd name="connsiteX3" fmla="*/ 36452 w 12293200"/>
              <a:gd name="connsiteY3" fmla="*/ 844885 h 6231137"/>
              <a:gd name="connsiteX4" fmla="*/ 17296 w 12293200"/>
              <a:gd name="connsiteY4" fmla="*/ 1369703 h 6231137"/>
              <a:gd name="connsiteX5" fmla="*/ 6679 w 12293200"/>
              <a:gd name="connsiteY5" fmla="*/ 4594908 h 6231137"/>
              <a:gd name="connsiteX6" fmla="*/ 89932 w 12293200"/>
              <a:gd name="connsiteY6" fmla="*/ 5941557 h 6231137"/>
              <a:gd name="connsiteX7" fmla="*/ 2768884 w 12293200"/>
              <a:gd name="connsiteY7" fmla="*/ 5929698 h 6231137"/>
              <a:gd name="connsiteX8" fmla="*/ 4422579 w 12293200"/>
              <a:gd name="connsiteY8" fmla="*/ 5908315 h 6231137"/>
              <a:gd name="connsiteX9" fmla="*/ 5393880 w 12293200"/>
              <a:gd name="connsiteY9" fmla="*/ 5924178 h 6231137"/>
              <a:gd name="connsiteX10" fmla="*/ 5877638 w 12293200"/>
              <a:gd name="connsiteY10" fmla="*/ 6231137 h 6231137"/>
              <a:gd name="connsiteX11" fmla="*/ 6150141 w 12293200"/>
              <a:gd name="connsiteY11" fmla="*/ 5908409 h 6231137"/>
              <a:gd name="connsiteX12" fmla="*/ 9277333 w 12293200"/>
              <a:gd name="connsiteY12" fmla="*/ 5911624 h 6231137"/>
              <a:gd name="connsiteX13" fmla="*/ 10186235 w 12293200"/>
              <a:gd name="connsiteY13" fmla="*/ 5914499 h 6231137"/>
              <a:gd name="connsiteX14" fmla="*/ 11106174 w 12293200"/>
              <a:gd name="connsiteY14" fmla="*/ 5922366 h 6231137"/>
              <a:gd name="connsiteX15" fmla="*/ 12264257 w 12293200"/>
              <a:gd name="connsiteY15" fmla="*/ 5921320 h 6231137"/>
              <a:gd name="connsiteX16" fmla="*/ 12242403 w 12293200"/>
              <a:gd name="connsiteY16" fmla="*/ 2621674 h 6231137"/>
              <a:gd name="connsiteX17" fmla="*/ 12233051 w 12293200"/>
              <a:gd name="connsiteY17" fmla="*/ 176313 h 6231137"/>
              <a:gd name="connsiteX18" fmla="*/ 11468484 w 12293200"/>
              <a:gd name="connsiteY18" fmla="*/ 107615 h 6231137"/>
              <a:gd name="connsiteX19" fmla="*/ 10438260 w 12293200"/>
              <a:gd name="connsiteY19" fmla="*/ 101059 h 6231137"/>
              <a:gd name="connsiteX20" fmla="*/ 7778825 w 12293200"/>
              <a:gd name="connsiteY20" fmla="*/ 75910 h 6231137"/>
              <a:gd name="connsiteX21" fmla="*/ 2071691 w 12293200"/>
              <a:gd name="connsiteY21" fmla="*/ 0 h 6231137"/>
              <a:gd name="connsiteX0" fmla="*/ 2071691 w 12288138"/>
              <a:gd name="connsiteY0" fmla="*/ 24998 h 6256135"/>
              <a:gd name="connsiteX1" fmla="*/ 483610 w 12288138"/>
              <a:gd name="connsiteY1" fmla="*/ 35759 h 6256135"/>
              <a:gd name="connsiteX2" fmla="*/ 36453 w 12288138"/>
              <a:gd name="connsiteY2" fmla="*/ 51519 h 6256135"/>
              <a:gd name="connsiteX3" fmla="*/ 36452 w 12288138"/>
              <a:gd name="connsiteY3" fmla="*/ 869883 h 6256135"/>
              <a:gd name="connsiteX4" fmla="*/ 17296 w 12288138"/>
              <a:gd name="connsiteY4" fmla="*/ 1394701 h 6256135"/>
              <a:gd name="connsiteX5" fmla="*/ 6679 w 12288138"/>
              <a:gd name="connsiteY5" fmla="*/ 4619906 h 6256135"/>
              <a:gd name="connsiteX6" fmla="*/ 89932 w 12288138"/>
              <a:gd name="connsiteY6" fmla="*/ 5966555 h 6256135"/>
              <a:gd name="connsiteX7" fmla="*/ 2768884 w 12288138"/>
              <a:gd name="connsiteY7" fmla="*/ 5954696 h 6256135"/>
              <a:gd name="connsiteX8" fmla="*/ 4422579 w 12288138"/>
              <a:gd name="connsiteY8" fmla="*/ 5933313 h 6256135"/>
              <a:gd name="connsiteX9" fmla="*/ 5393880 w 12288138"/>
              <a:gd name="connsiteY9" fmla="*/ 5949176 h 6256135"/>
              <a:gd name="connsiteX10" fmla="*/ 5877638 w 12288138"/>
              <a:gd name="connsiteY10" fmla="*/ 6256135 h 6256135"/>
              <a:gd name="connsiteX11" fmla="*/ 6150141 w 12288138"/>
              <a:gd name="connsiteY11" fmla="*/ 5933407 h 6256135"/>
              <a:gd name="connsiteX12" fmla="*/ 9277333 w 12288138"/>
              <a:gd name="connsiteY12" fmla="*/ 5936622 h 6256135"/>
              <a:gd name="connsiteX13" fmla="*/ 10186235 w 12288138"/>
              <a:gd name="connsiteY13" fmla="*/ 5939497 h 6256135"/>
              <a:gd name="connsiteX14" fmla="*/ 11106174 w 12288138"/>
              <a:gd name="connsiteY14" fmla="*/ 5947364 h 6256135"/>
              <a:gd name="connsiteX15" fmla="*/ 12264257 w 12288138"/>
              <a:gd name="connsiteY15" fmla="*/ 5946318 h 6256135"/>
              <a:gd name="connsiteX16" fmla="*/ 12242403 w 12288138"/>
              <a:gd name="connsiteY16" fmla="*/ 2646672 h 6256135"/>
              <a:gd name="connsiteX17" fmla="*/ 12233051 w 12288138"/>
              <a:gd name="connsiteY17" fmla="*/ 201311 h 6256135"/>
              <a:gd name="connsiteX18" fmla="*/ 11729726 w 12288138"/>
              <a:gd name="connsiteY18" fmla="*/ 132612 h 6256135"/>
              <a:gd name="connsiteX19" fmla="*/ 10438260 w 12288138"/>
              <a:gd name="connsiteY19" fmla="*/ 126057 h 6256135"/>
              <a:gd name="connsiteX20" fmla="*/ 7778825 w 12288138"/>
              <a:gd name="connsiteY20" fmla="*/ 100908 h 6256135"/>
              <a:gd name="connsiteX21" fmla="*/ 2071691 w 12288138"/>
              <a:gd name="connsiteY21" fmla="*/ 24998 h 6256135"/>
              <a:gd name="connsiteX0" fmla="*/ 2071691 w 12281699"/>
              <a:gd name="connsiteY0" fmla="*/ 0 h 6231137"/>
              <a:gd name="connsiteX1" fmla="*/ 483610 w 12281699"/>
              <a:gd name="connsiteY1" fmla="*/ 10761 h 6231137"/>
              <a:gd name="connsiteX2" fmla="*/ 36453 w 12281699"/>
              <a:gd name="connsiteY2" fmla="*/ 26521 h 6231137"/>
              <a:gd name="connsiteX3" fmla="*/ 36452 w 12281699"/>
              <a:gd name="connsiteY3" fmla="*/ 844885 h 6231137"/>
              <a:gd name="connsiteX4" fmla="*/ 17296 w 12281699"/>
              <a:gd name="connsiteY4" fmla="*/ 1369703 h 6231137"/>
              <a:gd name="connsiteX5" fmla="*/ 6679 w 12281699"/>
              <a:gd name="connsiteY5" fmla="*/ 4594908 h 6231137"/>
              <a:gd name="connsiteX6" fmla="*/ 89932 w 12281699"/>
              <a:gd name="connsiteY6" fmla="*/ 5941557 h 6231137"/>
              <a:gd name="connsiteX7" fmla="*/ 2768884 w 12281699"/>
              <a:gd name="connsiteY7" fmla="*/ 5929698 h 6231137"/>
              <a:gd name="connsiteX8" fmla="*/ 4422579 w 12281699"/>
              <a:gd name="connsiteY8" fmla="*/ 5908315 h 6231137"/>
              <a:gd name="connsiteX9" fmla="*/ 5393880 w 12281699"/>
              <a:gd name="connsiteY9" fmla="*/ 5924178 h 6231137"/>
              <a:gd name="connsiteX10" fmla="*/ 5877638 w 12281699"/>
              <a:gd name="connsiteY10" fmla="*/ 6231137 h 6231137"/>
              <a:gd name="connsiteX11" fmla="*/ 6150141 w 12281699"/>
              <a:gd name="connsiteY11" fmla="*/ 5908409 h 6231137"/>
              <a:gd name="connsiteX12" fmla="*/ 9277333 w 12281699"/>
              <a:gd name="connsiteY12" fmla="*/ 5911624 h 6231137"/>
              <a:gd name="connsiteX13" fmla="*/ 10186235 w 12281699"/>
              <a:gd name="connsiteY13" fmla="*/ 5914499 h 6231137"/>
              <a:gd name="connsiteX14" fmla="*/ 11106174 w 12281699"/>
              <a:gd name="connsiteY14" fmla="*/ 5922366 h 6231137"/>
              <a:gd name="connsiteX15" fmla="*/ 12264257 w 12281699"/>
              <a:gd name="connsiteY15" fmla="*/ 5921320 h 6231137"/>
              <a:gd name="connsiteX16" fmla="*/ 12242403 w 12281699"/>
              <a:gd name="connsiteY16" fmla="*/ 2621674 h 6231137"/>
              <a:gd name="connsiteX17" fmla="*/ 12233051 w 12281699"/>
              <a:gd name="connsiteY17" fmla="*/ 176313 h 6231137"/>
              <a:gd name="connsiteX18" fmla="*/ 11729726 w 12281699"/>
              <a:gd name="connsiteY18" fmla="*/ 107614 h 6231137"/>
              <a:gd name="connsiteX19" fmla="*/ 10438260 w 12281699"/>
              <a:gd name="connsiteY19" fmla="*/ 101059 h 6231137"/>
              <a:gd name="connsiteX20" fmla="*/ 7778825 w 12281699"/>
              <a:gd name="connsiteY20" fmla="*/ 75910 h 6231137"/>
              <a:gd name="connsiteX21" fmla="*/ 2071691 w 12281699"/>
              <a:gd name="connsiteY21" fmla="*/ 0 h 6231137"/>
              <a:gd name="connsiteX0" fmla="*/ 2071691 w 12281973"/>
              <a:gd name="connsiteY0" fmla="*/ 17107 h 6248244"/>
              <a:gd name="connsiteX1" fmla="*/ 483610 w 12281973"/>
              <a:gd name="connsiteY1" fmla="*/ 27868 h 6248244"/>
              <a:gd name="connsiteX2" fmla="*/ 36453 w 12281973"/>
              <a:gd name="connsiteY2" fmla="*/ 43628 h 6248244"/>
              <a:gd name="connsiteX3" fmla="*/ 36452 w 12281973"/>
              <a:gd name="connsiteY3" fmla="*/ 861992 h 6248244"/>
              <a:gd name="connsiteX4" fmla="*/ 17296 w 12281973"/>
              <a:gd name="connsiteY4" fmla="*/ 1386810 h 6248244"/>
              <a:gd name="connsiteX5" fmla="*/ 6679 w 12281973"/>
              <a:gd name="connsiteY5" fmla="*/ 4612015 h 6248244"/>
              <a:gd name="connsiteX6" fmla="*/ 89932 w 12281973"/>
              <a:gd name="connsiteY6" fmla="*/ 5958664 h 6248244"/>
              <a:gd name="connsiteX7" fmla="*/ 2768884 w 12281973"/>
              <a:gd name="connsiteY7" fmla="*/ 5946805 h 6248244"/>
              <a:gd name="connsiteX8" fmla="*/ 4422579 w 12281973"/>
              <a:gd name="connsiteY8" fmla="*/ 5925422 h 6248244"/>
              <a:gd name="connsiteX9" fmla="*/ 5393880 w 12281973"/>
              <a:gd name="connsiteY9" fmla="*/ 5941285 h 6248244"/>
              <a:gd name="connsiteX10" fmla="*/ 5877638 w 12281973"/>
              <a:gd name="connsiteY10" fmla="*/ 6248244 h 6248244"/>
              <a:gd name="connsiteX11" fmla="*/ 6150141 w 12281973"/>
              <a:gd name="connsiteY11" fmla="*/ 5925516 h 6248244"/>
              <a:gd name="connsiteX12" fmla="*/ 9277333 w 12281973"/>
              <a:gd name="connsiteY12" fmla="*/ 5928731 h 6248244"/>
              <a:gd name="connsiteX13" fmla="*/ 10186235 w 12281973"/>
              <a:gd name="connsiteY13" fmla="*/ 5931606 h 6248244"/>
              <a:gd name="connsiteX14" fmla="*/ 11106174 w 12281973"/>
              <a:gd name="connsiteY14" fmla="*/ 5939473 h 6248244"/>
              <a:gd name="connsiteX15" fmla="*/ 12264257 w 12281973"/>
              <a:gd name="connsiteY15" fmla="*/ 5938427 h 6248244"/>
              <a:gd name="connsiteX16" fmla="*/ 12242403 w 12281973"/>
              <a:gd name="connsiteY16" fmla="*/ 2638781 h 6248244"/>
              <a:gd name="connsiteX17" fmla="*/ 12233051 w 12281973"/>
              <a:gd name="connsiteY17" fmla="*/ 193420 h 6248244"/>
              <a:gd name="connsiteX18" fmla="*/ 11824723 w 12281973"/>
              <a:gd name="connsiteY18" fmla="*/ 146142 h 6248244"/>
              <a:gd name="connsiteX19" fmla="*/ 10438260 w 12281973"/>
              <a:gd name="connsiteY19" fmla="*/ 118166 h 6248244"/>
              <a:gd name="connsiteX20" fmla="*/ 7778825 w 12281973"/>
              <a:gd name="connsiteY20" fmla="*/ 93017 h 6248244"/>
              <a:gd name="connsiteX21" fmla="*/ 2071691 w 12281973"/>
              <a:gd name="connsiteY21" fmla="*/ 17107 h 6248244"/>
              <a:gd name="connsiteX0" fmla="*/ 2071691 w 12281973"/>
              <a:gd name="connsiteY0" fmla="*/ 19214 h 6250351"/>
              <a:gd name="connsiteX1" fmla="*/ 483610 w 12281973"/>
              <a:gd name="connsiteY1" fmla="*/ 29975 h 6250351"/>
              <a:gd name="connsiteX2" fmla="*/ 36453 w 12281973"/>
              <a:gd name="connsiteY2" fmla="*/ 45735 h 6250351"/>
              <a:gd name="connsiteX3" fmla="*/ 36452 w 12281973"/>
              <a:gd name="connsiteY3" fmla="*/ 864099 h 6250351"/>
              <a:gd name="connsiteX4" fmla="*/ 17296 w 12281973"/>
              <a:gd name="connsiteY4" fmla="*/ 1388917 h 6250351"/>
              <a:gd name="connsiteX5" fmla="*/ 6679 w 12281973"/>
              <a:gd name="connsiteY5" fmla="*/ 4614122 h 6250351"/>
              <a:gd name="connsiteX6" fmla="*/ 89932 w 12281973"/>
              <a:gd name="connsiteY6" fmla="*/ 5960771 h 6250351"/>
              <a:gd name="connsiteX7" fmla="*/ 2768884 w 12281973"/>
              <a:gd name="connsiteY7" fmla="*/ 5948912 h 6250351"/>
              <a:gd name="connsiteX8" fmla="*/ 4422579 w 12281973"/>
              <a:gd name="connsiteY8" fmla="*/ 5927529 h 6250351"/>
              <a:gd name="connsiteX9" fmla="*/ 5393880 w 12281973"/>
              <a:gd name="connsiteY9" fmla="*/ 5943392 h 6250351"/>
              <a:gd name="connsiteX10" fmla="*/ 5877638 w 12281973"/>
              <a:gd name="connsiteY10" fmla="*/ 6250351 h 6250351"/>
              <a:gd name="connsiteX11" fmla="*/ 6150141 w 12281973"/>
              <a:gd name="connsiteY11" fmla="*/ 5927623 h 6250351"/>
              <a:gd name="connsiteX12" fmla="*/ 9277333 w 12281973"/>
              <a:gd name="connsiteY12" fmla="*/ 5930838 h 6250351"/>
              <a:gd name="connsiteX13" fmla="*/ 10186235 w 12281973"/>
              <a:gd name="connsiteY13" fmla="*/ 5933713 h 6250351"/>
              <a:gd name="connsiteX14" fmla="*/ 11106174 w 12281973"/>
              <a:gd name="connsiteY14" fmla="*/ 5941580 h 6250351"/>
              <a:gd name="connsiteX15" fmla="*/ 12264257 w 12281973"/>
              <a:gd name="connsiteY15" fmla="*/ 5940534 h 6250351"/>
              <a:gd name="connsiteX16" fmla="*/ 12242403 w 12281973"/>
              <a:gd name="connsiteY16" fmla="*/ 2640888 h 6250351"/>
              <a:gd name="connsiteX17" fmla="*/ 12233051 w 12281973"/>
              <a:gd name="connsiteY17" fmla="*/ 195527 h 6250351"/>
              <a:gd name="connsiteX18" fmla="*/ 11824723 w 12281973"/>
              <a:gd name="connsiteY18" fmla="*/ 148249 h 6250351"/>
              <a:gd name="connsiteX19" fmla="*/ 10295765 w 12281973"/>
              <a:gd name="connsiteY19" fmla="*/ 141693 h 6250351"/>
              <a:gd name="connsiteX20" fmla="*/ 7778825 w 12281973"/>
              <a:gd name="connsiteY20" fmla="*/ 95124 h 6250351"/>
              <a:gd name="connsiteX21" fmla="*/ 2071691 w 12281973"/>
              <a:gd name="connsiteY21" fmla="*/ 19214 h 6250351"/>
              <a:gd name="connsiteX0" fmla="*/ 2071691 w 12322325"/>
              <a:gd name="connsiteY0" fmla="*/ 0 h 6231137"/>
              <a:gd name="connsiteX1" fmla="*/ 483610 w 12322325"/>
              <a:gd name="connsiteY1" fmla="*/ 10761 h 6231137"/>
              <a:gd name="connsiteX2" fmla="*/ 36453 w 12322325"/>
              <a:gd name="connsiteY2" fmla="*/ 26521 h 6231137"/>
              <a:gd name="connsiteX3" fmla="*/ 36452 w 12322325"/>
              <a:gd name="connsiteY3" fmla="*/ 844885 h 6231137"/>
              <a:gd name="connsiteX4" fmla="*/ 17296 w 12322325"/>
              <a:gd name="connsiteY4" fmla="*/ 1369703 h 6231137"/>
              <a:gd name="connsiteX5" fmla="*/ 6679 w 12322325"/>
              <a:gd name="connsiteY5" fmla="*/ 4594908 h 6231137"/>
              <a:gd name="connsiteX6" fmla="*/ 89932 w 12322325"/>
              <a:gd name="connsiteY6" fmla="*/ 5941557 h 6231137"/>
              <a:gd name="connsiteX7" fmla="*/ 2768884 w 12322325"/>
              <a:gd name="connsiteY7" fmla="*/ 5929698 h 6231137"/>
              <a:gd name="connsiteX8" fmla="*/ 4422579 w 12322325"/>
              <a:gd name="connsiteY8" fmla="*/ 5908315 h 6231137"/>
              <a:gd name="connsiteX9" fmla="*/ 5393880 w 12322325"/>
              <a:gd name="connsiteY9" fmla="*/ 5924178 h 6231137"/>
              <a:gd name="connsiteX10" fmla="*/ 5877638 w 12322325"/>
              <a:gd name="connsiteY10" fmla="*/ 6231137 h 6231137"/>
              <a:gd name="connsiteX11" fmla="*/ 6150141 w 12322325"/>
              <a:gd name="connsiteY11" fmla="*/ 5908409 h 6231137"/>
              <a:gd name="connsiteX12" fmla="*/ 9277333 w 12322325"/>
              <a:gd name="connsiteY12" fmla="*/ 5911624 h 6231137"/>
              <a:gd name="connsiteX13" fmla="*/ 10186235 w 12322325"/>
              <a:gd name="connsiteY13" fmla="*/ 5914499 h 6231137"/>
              <a:gd name="connsiteX14" fmla="*/ 11106174 w 12322325"/>
              <a:gd name="connsiteY14" fmla="*/ 5922366 h 6231137"/>
              <a:gd name="connsiteX15" fmla="*/ 12264257 w 12322325"/>
              <a:gd name="connsiteY15" fmla="*/ 5921320 h 6231137"/>
              <a:gd name="connsiteX16" fmla="*/ 12242403 w 12322325"/>
              <a:gd name="connsiteY16" fmla="*/ 2621674 h 6231137"/>
              <a:gd name="connsiteX17" fmla="*/ 12233051 w 12322325"/>
              <a:gd name="connsiteY17" fmla="*/ 176313 h 6231137"/>
              <a:gd name="connsiteX18" fmla="*/ 11824723 w 12322325"/>
              <a:gd name="connsiteY18" fmla="*/ 129035 h 6231137"/>
              <a:gd name="connsiteX19" fmla="*/ 10295765 w 12322325"/>
              <a:gd name="connsiteY19" fmla="*/ 122479 h 6231137"/>
              <a:gd name="connsiteX20" fmla="*/ 7778825 w 12322325"/>
              <a:gd name="connsiteY20" fmla="*/ 75910 h 6231137"/>
              <a:gd name="connsiteX21" fmla="*/ 2071691 w 12322325"/>
              <a:gd name="connsiteY21" fmla="*/ 0 h 6231137"/>
              <a:gd name="connsiteX0" fmla="*/ 2071691 w 12275492"/>
              <a:gd name="connsiteY0" fmla="*/ 0 h 6231137"/>
              <a:gd name="connsiteX1" fmla="*/ 483610 w 12275492"/>
              <a:gd name="connsiteY1" fmla="*/ 10761 h 6231137"/>
              <a:gd name="connsiteX2" fmla="*/ 36453 w 12275492"/>
              <a:gd name="connsiteY2" fmla="*/ 26521 h 6231137"/>
              <a:gd name="connsiteX3" fmla="*/ 36452 w 12275492"/>
              <a:gd name="connsiteY3" fmla="*/ 844885 h 6231137"/>
              <a:gd name="connsiteX4" fmla="*/ 17296 w 12275492"/>
              <a:gd name="connsiteY4" fmla="*/ 1369703 h 6231137"/>
              <a:gd name="connsiteX5" fmla="*/ 6679 w 12275492"/>
              <a:gd name="connsiteY5" fmla="*/ 4594908 h 6231137"/>
              <a:gd name="connsiteX6" fmla="*/ 89932 w 12275492"/>
              <a:gd name="connsiteY6" fmla="*/ 5941557 h 6231137"/>
              <a:gd name="connsiteX7" fmla="*/ 2768884 w 12275492"/>
              <a:gd name="connsiteY7" fmla="*/ 5929698 h 6231137"/>
              <a:gd name="connsiteX8" fmla="*/ 4422579 w 12275492"/>
              <a:gd name="connsiteY8" fmla="*/ 5908315 h 6231137"/>
              <a:gd name="connsiteX9" fmla="*/ 5393880 w 12275492"/>
              <a:gd name="connsiteY9" fmla="*/ 5924178 h 6231137"/>
              <a:gd name="connsiteX10" fmla="*/ 5877638 w 12275492"/>
              <a:gd name="connsiteY10" fmla="*/ 6231137 h 6231137"/>
              <a:gd name="connsiteX11" fmla="*/ 6150141 w 12275492"/>
              <a:gd name="connsiteY11" fmla="*/ 5908409 h 6231137"/>
              <a:gd name="connsiteX12" fmla="*/ 9277333 w 12275492"/>
              <a:gd name="connsiteY12" fmla="*/ 5911624 h 6231137"/>
              <a:gd name="connsiteX13" fmla="*/ 10186235 w 12275492"/>
              <a:gd name="connsiteY13" fmla="*/ 5914499 h 6231137"/>
              <a:gd name="connsiteX14" fmla="*/ 11106174 w 12275492"/>
              <a:gd name="connsiteY14" fmla="*/ 5922366 h 6231137"/>
              <a:gd name="connsiteX15" fmla="*/ 12264257 w 12275492"/>
              <a:gd name="connsiteY15" fmla="*/ 5921320 h 6231137"/>
              <a:gd name="connsiteX16" fmla="*/ 12242403 w 12275492"/>
              <a:gd name="connsiteY16" fmla="*/ 2621674 h 6231137"/>
              <a:gd name="connsiteX17" fmla="*/ 12233051 w 12275492"/>
              <a:gd name="connsiteY17" fmla="*/ 176313 h 6231137"/>
              <a:gd name="connsiteX18" fmla="*/ 11824723 w 12275492"/>
              <a:gd name="connsiteY18" fmla="*/ 129035 h 6231137"/>
              <a:gd name="connsiteX19" fmla="*/ 10295765 w 12275492"/>
              <a:gd name="connsiteY19" fmla="*/ 122479 h 6231137"/>
              <a:gd name="connsiteX20" fmla="*/ 7778825 w 12275492"/>
              <a:gd name="connsiteY20" fmla="*/ 75910 h 6231137"/>
              <a:gd name="connsiteX21" fmla="*/ 2071691 w 12275492"/>
              <a:gd name="connsiteY21" fmla="*/ 0 h 6231137"/>
              <a:gd name="connsiteX0" fmla="*/ 2071691 w 12313887"/>
              <a:gd name="connsiteY0" fmla="*/ 20004 h 6251141"/>
              <a:gd name="connsiteX1" fmla="*/ 483610 w 12313887"/>
              <a:gd name="connsiteY1" fmla="*/ 30765 h 6251141"/>
              <a:gd name="connsiteX2" fmla="*/ 36453 w 12313887"/>
              <a:gd name="connsiteY2" fmla="*/ 46525 h 6251141"/>
              <a:gd name="connsiteX3" fmla="*/ 36452 w 12313887"/>
              <a:gd name="connsiteY3" fmla="*/ 864889 h 6251141"/>
              <a:gd name="connsiteX4" fmla="*/ 17296 w 12313887"/>
              <a:gd name="connsiteY4" fmla="*/ 1389707 h 6251141"/>
              <a:gd name="connsiteX5" fmla="*/ 6679 w 12313887"/>
              <a:gd name="connsiteY5" fmla="*/ 4614912 h 6251141"/>
              <a:gd name="connsiteX6" fmla="*/ 89932 w 12313887"/>
              <a:gd name="connsiteY6" fmla="*/ 5961561 h 6251141"/>
              <a:gd name="connsiteX7" fmla="*/ 2768884 w 12313887"/>
              <a:gd name="connsiteY7" fmla="*/ 5949702 h 6251141"/>
              <a:gd name="connsiteX8" fmla="*/ 4422579 w 12313887"/>
              <a:gd name="connsiteY8" fmla="*/ 5928319 h 6251141"/>
              <a:gd name="connsiteX9" fmla="*/ 5393880 w 12313887"/>
              <a:gd name="connsiteY9" fmla="*/ 5944182 h 6251141"/>
              <a:gd name="connsiteX10" fmla="*/ 5877638 w 12313887"/>
              <a:gd name="connsiteY10" fmla="*/ 6251141 h 6251141"/>
              <a:gd name="connsiteX11" fmla="*/ 6150141 w 12313887"/>
              <a:gd name="connsiteY11" fmla="*/ 5928413 h 6251141"/>
              <a:gd name="connsiteX12" fmla="*/ 9277333 w 12313887"/>
              <a:gd name="connsiteY12" fmla="*/ 5931628 h 6251141"/>
              <a:gd name="connsiteX13" fmla="*/ 10186235 w 12313887"/>
              <a:gd name="connsiteY13" fmla="*/ 5934503 h 6251141"/>
              <a:gd name="connsiteX14" fmla="*/ 11106174 w 12313887"/>
              <a:gd name="connsiteY14" fmla="*/ 5942370 h 6251141"/>
              <a:gd name="connsiteX15" fmla="*/ 12264257 w 12313887"/>
              <a:gd name="connsiteY15" fmla="*/ 5941324 h 6251141"/>
              <a:gd name="connsiteX16" fmla="*/ 12289901 w 12313887"/>
              <a:gd name="connsiteY16" fmla="*/ 2652389 h 6251141"/>
              <a:gd name="connsiteX17" fmla="*/ 12233051 w 12313887"/>
              <a:gd name="connsiteY17" fmla="*/ 196317 h 6251141"/>
              <a:gd name="connsiteX18" fmla="*/ 11824723 w 12313887"/>
              <a:gd name="connsiteY18" fmla="*/ 149039 h 6251141"/>
              <a:gd name="connsiteX19" fmla="*/ 10295765 w 12313887"/>
              <a:gd name="connsiteY19" fmla="*/ 142483 h 6251141"/>
              <a:gd name="connsiteX20" fmla="*/ 7778825 w 12313887"/>
              <a:gd name="connsiteY20" fmla="*/ 95914 h 6251141"/>
              <a:gd name="connsiteX21" fmla="*/ 2071691 w 12313887"/>
              <a:gd name="connsiteY21" fmla="*/ 20004 h 6251141"/>
              <a:gd name="connsiteX0" fmla="*/ 2071691 w 12332516"/>
              <a:gd name="connsiteY0" fmla="*/ 20004 h 6251141"/>
              <a:gd name="connsiteX1" fmla="*/ 483610 w 12332516"/>
              <a:gd name="connsiteY1" fmla="*/ 30765 h 6251141"/>
              <a:gd name="connsiteX2" fmla="*/ 36453 w 12332516"/>
              <a:gd name="connsiteY2" fmla="*/ 46525 h 6251141"/>
              <a:gd name="connsiteX3" fmla="*/ 36452 w 12332516"/>
              <a:gd name="connsiteY3" fmla="*/ 864889 h 6251141"/>
              <a:gd name="connsiteX4" fmla="*/ 17296 w 12332516"/>
              <a:gd name="connsiteY4" fmla="*/ 1389707 h 6251141"/>
              <a:gd name="connsiteX5" fmla="*/ 6679 w 12332516"/>
              <a:gd name="connsiteY5" fmla="*/ 4614912 h 6251141"/>
              <a:gd name="connsiteX6" fmla="*/ 89932 w 12332516"/>
              <a:gd name="connsiteY6" fmla="*/ 5961561 h 6251141"/>
              <a:gd name="connsiteX7" fmla="*/ 2768884 w 12332516"/>
              <a:gd name="connsiteY7" fmla="*/ 5949702 h 6251141"/>
              <a:gd name="connsiteX8" fmla="*/ 4422579 w 12332516"/>
              <a:gd name="connsiteY8" fmla="*/ 5928319 h 6251141"/>
              <a:gd name="connsiteX9" fmla="*/ 5393880 w 12332516"/>
              <a:gd name="connsiteY9" fmla="*/ 5944182 h 6251141"/>
              <a:gd name="connsiteX10" fmla="*/ 5877638 w 12332516"/>
              <a:gd name="connsiteY10" fmla="*/ 6251141 h 6251141"/>
              <a:gd name="connsiteX11" fmla="*/ 6150141 w 12332516"/>
              <a:gd name="connsiteY11" fmla="*/ 5928413 h 6251141"/>
              <a:gd name="connsiteX12" fmla="*/ 9277333 w 12332516"/>
              <a:gd name="connsiteY12" fmla="*/ 5931628 h 6251141"/>
              <a:gd name="connsiteX13" fmla="*/ 10186235 w 12332516"/>
              <a:gd name="connsiteY13" fmla="*/ 5934503 h 6251141"/>
              <a:gd name="connsiteX14" fmla="*/ 11106174 w 12332516"/>
              <a:gd name="connsiteY14" fmla="*/ 5942370 h 6251141"/>
              <a:gd name="connsiteX15" fmla="*/ 12264257 w 12332516"/>
              <a:gd name="connsiteY15" fmla="*/ 5941324 h 6251141"/>
              <a:gd name="connsiteX16" fmla="*/ 12289901 w 12332516"/>
              <a:gd name="connsiteY16" fmla="*/ 2652389 h 6251141"/>
              <a:gd name="connsiteX17" fmla="*/ 12280552 w 12332516"/>
              <a:gd name="connsiteY17" fmla="*/ 196317 h 6251141"/>
              <a:gd name="connsiteX18" fmla="*/ 11824723 w 12332516"/>
              <a:gd name="connsiteY18" fmla="*/ 149039 h 6251141"/>
              <a:gd name="connsiteX19" fmla="*/ 10295765 w 12332516"/>
              <a:gd name="connsiteY19" fmla="*/ 142483 h 6251141"/>
              <a:gd name="connsiteX20" fmla="*/ 7778825 w 12332516"/>
              <a:gd name="connsiteY20" fmla="*/ 95914 h 6251141"/>
              <a:gd name="connsiteX21" fmla="*/ 2071691 w 12332516"/>
              <a:gd name="connsiteY21" fmla="*/ 20004 h 6251141"/>
              <a:gd name="connsiteX0" fmla="*/ 2071691 w 12322347"/>
              <a:gd name="connsiteY0" fmla="*/ 0 h 6231137"/>
              <a:gd name="connsiteX1" fmla="*/ 483610 w 12322347"/>
              <a:gd name="connsiteY1" fmla="*/ 10761 h 6231137"/>
              <a:gd name="connsiteX2" fmla="*/ 36453 w 12322347"/>
              <a:gd name="connsiteY2" fmla="*/ 2652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071691 w 12322347"/>
              <a:gd name="connsiteY0" fmla="*/ 0 h 6231137"/>
              <a:gd name="connsiteX1" fmla="*/ 483610 w 12322347"/>
              <a:gd name="connsiteY1" fmla="*/ 10761 h 6231137"/>
              <a:gd name="connsiteX2" fmla="*/ 36453 w 12322347"/>
              <a:gd name="connsiteY2" fmla="*/ 6877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071691 w 12322347"/>
              <a:gd name="connsiteY0" fmla="*/ 0 h 6231137"/>
              <a:gd name="connsiteX1" fmla="*/ 578608 w 12322347"/>
              <a:gd name="connsiteY1" fmla="*/ 42448 h 6231137"/>
              <a:gd name="connsiteX2" fmla="*/ 36453 w 12322347"/>
              <a:gd name="connsiteY2" fmla="*/ 6877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261685 w 12322347"/>
              <a:gd name="connsiteY0" fmla="*/ 10365 h 6188689"/>
              <a:gd name="connsiteX1" fmla="*/ 578608 w 12322347"/>
              <a:gd name="connsiteY1" fmla="*/ 0 h 6188689"/>
              <a:gd name="connsiteX2" fmla="*/ 36453 w 12322347"/>
              <a:gd name="connsiteY2" fmla="*/ 26323 h 6188689"/>
              <a:gd name="connsiteX3" fmla="*/ 36452 w 12322347"/>
              <a:gd name="connsiteY3" fmla="*/ 802437 h 6188689"/>
              <a:gd name="connsiteX4" fmla="*/ 17296 w 12322347"/>
              <a:gd name="connsiteY4" fmla="*/ 1327255 h 6188689"/>
              <a:gd name="connsiteX5" fmla="*/ 6679 w 12322347"/>
              <a:gd name="connsiteY5" fmla="*/ 4552460 h 6188689"/>
              <a:gd name="connsiteX6" fmla="*/ 89932 w 12322347"/>
              <a:gd name="connsiteY6" fmla="*/ 5899109 h 6188689"/>
              <a:gd name="connsiteX7" fmla="*/ 2768884 w 12322347"/>
              <a:gd name="connsiteY7" fmla="*/ 5887250 h 6188689"/>
              <a:gd name="connsiteX8" fmla="*/ 4422579 w 12322347"/>
              <a:gd name="connsiteY8" fmla="*/ 5865867 h 6188689"/>
              <a:gd name="connsiteX9" fmla="*/ 5393880 w 12322347"/>
              <a:gd name="connsiteY9" fmla="*/ 5881730 h 6188689"/>
              <a:gd name="connsiteX10" fmla="*/ 5877638 w 12322347"/>
              <a:gd name="connsiteY10" fmla="*/ 6188689 h 6188689"/>
              <a:gd name="connsiteX11" fmla="*/ 6150141 w 12322347"/>
              <a:gd name="connsiteY11" fmla="*/ 5865961 h 6188689"/>
              <a:gd name="connsiteX12" fmla="*/ 9277333 w 12322347"/>
              <a:gd name="connsiteY12" fmla="*/ 5869176 h 6188689"/>
              <a:gd name="connsiteX13" fmla="*/ 10186235 w 12322347"/>
              <a:gd name="connsiteY13" fmla="*/ 5872051 h 6188689"/>
              <a:gd name="connsiteX14" fmla="*/ 11106174 w 12322347"/>
              <a:gd name="connsiteY14" fmla="*/ 5879918 h 6188689"/>
              <a:gd name="connsiteX15" fmla="*/ 12264257 w 12322347"/>
              <a:gd name="connsiteY15" fmla="*/ 5878872 h 6188689"/>
              <a:gd name="connsiteX16" fmla="*/ 12289901 w 12322347"/>
              <a:gd name="connsiteY16" fmla="*/ 2589937 h 6188689"/>
              <a:gd name="connsiteX17" fmla="*/ 12280552 w 12322347"/>
              <a:gd name="connsiteY17" fmla="*/ 133865 h 6188689"/>
              <a:gd name="connsiteX18" fmla="*/ 11824723 w 12322347"/>
              <a:gd name="connsiteY18" fmla="*/ 86587 h 6188689"/>
              <a:gd name="connsiteX19" fmla="*/ 10295765 w 12322347"/>
              <a:gd name="connsiteY19" fmla="*/ 80031 h 6188689"/>
              <a:gd name="connsiteX20" fmla="*/ 7778825 w 12322347"/>
              <a:gd name="connsiteY20" fmla="*/ 33462 h 6188689"/>
              <a:gd name="connsiteX21" fmla="*/ 2261685 w 12322347"/>
              <a:gd name="connsiteY21" fmla="*/ 10365 h 6188689"/>
              <a:gd name="connsiteX0" fmla="*/ 2261685 w 12322347"/>
              <a:gd name="connsiteY0" fmla="*/ 0 h 6178324"/>
              <a:gd name="connsiteX1" fmla="*/ 816102 w 12322347"/>
              <a:gd name="connsiteY1" fmla="*/ 10760 h 6178324"/>
              <a:gd name="connsiteX2" fmla="*/ 36453 w 12322347"/>
              <a:gd name="connsiteY2" fmla="*/ 15958 h 6178324"/>
              <a:gd name="connsiteX3" fmla="*/ 36452 w 12322347"/>
              <a:gd name="connsiteY3" fmla="*/ 792072 h 6178324"/>
              <a:gd name="connsiteX4" fmla="*/ 17296 w 12322347"/>
              <a:gd name="connsiteY4" fmla="*/ 1316890 h 6178324"/>
              <a:gd name="connsiteX5" fmla="*/ 6679 w 12322347"/>
              <a:gd name="connsiteY5" fmla="*/ 4542095 h 6178324"/>
              <a:gd name="connsiteX6" fmla="*/ 89932 w 12322347"/>
              <a:gd name="connsiteY6" fmla="*/ 5888744 h 6178324"/>
              <a:gd name="connsiteX7" fmla="*/ 2768884 w 12322347"/>
              <a:gd name="connsiteY7" fmla="*/ 5876885 h 6178324"/>
              <a:gd name="connsiteX8" fmla="*/ 4422579 w 12322347"/>
              <a:gd name="connsiteY8" fmla="*/ 5855502 h 6178324"/>
              <a:gd name="connsiteX9" fmla="*/ 5393880 w 12322347"/>
              <a:gd name="connsiteY9" fmla="*/ 5871365 h 6178324"/>
              <a:gd name="connsiteX10" fmla="*/ 5877638 w 12322347"/>
              <a:gd name="connsiteY10" fmla="*/ 6178324 h 6178324"/>
              <a:gd name="connsiteX11" fmla="*/ 6150141 w 12322347"/>
              <a:gd name="connsiteY11" fmla="*/ 5855596 h 6178324"/>
              <a:gd name="connsiteX12" fmla="*/ 9277333 w 12322347"/>
              <a:gd name="connsiteY12" fmla="*/ 5858811 h 6178324"/>
              <a:gd name="connsiteX13" fmla="*/ 10186235 w 12322347"/>
              <a:gd name="connsiteY13" fmla="*/ 5861686 h 6178324"/>
              <a:gd name="connsiteX14" fmla="*/ 11106174 w 12322347"/>
              <a:gd name="connsiteY14" fmla="*/ 5869553 h 6178324"/>
              <a:gd name="connsiteX15" fmla="*/ 12264257 w 12322347"/>
              <a:gd name="connsiteY15" fmla="*/ 5868507 h 6178324"/>
              <a:gd name="connsiteX16" fmla="*/ 12289901 w 12322347"/>
              <a:gd name="connsiteY16" fmla="*/ 2579572 h 6178324"/>
              <a:gd name="connsiteX17" fmla="*/ 12280552 w 12322347"/>
              <a:gd name="connsiteY17" fmla="*/ 123500 h 6178324"/>
              <a:gd name="connsiteX18" fmla="*/ 11824723 w 12322347"/>
              <a:gd name="connsiteY18" fmla="*/ 76222 h 6178324"/>
              <a:gd name="connsiteX19" fmla="*/ 10295765 w 12322347"/>
              <a:gd name="connsiteY19" fmla="*/ 69666 h 6178324"/>
              <a:gd name="connsiteX20" fmla="*/ 7778825 w 12322347"/>
              <a:gd name="connsiteY20" fmla="*/ 23097 h 6178324"/>
              <a:gd name="connsiteX21" fmla="*/ 2261685 w 12322347"/>
              <a:gd name="connsiteY21" fmla="*/ 0 h 617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322347" h="6178324">
                <a:moveTo>
                  <a:pt x="2261685" y="0"/>
                </a:moveTo>
                <a:lnTo>
                  <a:pt x="816102" y="10760"/>
                </a:lnTo>
                <a:lnTo>
                  <a:pt x="36453" y="15958"/>
                </a:lnTo>
                <a:cubicBezTo>
                  <a:pt x="36453" y="288746"/>
                  <a:pt x="36452" y="519284"/>
                  <a:pt x="36452" y="792072"/>
                </a:cubicBezTo>
                <a:cubicBezTo>
                  <a:pt x="37984" y="902748"/>
                  <a:pt x="15764" y="1206214"/>
                  <a:pt x="17296" y="1316890"/>
                </a:cubicBezTo>
                <a:cubicBezTo>
                  <a:pt x="32125" y="1752674"/>
                  <a:pt x="-17301" y="3705146"/>
                  <a:pt x="6679" y="4542095"/>
                </a:cubicBezTo>
                <a:cubicBezTo>
                  <a:pt x="46570" y="5225386"/>
                  <a:pt x="-51265" y="5916324"/>
                  <a:pt x="89932" y="5888744"/>
                </a:cubicBezTo>
                <a:cubicBezTo>
                  <a:pt x="879263" y="5903089"/>
                  <a:pt x="1955065" y="5877266"/>
                  <a:pt x="2768884" y="5876885"/>
                </a:cubicBezTo>
                <a:lnTo>
                  <a:pt x="4422579" y="5855502"/>
                </a:lnTo>
                <a:lnTo>
                  <a:pt x="5393880" y="5871365"/>
                </a:lnTo>
                <a:cubicBezTo>
                  <a:pt x="5664089" y="6007274"/>
                  <a:pt x="5704024" y="6065354"/>
                  <a:pt x="5877638" y="6178324"/>
                </a:cubicBezTo>
                <a:cubicBezTo>
                  <a:pt x="5954187" y="6102215"/>
                  <a:pt x="6049125" y="5996227"/>
                  <a:pt x="6150141" y="5855596"/>
                </a:cubicBezTo>
                <a:cubicBezTo>
                  <a:pt x="6237130" y="5852856"/>
                  <a:pt x="8916121" y="5865726"/>
                  <a:pt x="9277333" y="5858811"/>
                </a:cubicBezTo>
                <a:lnTo>
                  <a:pt x="10186235" y="5861686"/>
                </a:lnTo>
                <a:lnTo>
                  <a:pt x="11106174" y="5869553"/>
                </a:lnTo>
                <a:cubicBezTo>
                  <a:pt x="11463837" y="5859889"/>
                  <a:pt x="12237326" y="5912260"/>
                  <a:pt x="12264257" y="5868507"/>
                </a:cubicBezTo>
                <a:cubicBezTo>
                  <a:pt x="12302700" y="5662987"/>
                  <a:pt x="12276557" y="4364873"/>
                  <a:pt x="12289901" y="2579572"/>
                </a:cubicBezTo>
                <a:cubicBezTo>
                  <a:pt x="12338262" y="1498304"/>
                  <a:pt x="12330432" y="544926"/>
                  <a:pt x="12280552" y="123500"/>
                </a:cubicBezTo>
                <a:cubicBezTo>
                  <a:pt x="12274271" y="70433"/>
                  <a:pt x="12155521" y="85194"/>
                  <a:pt x="11824723" y="76222"/>
                </a:cubicBezTo>
                <a:cubicBezTo>
                  <a:pt x="11493925" y="67250"/>
                  <a:pt x="10495817" y="85585"/>
                  <a:pt x="10295765" y="69666"/>
                </a:cubicBezTo>
                <a:lnTo>
                  <a:pt x="7778825" y="23097"/>
                </a:lnTo>
                <a:lnTo>
                  <a:pt x="2261685" y="0"/>
                </a:ln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" name="Graphic 4" descr="Radio microphone with solid fill">
            <a:extLst>
              <a:ext uri="{FF2B5EF4-FFF2-40B4-BE49-F238E27FC236}">
                <a16:creationId xmlns:a16="http://schemas.microsoft.com/office/drawing/2014/main" id="{C83404F8-2533-441D-99EB-1D8399640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2852" y="872197"/>
            <a:ext cx="1558399" cy="1558399"/>
          </a:xfrm>
          <a:prstGeom prst="rect">
            <a:avLst/>
          </a:prstGeom>
        </p:spPr>
      </p:pic>
      <p:pic>
        <p:nvPicPr>
          <p:cNvPr id="13" name="Graphic 13" descr="Web cam with solid fill">
            <a:extLst>
              <a:ext uri="{FF2B5EF4-FFF2-40B4-BE49-F238E27FC236}">
                <a16:creationId xmlns:a16="http://schemas.microsoft.com/office/drawing/2014/main" id="{AD93231B-0FA0-4F9D-8471-D6C08A4FE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3049" y="2654371"/>
            <a:ext cx="1498004" cy="1498004"/>
          </a:xfrm>
          <a:prstGeom prst="rect">
            <a:avLst/>
          </a:prstGeom>
        </p:spPr>
      </p:pic>
      <p:pic>
        <p:nvPicPr>
          <p:cNvPr id="14" name="Graphic 14" descr="Headphones with solid fill">
            <a:extLst>
              <a:ext uri="{FF2B5EF4-FFF2-40B4-BE49-F238E27FC236}">
                <a16:creationId xmlns:a16="http://schemas.microsoft.com/office/drawing/2014/main" id="{354843DD-AA0A-454A-B46E-1BDED58D63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13049" y="4380271"/>
            <a:ext cx="1498004" cy="1498004"/>
          </a:xfrm>
          <a:prstGeom prst="rect">
            <a:avLst/>
          </a:prstGeom>
        </p:spPr>
      </p:pic>
      <p:sp>
        <p:nvSpPr>
          <p:cNvPr id="24" name="Freeform: Shape 22">
            <a:extLst>
              <a:ext uri="{FF2B5EF4-FFF2-40B4-BE49-F238E27FC236}">
                <a16:creationId xmlns:a16="http://schemas.microsoft.com/office/drawing/2014/main" id="{CBFD6B65-6A90-4C50-9533-D82D69013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6504795" y="1205103"/>
            <a:ext cx="5689735" cy="4339710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5971194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214933 w 12114253"/>
              <a:gd name="connsiteY9" fmla="*/ 5924178 h 6330524"/>
              <a:gd name="connsiteX10" fmla="*/ 5731339 w 12114253"/>
              <a:gd name="connsiteY10" fmla="*/ 6330524 h 6330524"/>
              <a:gd name="connsiteX11" fmla="*/ 5971194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308929 w 12114253"/>
              <a:gd name="connsiteY8" fmla="*/ 5926717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952198 w 12173707"/>
              <a:gd name="connsiteY0" fmla="*/ 0 h 6231137"/>
              <a:gd name="connsiteX1" fmla="*/ 364117 w 12173707"/>
              <a:gd name="connsiteY1" fmla="*/ 10761 h 6231137"/>
              <a:gd name="connsiteX2" fmla="*/ 59454 w 12173707"/>
              <a:gd name="connsiteY2" fmla="*/ 47942 h 6231137"/>
              <a:gd name="connsiteX3" fmla="*/ 59454 w 12173707"/>
              <a:gd name="connsiteY3" fmla="*/ 909146 h 6231137"/>
              <a:gd name="connsiteX4" fmla="*/ 64051 w 12173707"/>
              <a:gd name="connsiteY4" fmla="*/ 909146 h 6231137"/>
              <a:gd name="connsiteX5" fmla="*/ 148426 w 12173707"/>
              <a:gd name="connsiteY5" fmla="*/ 3523848 h 6231137"/>
              <a:gd name="connsiteX6" fmla="*/ 41689 w 12173707"/>
              <a:gd name="connsiteY6" fmla="*/ 5941555 h 6231137"/>
              <a:gd name="connsiteX7" fmla="*/ 2649391 w 12173707"/>
              <a:gd name="connsiteY7" fmla="*/ 5929698 h 6231137"/>
              <a:gd name="connsiteX8" fmla="*/ 4303086 w 12173707"/>
              <a:gd name="connsiteY8" fmla="*/ 5908315 h 6231137"/>
              <a:gd name="connsiteX9" fmla="*/ 5274387 w 12173707"/>
              <a:gd name="connsiteY9" fmla="*/ 5924178 h 6231137"/>
              <a:gd name="connsiteX10" fmla="*/ 5758145 w 12173707"/>
              <a:gd name="connsiteY10" fmla="*/ 6231137 h 6231137"/>
              <a:gd name="connsiteX11" fmla="*/ 6030648 w 12173707"/>
              <a:gd name="connsiteY11" fmla="*/ 5908409 h 6231137"/>
              <a:gd name="connsiteX12" fmla="*/ 9157840 w 12173707"/>
              <a:gd name="connsiteY12" fmla="*/ 5911624 h 6231137"/>
              <a:gd name="connsiteX13" fmla="*/ 10066742 w 12173707"/>
              <a:gd name="connsiteY13" fmla="*/ 5914499 h 6231137"/>
              <a:gd name="connsiteX14" fmla="*/ 10986681 w 12173707"/>
              <a:gd name="connsiteY14" fmla="*/ 5922366 h 6231137"/>
              <a:gd name="connsiteX15" fmla="*/ 12144764 w 12173707"/>
              <a:gd name="connsiteY15" fmla="*/ 5921320 h 6231137"/>
              <a:gd name="connsiteX16" fmla="*/ 12122910 w 12173707"/>
              <a:gd name="connsiteY16" fmla="*/ 2621674 h 6231137"/>
              <a:gd name="connsiteX17" fmla="*/ 12113558 w 12173707"/>
              <a:gd name="connsiteY17" fmla="*/ 176313 h 6231137"/>
              <a:gd name="connsiteX18" fmla="*/ 11348991 w 12173707"/>
              <a:gd name="connsiteY18" fmla="*/ 107615 h 6231137"/>
              <a:gd name="connsiteX19" fmla="*/ 10318767 w 12173707"/>
              <a:gd name="connsiteY19" fmla="*/ 101059 h 6231137"/>
              <a:gd name="connsiteX20" fmla="*/ 7659332 w 12173707"/>
              <a:gd name="connsiteY20" fmla="*/ 75910 h 6231137"/>
              <a:gd name="connsiteX21" fmla="*/ 1952198 w 12173707"/>
              <a:gd name="connsiteY21" fmla="*/ 0 h 6231137"/>
              <a:gd name="connsiteX0" fmla="*/ 1979615 w 12201124"/>
              <a:gd name="connsiteY0" fmla="*/ 0 h 6231137"/>
              <a:gd name="connsiteX1" fmla="*/ 391534 w 12201124"/>
              <a:gd name="connsiteY1" fmla="*/ 10761 h 6231137"/>
              <a:gd name="connsiteX2" fmla="*/ 86871 w 12201124"/>
              <a:gd name="connsiteY2" fmla="*/ 47942 h 6231137"/>
              <a:gd name="connsiteX3" fmla="*/ 86871 w 12201124"/>
              <a:gd name="connsiteY3" fmla="*/ 909146 h 6231137"/>
              <a:gd name="connsiteX4" fmla="*/ 91468 w 12201124"/>
              <a:gd name="connsiteY4" fmla="*/ 909146 h 6231137"/>
              <a:gd name="connsiteX5" fmla="*/ 33349 w 12201124"/>
              <a:gd name="connsiteY5" fmla="*/ 3534559 h 6231137"/>
              <a:gd name="connsiteX6" fmla="*/ 69106 w 12201124"/>
              <a:gd name="connsiteY6" fmla="*/ 5941555 h 6231137"/>
              <a:gd name="connsiteX7" fmla="*/ 2676808 w 12201124"/>
              <a:gd name="connsiteY7" fmla="*/ 5929698 h 6231137"/>
              <a:gd name="connsiteX8" fmla="*/ 4330503 w 12201124"/>
              <a:gd name="connsiteY8" fmla="*/ 5908315 h 6231137"/>
              <a:gd name="connsiteX9" fmla="*/ 5301804 w 12201124"/>
              <a:gd name="connsiteY9" fmla="*/ 5924178 h 6231137"/>
              <a:gd name="connsiteX10" fmla="*/ 5785562 w 12201124"/>
              <a:gd name="connsiteY10" fmla="*/ 6231137 h 6231137"/>
              <a:gd name="connsiteX11" fmla="*/ 6058065 w 12201124"/>
              <a:gd name="connsiteY11" fmla="*/ 5908409 h 6231137"/>
              <a:gd name="connsiteX12" fmla="*/ 9185257 w 12201124"/>
              <a:gd name="connsiteY12" fmla="*/ 5911624 h 6231137"/>
              <a:gd name="connsiteX13" fmla="*/ 10094159 w 12201124"/>
              <a:gd name="connsiteY13" fmla="*/ 5914499 h 6231137"/>
              <a:gd name="connsiteX14" fmla="*/ 11014098 w 12201124"/>
              <a:gd name="connsiteY14" fmla="*/ 5922366 h 6231137"/>
              <a:gd name="connsiteX15" fmla="*/ 12172181 w 12201124"/>
              <a:gd name="connsiteY15" fmla="*/ 5921320 h 6231137"/>
              <a:gd name="connsiteX16" fmla="*/ 12150327 w 12201124"/>
              <a:gd name="connsiteY16" fmla="*/ 2621674 h 6231137"/>
              <a:gd name="connsiteX17" fmla="*/ 12140975 w 12201124"/>
              <a:gd name="connsiteY17" fmla="*/ 176313 h 6231137"/>
              <a:gd name="connsiteX18" fmla="*/ 11376408 w 12201124"/>
              <a:gd name="connsiteY18" fmla="*/ 107615 h 6231137"/>
              <a:gd name="connsiteX19" fmla="*/ 10346184 w 12201124"/>
              <a:gd name="connsiteY19" fmla="*/ 101059 h 6231137"/>
              <a:gd name="connsiteX20" fmla="*/ 7686749 w 12201124"/>
              <a:gd name="connsiteY20" fmla="*/ 75910 h 6231137"/>
              <a:gd name="connsiteX21" fmla="*/ 1979615 w 12201124"/>
              <a:gd name="connsiteY21" fmla="*/ 0 h 6231137"/>
              <a:gd name="connsiteX0" fmla="*/ 1979615 w 12201124"/>
              <a:gd name="connsiteY0" fmla="*/ 0 h 6231137"/>
              <a:gd name="connsiteX1" fmla="*/ 391534 w 12201124"/>
              <a:gd name="connsiteY1" fmla="*/ 10761 h 6231137"/>
              <a:gd name="connsiteX2" fmla="*/ 86871 w 12201124"/>
              <a:gd name="connsiteY2" fmla="*/ 47942 h 6231137"/>
              <a:gd name="connsiteX3" fmla="*/ 86871 w 12201124"/>
              <a:gd name="connsiteY3" fmla="*/ 909146 h 6231137"/>
              <a:gd name="connsiteX4" fmla="*/ 91468 w 12201124"/>
              <a:gd name="connsiteY4" fmla="*/ 909146 h 6231137"/>
              <a:gd name="connsiteX5" fmla="*/ 33348 w 12201124"/>
              <a:gd name="connsiteY5" fmla="*/ 4337852 h 6231137"/>
              <a:gd name="connsiteX6" fmla="*/ 69106 w 12201124"/>
              <a:gd name="connsiteY6" fmla="*/ 5941555 h 6231137"/>
              <a:gd name="connsiteX7" fmla="*/ 2676808 w 12201124"/>
              <a:gd name="connsiteY7" fmla="*/ 5929698 h 6231137"/>
              <a:gd name="connsiteX8" fmla="*/ 4330503 w 12201124"/>
              <a:gd name="connsiteY8" fmla="*/ 5908315 h 6231137"/>
              <a:gd name="connsiteX9" fmla="*/ 5301804 w 12201124"/>
              <a:gd name="connsiteY9" fmla="*/ 5924178 h 6231137"/>
              <a:gd name="connsiteX10" fmla="*/ 5785562 w 12201124"/>
              <a:gd name="connsiteY10" fmla="*/ 6231137 h 6231137"/>
              <a:gd name="connsiteX11" fmla="*/ 6058065 w 12201124"/>
              <a:gd name="connsiteY11" fmla="*/ 5908409 h 6231137"/>
              <a:gd name="connsiteX12" fmla="*/ 9185257 w 12201124"/>
              <a:gd name="connsiteY12" fmla="*/ 5911624 h 6231137"/>
              <a:gd name="connsiteX13" fmla="*/ 10094159 w 12201124"/>
              <a:gd name="connsiteY13" fmla="*/ 5914499 h 6231137"/>
              <a:gd name="connsiteX14" fmla="*/ 11014098 w 12201124"/>
              <a:gd name="connsiteY14" fmla="*/ 5922366 h 6231137"/>
              <a:gd name="connsiteX15" fmla="*/ 12172181 w 12201124"/>
              <a:gd name="connsiteY15" fmla="*/ 5921320 h 6231137"/>
              <a:gd name="connsiteX16" fmla="*/ 12150327 w 12201124"/>
              <a:gd name="connsiteY16" fmla="*/ 2621674 h 6231137"/>
              <a:gd name="connsiteX17" fmla="*/ 12140975 w 12201124"/>
              <a:gd name="connsiteY17" fmla="*/ 176313 h 6231137"/>
              <a:gd name="connsiteX18" fmla="*/ 11376408 w 12201124"/>
              <a:gd name="connsiteY18" fmla="*/ 107615 h 6231137"/>
              <a:gd name="connsiteX19" fmla="*/ 10346184 w 12201124"/>
              <a:gd name="connsiteY19" fmla="*/ 101059 h 6231137"/>
              <a:gd name="connsiteX20" fmla="*/ 7686749 w 12201124"/>
              <a:gd name="connsiteY20" fmla="*/ 75910 h 6231137"/>
              <a:gd name="connsiteX21" fmla="*/ 1979615 w 12201124"/>
              <a:gd name="connsiteY21" fmla="*/ 0 h 6231137"/>
              <a:gd name="connsiteX0" fmla="*/ 1986334 w 12207843"/>
              <a:gd name="connsiteY0" fmla="*/ 0 h 6231137"/>
              <a:gd name="connsiteX1" fmla="*/ 398253 w 12207843"/>
              <a:gd name="connsiteY1" fmla="*/ 10761 h 6231137"/>
              <a:gd name="connsiteX2" fmla="*/ 93590 w 12207843"/>
              <a:gd name="connsiteY2" fmla="*/ 47942 h 6231137"/>
              <a:gd name="connsiteX3" fmla="*/ 93590 w 12207843"/>
              <a:gd name="connsiteY3" fmla="*/ 909146 h 6231137"/>
              <a:gd name="connsiteX4" fmla="*/ 98187 w 12207843"/>
              <a:gd name="connsiteY4" fmla="*/ 909146 h 6231137"/>
              <a:gd name="connsiteX5" fmla="*/ 40067 w 12207843"/>
              <a:gd name="connsiteY5" fmla="*/ 4337852 h 6231137"/>
              <a:gd name="connsiteX6" fmla="*/ 75825 w 12207843"/>
              <a:gd name="connsiteY6" fmla="*/ 5941555 h 6231137"/>
              <a:gd name="connsiteX7" fmla="*/ 2683527 w 12207843"/>
              <a:gd name="connsiteY7" fmla="*/ 5929698 h 6231137"/>
              <a:gd name="connsiteX8" fmla="*/ 4337222 w 12207843"/>
              <a:gd name="connsiteY8" fmla="*/ 5908315 h 6231137"/>
              <a:gd name="connsiteX9" fmla="*/ 5308523 w 12207843"/>
              <a:gd name="connsiteY9" fmla="*/ 5924178 h 6231137"/>
              <a:gd name="connsiteX10" fmla="*/ 5792281 w 12207843"/>
              <a:gd name="connsiteY10" fmla="*/ 6231137 h 6231137"/>
              <a:gd name="connsiteX11" fmla="*/ 6064784 w 12207843"/>
              <a:gd name="connsiteY11" fmla="*/ 5908409 h 6231137"/>
              <a:gd name="connsiteX12" fmla="*/ 9191976 w 12207843"/>
              <a:gd name="connsiteY12" fmla="*/ 5911624 h 6231137"/>
              <a:gd name="connsiteX13" fmla="*/ 10100878 w 12207843"/>
              <a:gd name="connsiteY13" fmla="*/ 5914499 h 6231137"/>
              <a:gd name="connsiteX14" fmla="*/ 11020817 w 12207843"/>
              <a:gd name="connsiteY14" fmla="*/ 5922366 h 6231137"/>
              <a:gd name="connsiteX15" fmla="*/ 12178900 w 12207843"/>
              <a:gd name="connsiteY15" fmla="*/ 5921320 h 6231137"/>
              <a:gd name="connsiteX16" fmla="*/ 12157046 w 12207843"/>
              <a:gd name="connsiteY16" fmla="*/ 2621674 h 6231137"/>
              <a:gd name="connsiteX17" fmla="*/ 12147694 w 12207843"/>
              <a:gd name="connsiteY17" fmla="*/ 176313 h 6231137"/>
              <a:gd name="connsiteX18" fmla="*/ 11383127 w 12207843"/>
              <a:gd name="connsiteY18" fmla="*/ 107615 h 6231137"/>
              <a:gd name="connsiteX19" fmla="*/ 10352903 w 12207843"/>
              <a:gd name="connsiteY19" fmla="*/ 101059 h 6231137"/>
              <a:gd name="connsiteX20" fmla="*/ 7693468 w 12207843"/>
              <a:gd name="connsiteY20" fmla="*/ 75910 h 6231137"/>
              <a:gd name="connsiteX21" fmla="*/ 1986334 w 12207843"/>
              <a:gd name="connsiteY21" fmla="*/ 0 h 6231137"/>
              <a:gd name="connsiteX0" fmla="*/ 1973709 w 12195218"/>
              <a:gd name="connsiteY0" fmla="*/ 0 h 6231137"/>
              <a:gd name="connsiteX1" fmla="*/ 385628 w 12195218"/>
              <a:gd name="connsiteY1" fmla="*/ 10761 h 6231137"/>
              <a:gd name="connsiteX2" fmla="*/ 80965 w 12195218"/>
              <a:gd name="connsiteY2" fmla="*/ 47942 h 6231137"/>
              <a:gd name="connsiteX3" fmla="*/ 80965 w 12195218"/>
              <a:gd name="connsiteY3" fmla="*/ 909146 h 6231137"/>
              <a:gd name="connsiteX4" fmla="*/ 85562 w 12195218"/>
              <a:gd name="connsiteY4" fmla="*/ 909146 h 6231137"/>
              <a:gd name="connsiteX5" fmla="*/ 27442 w 12195218"/>
              <a:gd name="connsiteY5" fmla="*/ 4337852 h 6231137"/>
              <a:gd name="connsiteX6" fmla="*/ 63200 w 12195218"/>
              <a:gd name="connsiteY6" fmla="*/ 5941555 h 6231137"/>
              <a:gd name="connsiteX7" fmla="*/ 2670902 w 12195218"/>
              <a:gd name="connsiteY7" fmla="*/ 5929698 h 6231137"/>
              <a:gd name="connsiteX8" fmla="*/ 4324597 w 12195218"/>
              <a:gd name="connsiteY8" fmla="*/ 5908315 h 6231137"/>
              <a:gd name="connsiteX9" fmla="*/ 5295898 w 12195218"/>
              <a:gd name="connsiteY9" fmla="*/ 5924178 h 6231137"/>
              <a:gd name="connsiteX10" fmla="*/ 5779656 w 12195218"/>
              <a:gd name="connsiteY10" fmla="*/ 6231137 h 6231137"/>
              <a:gd name="connsiteX11" fmla="*/ 6052159 w 12195218"/>
              <a:gd name="connsiteY11" fmla="*/ 5908409 h 6231137"/>
              <a:gd name="connsiteX12" fmla="*/ 9179351 w 12195218"/>
              <a:gd name="connsiteY12" fmla="*/ 5911624 h 6231137"/>
              <a:gd name="connsiteX13" fmla="*/ 10088253 w 12195218"/>
              <a:gd name="connsiteY13" fmla="*/ 5914499 h 6231137"/>
              <a:gd name="connsiteX14" fmla="*/ 11008192 w 12195218"/>
              <a:gd name="connsiteY14" fmla="*/ 5922366 h 6231137"/>
              <a:gd name="connsiteX15" fmla="*/ 12166275 w 12195218"/>
              <a:gd name="connsiteY15" fmla="*/ 5921320 h 6231137"/>
              <a:gd name="connsiteX16" fmla="*/ 12144421 w 12195218"/>
              <a:gd name="connsiteY16" fmla="*/ 2621674 h 6231137"/>
              <a:gd name="connsiteX17" fmla="*/ 12135069 w 12195218"/>
              <a:gd name="connsiteY17" fmla="*/ 176313 h 6231137"/>
              <a:gd name="connsiteX18" fmla="*/ 11370502 w 12195218"/>
              <a:gd name="connsiteY18" fmla="*/ 107615 h 6231137"/>
              <a:gd name="connsiteX19" fmla="*/ 10340278 w 12195218"/>
              <a:gd name="connsiteY19" fmla="*/ 101059 h 6231137"/>
              <a:gd name="connsiteX20" fmla="*/ 7680843 w 12195218"/>
              <a:gd name="connsiteY20" fmla="*/ 75910 h 6231137"/>
              <a:gd name="connsiteX21" fmla="*/ 1973709 w 12195218"/>
              <a:gd name="connsiteY21" fmla="*/ 0 h 6231137"/>
              <a:gd name="connsiteX0" fmla="*/ 1980973 w 12202482"/>
              <a:gd name="connsiteY0" fmla="*/ 0 h 6231137"/>
              <a:gd name="connsiteX1" fmla="*/ 392892 w 12202482"/>
              <a:gd name="connsiteY1" fmla="*/ 10761 h 6231137"/>
              <a:gd name="connsiteX2" fmla="*/ 88229 w 12202482"/>
              <a:gd name="connsiteY2" fmla="*/ 47942 h 6231137"/>
              <a:gd name="connsiteX3" fmla="*/ 88229 w 12202482"/>
              <a:gd name="connsiteY3" fmla="*/ 909146 h 6231137"/>
              <a:gd name="connsiteX4" fmla="*/ 92826 w 12202482"/>
              <a:gd name="connsiteY4" fmla="*/ 909146 h 6231137"/>
              <a:gd name="connsiteX5" fmla="*/ 10957 w 12202482"/>
              <a:gd name="connsiteY5" fmla="*/ 4530644 h 6231137"/>
              <a:gd name="connsiteX6" fmla="*/ 70464 w 12202482"/>
              <a:gd name="connsiteY6" fmla="*/ 5941555 h 6231137"/>
              <a:gd name="connsiteX7" fmla="*/ 2678166 w 12202482"/>
              <a:gd name="connsiteY7" fmla="*/ 5929698 h 6231137"/>
              <a:gd name="connsiteX8" fmla="*/ 4331861 w 12202482"/>
              <a:gd name="connsiteY8" fmla="*/ 5908315 h 6231137"/>
              <a:gd name="connsiteX9" fmla="*/ 5303162 w 12202482"/>
              <a:gd name="connsiteY9" fmla="*/ 5924178 h 6231137"/>
              <a:gd name="connsiteX10" fmla="*/ 5786920 w 12202482"/>
              <a:gd name="connsiteY10" fmla="*/ 6231137 h 6231137"/>
              <a:gd name="connsiteX11" fmla="*/ 6059423 w 12202482"/>
              <a:gd name="connsiteY11" fmla="*/ 5908409 h 6231137"/>
              <a:gd name="connsiteX12" fmla="*/ 9186615 w 12202482"/>
              <a:gd name="connsiteY12" fmla="*/ 5911624 h 6231137"/>
              <a:gd name="connsiteX13" fmla="*/ 10095517 w 12202482"/>
              <a:gd name="connsiteY13" fmla="*/ 5914499 h 6231137"/>
              <a:gd name="connsiteX14" fmla="*/ 11015456 w 12202482"/>
              <a:gd name="connsiteY14" fmla="*/ 5922366 h 6231137"/>
              <a:gd name="connsiteX15" fmla="*/ 12173539 w 12202482"/>
              <a:gd name="connsiteY15" fmla="*/ 5921320 h 6231137"/>
              <a:gd name="connsiteX16" fmla="*/ 12151685 w 12202482"/>
              <a:gd name="connsiteY16" fmla="*/ 2621674 h 6231137"/>
              <a:gd name="connsiteX17" fmla="*/ 12142333 w 12202482"/>
              <a:gd name="connsiteY17" fmla="*/ 176313 h 6231137"/>
              <a:gd name="connsiteX18" fmla="*/ 11377766 w 12202482"/>
              <a:gd name="connsiteY18" fmla="*/ 107615 h 6231137"/>
              <a:gd name="connsiteX19" fmla="*/ 10347542 w 12202482"/>
              <a:gd name="connsiteY19" fmla="*/ 101059 h 6231137"/>
              <a:gd name="connsiteX20" fmla="*/ 7688107 w 12202482"/>
              <a:gd name="connsiteY20" fmla="*/ 75910 h 6231137"/>
              <a:gd name="connsiteX21" fmla="*/ 1980973 w 12202482"/>
              <a:gd name="connsiteY21" fmla="*/ 0 h 6231137"/>
              <a:gd name="connsiteX0" fmla="*/ 1980973 w 12202482"/>
              <a:gd name="connsiteY0" fmla="*/ 0 h 6231137"/>
              <a:gd name="connsiteX1" fmla="*/ 392892 w 12202482"/>
              <a:gd name="connsiteY1" fmla="*/ 10761 h 6231137"/>
              <a:gd name="connsiteX2" fmla="*/ 88229 w 12202482"/>
              <a:gd name="connsiteY2" fmla="*/ 47942 h 6231137"/>
              <a:gd name="connsiteX3" fmla="*/ 88229 w 12202482"/>
              <a:gd name="connsiteY3" fmla="*/ 909146 h 6231137"/>
              <a:gd name="connsiteX4" fmla="*/ 21578 w 12202482"/>
              <a:gd name="connsiteY4" fmla="*/ 994830 h 6231137"/>
              <a:gd name="connsiteX5" fmla="*/ 10957 w 12202482"/>
              <a:gd name="connsiteY5" fmla="*/ 4530644 h 6231137"/>
              <a:gd name="connsiteX6" fmla="*/ 70464 w 12202482"/>
              <a:gd name="connsiteY6" fmla="*/ 5941555 h 6231137"/>
              <a:gd name="connsiteX7" fmla="*/ 2678166 w 12202482"/>
              <a:gd name="connsiteY7" fmla="*/ 5929698 h 6231137"/>
              <a:gd name="connsiteX8" fmla="*/ 4331861 w 12202482"/>
              <a:gd name="connsiteY8" fmla="*/ 5908315 h 6231137"/>
              <a:gd name="connsiteX9" fmla="*/ 5303162 w 12202482"/>
              <a:gd name="connsiteY9" fmla="*/ 5924178 h 6231137"/>
              <a:gd name="connsiteX10" fmla="*/ 5786920 w 12202482"/>
              <a:gd name="connsiteY10" fmla="*/ 6231137 h 6231137"/>
              <a:gd name="connsiteX11" fmla="*/ 6059423 w 12202482"/>
              <a:gd name="connsiteY11" fmla="*/ 5908409 h 6231137"/>
              <a:gd name="connsiteX12" fmla="*/ 9186615 w 12202482"/>
              <a:gd name="connsiteY12" fmla="*/ 5911624 h 6231137"/>
              <a:gd name="connsiteX13" fmla="*/ 10095517 w 12202482"/>
              <a:gd name="connsiteY13" fmla="*/ 5914499 h 6231137"/>
              <a:gd name="connsiteX14" fmla="*/ 11015456 w 12202482"/>
              <a:gd name="connsiteY14" fmla="*/ 5922366 h 6231137"/>
              <a:gd name="connsiteX15" fmla="*/ 12173539 w 12202482"/>
              <a:gd name="connsiteY15" fmla="*/ 5921320 h 6231137"/>
              <a:gd name="connsiteX16" fmla="*/ 12151685 w 12202482"/>
              <a:gd name="connsiteY16" fmla="*/ 2621674 h 6231137"/>
              <a:gd name="connsiteX17" fmla="*/ 12142333 w 12202482"/>
              <a:gd name="connsiteY17" fmla="*/ 176313 h 6231137"/>
              <a:gd name="connsiteX18" fmla="*/ 11377766 w 12202482"/>
              <a:gd name="connsiteY18" fmla="*/ 107615 h 6231137"/>
              <a:gd name="connsiteX19" fmla="*/ 10347542 w 12202482"/>
              <a:gd name="connsiteY19" fmla="*/ 101059 h 6231137"/>
              <a:gd name="connsiteX20" fmla="*/ 7688107 w 12202482"/>
              <a:gd name="connsiteY20" fmla="*/ 75910 h 6231137"/>
              <a:gd name="connsiteX21" fmla="*/ 1980973 w 12202482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142494 w 12256747"/>
              <a:gd name="connsiteY3" fmla="*/ 909146 h 6231137"/>
              <a:gd name="connsiteX4" fmla="*/ 75843 w 12256747"/>
              <a:gd name="connsiteY4" fmla="*/ 994830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-1 w 12256747"/>
              <a:gd name="connsiteY3" fmla="*/ 844885 h 6231137"/>
              <a:gd name="connsiteX4" fmla="*/ 75843 w 12256747"/>
              <a:gd name="connsiteY4" fmla="*/ 994830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-1 w 12256747"/>
              <a:gd name="connsiteY3" fmla="*/ 844885 h 6231137"/>
              <a:gd name="connsiteX4" fmla="*/ 4594 w 12256747"/>
              <a:gd name="connsiteY4" fmla="*/ 1176912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54471 w 12275980"/>
              <a:gd name="connsiteY0" fmla="*/ 0 h 6231137"/>
              <a:gd name="connsiteX1" fmla="*/ 466390 w 12275980"/>
              <a:gd name="connsiteY1" fmla="*/ 10761 h 6231137"/>
              <a:gd name="connsiteX2" fmla="*/ 19233 w 12275980"/>
              <a:gd name="connsiteY2" fmla="*/ 26521 h 6231137"/>
              <a:gd name="connsiteX3" fmla="*/ 19232 w 12275980"/>
              <a:gd name="connsiteY3" fmla="*/ 844885 h 6231137"/>
              <a:gd name="connsiteX4" fmla="*/ 76 w 12275980"/>
              <a:gd name="connsiteY4" fmla="*/ 1369703 h 6231137"/>
              <a:gd name="connsiteX5" fmla="*/ 84455 w 12275980"/>
              <a:gd name="connsiteY5" fmla="*/ 4530644 h 6231137"/>
              <a:gd name="connsiteX6" fmla="*/ 143962 w 12275980"/>
              <a:gd name="connsiteY6" fmla="*/ 5941555 h 6231137"/>
              <a:gd name="connsiteX7" fmla="*/ 2751664 w 12275980"/>
              <a:gd name="connsiteY7" fmla="*/ 5929698 h 6231137"/>
              <a:gd name="connsiteX8" fmla="*/ 4405359 w 12275980"/>
              <a:gd name="connsiteY8" fmla="*/ 5908315 h 6231137"/>
              <a:gd name="connsiteX9" fmla="*/ 5376660 w 12275980"/>
              <a:gd name="connsiteY9" fmla="*/ 5924178 h 6231137"/>
              <a:gd name="connsiteX10" fmla="*/ 5860418 w 12275980"/>
              <a:gd name="connsiteY10" fmla="*/ 6231137 h 6231137"/>
              <a:gd name="connsiteX11" fmla="*/ 6132921 w 12275980"/>
              <a:gd name="connsiteY11" fmla="*/ 5908409 h 6231137"/>
              <a:gd name="connsiteX12" fmla="*/ 9260113 w 12275980"/>
              <a:gd name="connsiteY12" fmla="*/ 5911624 h 6231137"/>
              <a:gd name="connsiteX13" fmla="*/ 10169015 w 12275980"/>
              <a:gd name="connsiteY13" fmla="*/ 5914499 h 6231137"/>
              <a:gd name="connsiteX14" fmla="*/ 11088954 w 12275980"/>
              <a:gd name="connsiteY14" fmla="*/ 5922366 h 6231137"/>
              <a:gd name="connsiteX15" fmla="*/ 12247037 w 12275980"/>
              <a:gd name="connsiteY15" fmla="*/ 5921320 h 6231137"/>
              <a:gd name="connsiteX16" fmla="*/ 12225183 w 12275980"/>
              <a:gd name="connsiteY16" fmla="*/ 2621674 h 6231137"/>
              <a:gd name="connsiteX17" fmla="*/ 12215831 w 12275980"/>
              <a:gd name="connsiteY17" fmla="*/ 176313 h 6231137"/>
              <a:gd name="connsiteX18" fmla="*/ 11451264 w 12275980"/>
              <a:gd name="connsiteY18" fmla="*/ 107615 h 6231137"/>
              <a:gd name="connsiteX19" fmla="*/ 10421040 w 12275980"/>
              <a:gd name="connsiteY19" fmla="*/ 101059 h 6231137"/>
              <a:gd name="connsiteX20" fmla="*/ 7761605 w 12275980"/>
              <a:gd name="connsiteY20" fmla="*/ 75910 h 6231137"/>
              <a:gd name="connsiteX21" fmla="*/ 2054471 w 12275980"/>
              <a:gd name="connsiteY21" fmla="*/ 0 h 6231137"/>
              <a:gd name="connsiteX0" fmla="*/ 2071691 w 12293200"/>
              <a:gd name="connsiteY0" fmla="*/ 0 h 6231137"/>
              <a:gd name="connsiteX1" fmla="*/ 483610 w 12293200"/>
              <a:gd name="connsiteY1" fmla="*/ 10761 h 6231137"/>
              <a:gd name="connsiteX2" fmla="*/ 36453 w 12293200"/>
              <a:gd name="connsiteY2" fmla="*/ 26521 h 6231137"/>
              <a:gd name="connsiteX3" fmla="*/ 36452 w 12293200"/>
              <a:gd name="connsiteY3" fmla="*/ 844885 h 6231137"/>
              <a:gd name="connsiteX4" fmla="*/ 17296 w 12293200"/>
              <a:gd name="connsiteY4" fmla="*/ 1369703 h 6231137"/>
              <a:gd name="connsiteX5" fmla="*/ 6679 w 12293200"/>
              <a:gd name="connsiteY5" fmla="*/ 4594908 h 6231137"/>
              <a:gd name="connsiteX6" fmla="*/ 161182 w 12293200"/>
              <a:gd name="connsiteY6" fmla="*/ 5941555 h 6231137"/>
              <a:gd name="connsiteX7" fmla="*/ 2768884 w 12293200"/>
              <a:gd name="connsiteY7" fmla="*/ 5929698 h 6231137"/>
              <a:gd name="connsiteX8" fmla="*/ 4422579 w 12293200"/>
              <a:gd name="connsiteY8" fmla="*/ 5908315 h 6231137"/>
              <a:gd name="connsiteX9" fmla="*/ 5393880 w 12293200"/>
              <a:gd name="connsiteY9" fmla="*/ 5924178 h 6231137"/>
              <a:gd name="connsiteX10" fmla="*/ 5877638 w 12293200"/>
              <a:gd name="connsiteY10" fmla="*/ 6231137 h 6231137"/>
              <a:gd name="connsiteX11" fmla="*/ 6150141 w 12293200"/>
              <a:gd name="connsiteY11" fmla="*/ 5908409 h 6231137"/>
              <a:gd name="connsiteX12" fmla="*/ 9277333 w 12293200"/>
              <a:gd name="connsiteY12" fmla="*/ 5911624 h 6231137"/>
              <a:gd name="connsiteX13" fmla="*/ 10186235 w 12293200"/>
              <a:gd name="connsiteY13" fmla="*/ 5914499 h 6231137"/>
              <a:gd name="connsiteX14" fmla="*/ 11106174 w 12293200"/>
              <a:gd name="connsiteY14" fmla="*/ 5922366 h 6231137"/>
              <a:gd name="connsiteX15" fmla="*/ 12264257 w 12293200"/>
              <a:gd name="connsiteY15" fmla="*/ 5921320 h 6231137"/>
              <a:gd name="connsiteX16" fmla="*/ 12242403 w 12293200"/>
              <a:gd name="connsiteY16" fmla="*/ 2621674 h 6231137"/>
              <a:gd name="connsiteX17" fmla="*/ 12233051 w 12293200"/>
              <a:gd name="connsiteY17" fmla="*/ 176313 h 6231137"/>
              <a:gd name="connsiteX18" fmla="*/ 11468484 w 12293200"/>
              <a:gd name="connsiteY18" fmla="*/ 107615 h 6231137"/>
              <a:gd name="connsiteX19" fmla="*/ 10438260 w 12293200"/>
              <a:gd name="connsiteY19" fmla="*/ 101059 h 6231137"/>
              <a:gd name="connsiteX20" fmla="*/ 7778825 w 12293200"/>
              <a:gd name="connsiteY20" fmla="*/ 75910 h 6231137"/>
              <a:gd name="connsiteX21" fmla="*/ 2071691 w 12293200"/>
              <a:gd name="connsiteY21" fmla="*/ 0 h 6231137"/>
              <a:gd name="connsiteX0" fmla="*/ 2071691 w 12293200"/>
              <a:gd name="connsiteY0" fmla="*/ 0 h 6231137"/>
              <a:gd name="connsiteX1" fmla="*/ 483610 w 12293200"/>
              <a:gd name="connsiteY1" fmla="*/ 10761 h 6231137"/>
              <a:gd name="connsiteX2" fmla="*/ 36453 w 12293200"/>
              <a:gd name="connsiteY2" fmla="*/ 26521 h 6231137"/>
              <a:gd name="connsiteX3" fmla="*/ 36452 w 12293200"/>
              <a:gd name="connsiteY3" fmla="*/ 844885 h 6231137"/>
              <a:gd name="connsiteX4" fmla="*/ 17296 w 12293200"/>
              <a:gd name="connsiteY4" fmla="*/ 1369703 h 6231137"/>
              <a:gd name="connsiteX5" fmla="*/ 6679 w 12293200"/>
              <a:gd name="connsiteY5" fmla="*/ 4594908 h 6231137"/>
              <a:gd name="connsiteX6" fmla="*/ 89932 w 12293200"/>
              <a:gd name="connsiteY6" fmla="*/ 5941557 h 6231137"/>
              <a:gd name="connsiteX7" fmla="*/ 2768884 w 12293200"/>
              <a:gd name="connsiteY7" fmla="*/ 5929698 h 6231137"/>
              <a:gd name="connsiteX8" fmla="*/ 4422579 w 12293200"/>
              <a:gd name="connsiteY8" fmla="*/ 5908315 h 6231137"/>
              <a:gd name="connsiteX9" fmla="*/ 5393880 w 12293200"/>
              <a:gd name="connsiteY9" fmla="*/ 5924178 h 6231137"/>
              <a:gd name="connsiteX10" fmla="*/ 5877638 w 12293200"/>
              <a:gd name="connsiteY10" fmla="*/ 6231137 h 6231137"/>
              <a:gd name="connsiteX11" fmla="*/ 6150141 w 12293200"/>
              <a:gd name="connsiteY11" fmla="*/ 5908409 h 6231137"/>
              <a:gd name="connsiteX12" fmla="*/ 9277333 w 12293200"/>
              <a:gd name="connsiteY12" fmla="*/ 5911624 h 6231137"/>
              <a:gd name="connsiteX13" fmla="*/ 10186235 w 12293200"/>
              <a:gd name="connsiteY13" fmla="*/ 5914499 h 6231137"/>
              <a:gd name="connsiteX14" fmla="*/ 11106174 w 12293200"/>
              <a:gd name="connsiteY14" fmla="*/ 5922366 h 6231137"/>
              <a:gd name="connsiteX15" fmla="*/ 12264257 w 12293200"/>
              <a:gd name="connsiteY15" fmla="*/ 5921320 h 6231137"/>
              <a:gd name="connsiteX16" fmla="*/ 12242403 w 12293200"/>
              <a:gd name="connsiteY16" fmla="*/ 2621674 h 6231137"/>
              <a:gd name="connsiteX17" fmla="*/ 12233051 w 12293200"/>
              <a:gd name="connsiteY17" fmla="*/ 176313 h 6231137"/>
              <a:gd name="connsiteX18" fmla="*/ 11468484 w 12293200"/>
              <a:gd name="connsiteY18" fmla="*/ 107615 h 6231137"/>
              <a:gd name="connsiteX19" fmla="*/ 10438260 w 12293200"/>
              <a:gd name="connsiteY19" fmla="*/ 101059 h 6231137"/>
              <a:gd name="connsiteX20" fmla="*/ 7778825 w 12293200"/>
              <a:gd name="connsiteY20" fmla="*/ 75910 h 6231137"/>
              <a:gd name="connsiteX21" fmla="*/ 2071691 w 12293200"/>
              <a:gd name="connsiteY21" fmla="*/ 0 h 6231137"/>
              <a:gd name="connsiteX0" fmla="*/ 2071691 w 12288138"/>
              <a:gd name="connsiteY0" fmla="*/ 24998 h 6256135"/>
              <a:gd name="connsiteX1" fmla="*/ 483610 w 12288138"/>
              <a:gd name="connsiteY1" fmla="*/ 35759 h 6256135"/>
              <a:gd name="connsiteX2" fmla="*/ 36453 w 12288138"/>
              <a:gd name="connsiteY2" fmla="*/ 51519 h 6256135"/>
              <a:gd name="connsiteX3" fmla="*/ 36452 w 12288138"/>
              <a:gd name="connsiteY3" fmla="*/ 869883 h 6256135"/>
              <a:gd name="connsiteX4" fmla="*/ 17296 w 12288138"/>
              <a:gd name="connsiteY4" fmla="*/ 1394701 h 6256135"/>
              <a:gd name="connsiteX5" fmla="*/ 6679 w 12288138"/>
              <a:gd name="connsiteY5" fmla="*/ 4619906 h 6256135"/>
              <a:gd name="connsiteX6" fmla="*/ 89932 w 12288138"/>
              <a:gd name="connsiteY6" fmla="*/ 5966555 h 6256135"/>
              <a:gd name="connsiteX7" fmla="*/ 2768884 w 12288138"/>
              <a:gd name="connsiteY7" fmla="*/ 5954696 h 6256135"/>
              <a:gd name="connsiteX8" fmla="*/ 4422579 w 12288138"/>
              <a:gd name="connsiteY8" fmla="*/ 5933313 h 6256135"/>
              <a:gd name="connsiteX9" fmla="*/ 5393880 w 12288138"/>
              <a:gd name="connsiteY9" fmla="*/ 5949176 h 6256135"/>
              <a:gd name="connsiteX10" fmla="*/ 5877638 w 12288138"/>
              <a:gd name="connsiteY10" fmla="*/ 6256135 h 6256135"/>
              <a:gd name="connsiteX11" fmla="*/ 6150141 w 12288138"/>
              <a:gd name="connsiteY11" fmla="*/ 5933407 h 6256135"/>
              <a:gd name="connsiteX12" fmla="*/ 9277333 w 12288138"/>
              <a:gd name="connsiteY12" fmla="*/ 5936622 h 6256135"/>
              <a:gd name="connsiteX13" fmla="*/ 10186235 w 12288138"/>
              <a:gd name="connsiteY13" fmla="*/ 5939497 h 6256135"/>
              <a:gd name="connsiteX14" fmla="*/ 11106174 w 12288138"/>
              <a:gd name="connsiteY14" fmla="*/ 5947364 h 6256135"/>
              <a:gd name="connsiteX15" fmla="*/ 12264257 w 12288138"/>
              <a:gd name="connsiteY15" fmla="*/ 5946318 h 6256135"/>
              <a:gd name="connsiteX16" fmla="*/ 12242403 w 12288138"/>
              <a:gd name="connsiteY16" fmla="*/ 2646672 h 6256135"/>
              <a:gd name="connsiteX17" fmla="*/ 12233051 w 12288138"/>
              <a:gd name="connsiteY17" fmla="*/ 201311 h 6256135"/>
              <a:gd name="connsiteX18" fmla="*/ 11729726 w 12288138"/>
              <a:gd name="connsiteY18" fmla="*/ 132612 h 6256135"/>
              <a:gd name="connsiteX19" fmla="*/ 10438260 w 12288138"/>
              <a:gd name="connsiteY19" fmla="*/ 126057 h 6256135"/>
              <a:gd name="connsiteX20" fmla="*/ 7778825 w 12288138"/>
              <a:gd name="connsiteY20" fmla="*/ 100908 h 6256135"/>
              <a:gd name="connsiteX21" fmla="*/ 2071691 w 12288138"/>
              <a:gd name="connsiteY21" fmla="*/ 24998 h 6256135"/>
              <a:gd name="connsiteX0" fmla="*/ 2071691 w 12281699"/>
              <a:gd name="connsiteY0" fmla="*/ 0 h 6231137"/>
              <a:gd name="connsiteX1" fmla="*/ 483610 w 12281699"/>
              <a:gd name="connsiteY1" fmla="*/ 10761 h 6231137"/>
              <a:gd name="connsiteX2" fmla="*/ 36453 w 12281699"/>
              <a:gd name="connsiteY2" fmla="*/ 26521 h 6231137"/>
              <a:gd name="connsiteX3" fmla="*/ 36452 w 12281699"/>
              <a:gd name="connsiteY3" fmla="*/ 844885 h 6231137"/>
              <a:gd name="connsiteX4" fmla="*/ 17296 w 12281699"/>
              <a:gd name="connsiteY4" fmla="*/ 1369703 h 6231137"/>
              <a:gd name="connsiteX5" fmla="*/ 6679 w 12281699"/>
              <a:gd name="connsiteY5" fmla="*/ 4594908 h 6231137"/>
              <a:gd name="connsiteX6" fmla="*/ 89932 w 12281699"/>
              <a:gd name="connsiteY6" fmla="*/ 5941557 h 6231137"/>
              <a:gd name="connsiteX7" fmla="*/ 2768884 w 12281699"/>
              <a:gd name="connsiteY7" fmla="*/ 5929698 h 6231137"/>
              <a:gd name="connsiteX8" fmla="*/ 4422579 w 12281699"/>
              <a:gd name="connsiteY8" fmla="*/ 5908315 h 6231137"/>
              <a:gd name="connsiteX9" fmla="*/ 5393880 w 12281699"/>
              <a:gd name="connsiteY9" fmla="*/ 5924178 h 6231137"/>
              <a:gd name="connsiteX10" fmla="*/ 5877638 w 12281699"/>
              <a:gd name="connsiteY10" fmla="*/ 6231137 h 6231137"/>
              <a:gd name="connsiteX11" fmla="*/ 6150141 w 12281699"/>
              <a:gd name="connsiteY11" fmla="*/ 5908409 h 6231137"/>
              <a:gd name="connsiteX12" fmla="*/ 9277333 w 12281699"/>
              <a:gd name="connsiteY12" fmla="*/ 5911624 h 6231137"/>
              <a:gd name="connsiteX13" fmla="*/ 10186235 w 12281699"/>
              <a:gd name="connsiteY13" fmla="*/ 5914499 h 6231137"/>
              <a:gd name="connsiteX14" fmla="*/ 11106174 w 12281699"/>
              <a:gd name="connsiteY14" fmla="*/ 5922366 h 6231137"/>
              <a:gd name="connsiteX15" fmla="*/ 12264257 w 12281699"/>
              <a:gd name="connsiteY15" fmla="*/ 5921320 h 6231137"/>
              <a:gd name="connsiteX16" fmla="*/ 12242403 w 12281699"/>
              <a:gd name="connsiteY16" fmla="*/ 2621674 h 6231137"/>
              <a:gd name="connsiteX17" fmla="*/ 12233051 w 12281699"/>
              <a:gd name="connsiteY17" fmla="*/ 176313 h 6231137"/>
              <a:gd name="connsiteX18" fmla="*/ 11729726 w 12281699"/>
              <a:gd name="connsiteY18" fmla="*/ 107614 h 6231137"/>
              <a:gd name="connsiteX19" fmla="*/ 10438260 w 12281699"/>
              <a:gd name="connsiteY19" fmla="*/ 101059 h 6231137"/>
              <a:gd name="connsiteX20" fmla="*/ 7778825 w 12281699"/>
              <a:gd name="connsiteY20" fmla="*/ 75910 h 6231137"/>
              <a:gd name="connsiteX21" fmla="*/ 2071691 w 12281699"/>
              <a:gd name="connsiteY21" fmla="*/ 0 h 6231137"/>
              <a:gd name="connsiteX0" fmla="*/ 2071691 w 12281973"/>
              <a:gd name="connsiteY0" fmla="*/ 17107 h 6248244"/>
              <a:gd name="connsiteX1" fmla="*/ 483610 w 12281973"/>
              <a:gd name="connsiteY1" fmla="*/ 27868 h 6248244"/>
              <a:gd name="connsiteX2" fmla="*/ 36453 w 12281973"/>
              <a:gd name="connsiteY2" fmla="*/ 43628 h 6248244"/>
              <a:gd name="connsiteX3" fmla="*/ 36452 w 12281973"/>
              <a:gd name="connsiteY3" fmla="*/ 861992 h 6248244"/>
              <a:gd name="connsiteX4" fmla="*/ 17296 w 12281973"/>
              <a:gd name="connsiteY4" fmla="*/ 1386810 h 6248244"/>
              <a:gd name="connsiteX5" fmla="*/ 6679 w 12281973"/>
              <a:gd name="connsiteY5" fmla="*/ 4612015 h 6248244"/>
              <a:gd name="connsiteX6" fmla="*/ 89932 w 12281973"/>
              <a:gd name="connsiteY6" fmla="*/ 5958664 h 6248244"/>
              <a:gd name="connsiteX7" fmla="*/ 2768884 w 12281973"/>
              <a:gd name="connsiteY7" fmla="*/ 5946805 h 6248244"/>
              <a:gd name="connsiteX8" fmla="*/ 4422579 w 12281973"/>
              <a:gd name="connsiteY8" fmla="*/ 5925422 h 6248244"/>
              <a:gd name="connsiteX9" fmla="*/ 5393880 w 12281973"/>
              <a:gd name="connsiteY9" fmla="*/ 5941285 h 6248244"/>
              <a:gd name="connsiteX10" fmla="*/ 5877638 w 12281973"/>
              <a:gd name="connsiteY10" fmla="*/ 6248244 h 6248244"/>
              <a:gd name="connsiteX11" fmla="*/ 6150141 w 12281973"/>
              <a:gd name="connsiteY11" fmla="*/ 5925516 h 6248244"/>
              <a:gd name="connsiteX12" fmla="*/ 9277333 w 12281973"/>
              <a:gd name="connsiteY12" fmla="*/ 5928731 h 6248244"/>
              <a:gd name="connsiteX13" fmla="*/ 10186235 w 12281973"/>
              <a:gd name="connsiteY13" fmla="*/ 5931606 h 6248244"/>
              <a:gd name="connsiteX14" fmla="*/ 11106174 w 12281973"/>
              <a:gd name="connsiteY14" fmla="*/ 5939473 h 6248244"/>
              <a:gd name="connsiteX15" fmla="*/ 12264257 w 12281973"/>
              <a:gd name="connsiteY15" fmla="*/ 5938427 h 6248244"/>
              <a:gd name="connsiteX16" fmla="*/ 12242403 w 12281973"/>
              <a:gd name="connsiteY16" fmla="*/ 2638781 h 6248244"/>
              <a:gd name="connsiteX17" fmla="*/ 12233051 w 12281973"/>
              <a:gd name="connsiteY17" fmla="*/ 193420 h 6248244"/>
              <a:gd name="connsiteX18" fmla="*/ 11824723 w 12281973"/>
              <a:gd name="connsiteY18" fmla="*/ 146142 h 6248244"/>
              <a:gd name="connsiteX19" fmla="*/ 10438260 w 12281973"/>
              <a:gd name="connsiteY19" fmla="*/ 118166 h 6248244"/>
              <a:gd name="connsiteX20" fmla="*/ 7778825 w 12281973"/>
              <a:gd name="connsiteY20" fmla="*/ 93017 h 6248244"/>
              <a:gd name="connsiteX21" fmla="*/ 2071691 w 12281973"/>
              <a:gd name="connsiteY21" fmla="*/ 17107 h 6248244"/>
              <a:gd name="connsiteX0" fmla="*/ 2071691 w 12281973"/>
              <a:gd name="connsiteY0" fmla="*/ 19214 h 6250351"/>
              <a:gd name="connsiteX1" fmla="*/ 483610 w 12281973"/>
              <a:gd name="connsiteY1" fmla="*/ 29975 h 6250351"/>
              <a:gd name="connsiteX2" fmla="*/ 36453 w 12281973"/>
              <a:gd name="connsiteY2" fmla="*/ 45735 h 6250351"/>
              <a:gd name="connsiteX3" fmla="*/ 36452 w 12281973"/>
              <a:gd name="connsiteY3" fmla="*/ 864099 h 6250351"/>
              <a:gd name="connsiteX4" fmla="*/ 17296 w 12281973"/>
              <a:gd name="connsiteY4" fmla="*/ 1388917 h 6250351"/>
              <a:gd name="connsiteX5" fmla="*/ 6679 w 12281973"/>
              <a:gd name="connsiteY5" fmla="*/ 4614122 h 6250351"/>
              <a:gd name="connsiteX6" fmla="*/ 89932 w 12281973"/>
              <a:gd name="connsiteY6" fmla="*/ 5960771 h 6250351"/>
              <a:gd name="connsiteX7" fmla="*/ 2768884 w 12281973"/>
              <a:gd name="connsiteY7" fmla="*/ 5948912 h 6250351"/>
              <a:gd name="connsiteX8" fmla="*/ 4422579 w 12281973"/>
              <a:gd name="connsiteY8" fmla="*/ 5927529 h 6250351"/>
              <a:gd name="connsiteX9" fmla="*/ 5393880 w 12281973"/>
              <a:gd name="connsiteY9" fmla="*/ 5943392 h 6250351"/>
              <a:gd name="connsiteX10" fmla="*/ 5877638 w 12281973"/>
              <a:gd name="connsiteY10" fmla="*/ 6250351 h 6250351"/>
              <a:gd name="connsiteX11" fmla="*/ 6150141 w 12281973"/>
              <a:gd name="connsiteY11" fmla="*/ 5927623 h 6250351"/>
              <a:gd name="connsiteX12" fmla="*/ 9277333 w 12281973"/>
              <a:gd name="connsiteY12" fmla="*/ 5930838 h 6250351"/>
              <a:gd name="connsiteX13" fmla="*/ 10186235 w 12281973"/>
              <a:gd name="connsiteY13" fmla="*/ 5933713 h 6250351"/>
              <a:gd name="connsiteX14" fmla="*/ 11106174 w 12281973"/>
              <a:gd name="connsiteY14" fmla="*/ 5941580 h 6250351"/>
              <a:gd name="connsiteX15" fmla="*/ 12264257 w 12281973"/>
              <a:gd name="connsiteY15" fmla="*/ 5940534 h 6250351"/>
              <a:gd name="connsiteX16" fmla="*/ 12242403 w 12281973"/>
              <a:gd name="connsiteY16" fmla="*/ 2640888 h 6250351"/>
              <a:gd name="connsiteX17" fmla="*/ 12233051 w 12281973"/>
              <a:gd name="connsiteY17" fmla="*/ 195527 h 6250351"/>
              <a:gd name="connsiteX18" fmla="*/ 11824723 w 12281973"/>
              <a:gd name="connsiteY18" fmla="*/ 148249 h 6250351"/>
              <a:gd name="connsiteX19" fmla="*/ 10295765 w 12281973"/>
              <a:gd name="connsiteY19" fmla="*/ 141693 h 6250351"/>
              <a:gd name="connsiteX20" fmla="*/ 7778825 w 12281973"/>
              <a:gd name="connsiteY20" fmla="*/ 95124 h 6250351"/>
              <a:gd name="connsiteX21" fmla="*/ 2071691 w 12281973"/>
              <a:gd name="connsiteY21" fmla="*/ 19214 h 6250351"/>
              <a:gd name="connsiteX0" fmla="*/ 2071691 w 12322325"/>
              <a:gd name="connsiteY0" fmla="*/ 0 h 6231137"/>
              <a:gd name="connsiteX1" fmla="*/ 483610 w 12322325"/>
              <a:gd name="connsiteY1" fmla="*/ 10761 h 6231137"/>
              <a:gd name="connsiteX2" fmla="*/ 36453 w 12322325"/>
              <a:gd name="connsiteY2" fmla="*/ 26521 h 6231137"/>
              <a:gd name="connsiteX3" fmla="*/ 36452 w 12322325"/>
              <a:gd name="connsiteY3" fmla="*/ 844885 h 6231137"/>
              <a:gd name="connsiteX4" fmla="*/ 17296 w 12322325"/>
              <a:gd name="connsiteY4" fmla="*/ 1369703 h 6231137"/>
              <a:gd name="connsiteX5" fmla="*/ 6679 w 12322325"/>
              <a:gd name="connsiteY5" fmla="*/ 4594908 h 6231137"/>
              <a:gd name="connsiteX6" fmla="*/ 89932 w 12322325"/>
              <a:gd name="connsiteY6" fmla="*/ 5941557 h 6231137"/>
              <a:gd name="connsiteX7" fmla="*/ 2768884 w 12322325"/>
              <a:gd name="connsiteY7" fmla="*/ 5929698 h 6231137"/>
              <a:gd name="connsiteX8" fmla="*/ 4422579 w 12322325"/>
              <a:gd name="connsiteY8" fmla="*/ 5908315 h 6231137"/>
              <a:gd name="connsiteX9" fmla="*/ 5393880 w 12322325"/>
              <a:gd name="connsiteY9" fmla="*/ 5924178 h 6231137"/>
              <a:gd name="connsiteX10" fmla="*/ 5877638 w 12322325"/>
              <a:gd name="connsiteY10" fmla="*/ 6231137 h 6231137"/>
              <a:gd name="connsiteX11" fmla="*/ 6150141 w 12322325"/>
              <a:gd name="connsiteY11" fmla="*/ 5908409 h 6231137"/>
              <a:gd name="connsiteX12" fmla="*/ 9277333 w 12322325"/>
              <a:gd name="connsiteY12" fmla="*/ 5911624 h 6231137"/>
              <a:gd name="connsiteX13" fmla="*/ 10186235 w 12322325"/>
              <a:gd name="connsiteY13" fmla="*/ 5914499 h 6231137"/>
              <a:gd name="connsiteX14" fmla="*/ 11106174 w 12322325"/>
              <a:gd name="connsiteY14" fmla="*/ 5922366 h 6231137"/>
              <a:gd name="connsiteX15" fmla="*/ 12264257 w 12322325"/>
              <a:gd name="connsiteY15" fmla="*/ 5921320 h 6231137"/>
              <a:gd name="connsiteX16" fmla="*/ 12242403 w 12322325"/>
              <a:gd name="connsiteY16" fmla="*/ 2621674 h 6231137"/>
              <a:gd name="connsiteX17" fmla="*/ 12233051 w 12322325"/>
              <a:gd name="connsiteY17" fmla="*/ 176313 h 6231137"/>
              <a:gd name="connsiteX18" fmla="*/ 11824723 w 12322325"/>
              <a:gd name="connsiteY18" fmla="*/ 129035 h 6231137"/>
              <a:gd name="connsiteX19" fmla="*/ 10295765 w 12322325"/>
              <a:gd name="connsiteY19" fmla="*/ 122479 h 6231137"/>
              <a:gd name="connsiteX20" fmla="*/ 7778825 w 12322325"/>
              <a:gd name="connsiteY20" fmla="*/ 75910 h 6231137"/>
              <a:gd name="connsiteX21" fmla="*/ 2071691 w 12322325"/>
              <a:gd name="connsiteY21" fmla="*/ 0 h 6231137"/>
              <a:gd name="connsiteX0" fmla="*/ 2071691 w 12275492"/>
              <a:gd name="connsiteY0" fmla="*/ 0 h 6231137"/>
              <a:gd name="connsiteX1" fmla="*/ 483610 w 12275492"/>
              <a:gd name="connsiteY1" fmla="*/ 10761 h 6231137"/>
              <a:gd name="connsiteX2" fmla="*/ 36453 w 12275492"/>
              <a:gd name="connsiteY2" fmla="*/ 26521 h 6231137"/>
              <a:gd name="connsiteX3" fmla="*/ 36452 w 12275492"/>
              <a:gd name="connsiteY3" fmla="*/ 844885 h 6231137"/>
              <a:gd name="connsiteX4" fmla="*/ 17296 w 12275492"/>
              <a:gd name="connsiteY4" fmla="*/ 1369703 h 6231137"/>
              <a:gd name="connsiteX5" fmla="*/ 6679 w 12275492"/>
              <a:gd name="connsiteY5" fmla="*/ 4594908 h 6231137"/>
              <a:gd name="connsiteX6" fmla="*/ 89932 w 12275492"/>
              <a:gd name="connsiteY6" fmla="*/ 5941557 h 6231137"/>
              <a:gd name="connsiteX7" fmla="*/ 2768884 w 12275492"/>
              <a:gd name="connsiteY7" fmla="*/ 5929698 h 6231137"/>
              <a:gd name="connsiteX8" fmla="*/ 4422579 w 12275492"/>
              <a:gd name="connsiteY8" fmla="*/ 5908315 h 6231137"/>
              <a:gd name="connsiteX9" fmla="*/ 5393880 w 12275492"/>
              <a:gd name="connsiteY9" fmla="*/ 5924178 h 6231137"/>
              <a:gd name="connsiteX10" fmla="*/ 5877638 w 12275492"/>
              <a:gd name="connsiteY10" fmla="*/ 6231137 h 6231137"/>
              <a:gd name="connsiteX11" fmla="*/ 6150141 w 12275492"/>
              <a:gd name="connsiteY11" fmla="*/ 5908409 h 6231137"/>
              <a:gd name="connsiteX12" fmla="*/ 9277333 w 12275492"/>
              <a:gd name="connsiteY12" fmla="*/ 5911624 h 6231137"/>
              <a:gd name="connsiteX13" fmla="*/ 10186235 w 12275492"/>
              <a:gd name="connsiteY13" fmla="*/ 5914499 h 6231137"/>
              <a:gd name="connsiteX14" fmla="*/ 11106174 w 12275492"/>
              <a:gd name="connsiteY14" fmla="*/ 5922366 h 6231137"/>
              <a:gd name="connsiteX15" fmla="*/ 12264257 w 12275492"/>
              <a:gd name="connsiteY15" fmla="*/ 5921320 h 6231137"/>
              <a:gd name="connsiteX16" fmla="*/ 12242403 w 12275492"/>
              <a:gd name="connsiteY16" fmla="*/ 2621674 h 6231137"/>
              <a:gd name="connsiteX17" fmla="*/ 12233051 w 12275492"/>
              <a:gd name="connsiteY17" fmla="*/ 176313 h 6231137"/>
              <a:gd name="connsiteX18" fmla="*/ 11824723 w 12275492"/>
              <a:gd name="connsiteY18" fmla="*/ 129035 h 6231137"/>
              <a:gd name="connsiteX19" fmla="*/ 10295765 w 12275492"/>
              <a:gd name="connsiteY19" fmla="*/ 122479 h 6231137"/>
              <a:gd name="connsiteX20" fmla="*/ 7778825 w 12275492"/>
              <a:gd name="connsiteY20" fmla="*/ 75910 h 6231137"/>
              <a:gd name="connsiteX21" fmla="*/ 2071691 w 12275492"/>
              <a:gd name="connsiteY21" fmla="*/ 0 h 6231137"/>
              <a:gd name="connsiteX0" fmla="*/ 2071691 w 12313887"/>
              <a:gd name="connsiteY0" fmla="*/ 20004 h 6251141"/>
              <a:gd name="connsiteX1" fmla="*/ 483610 w 12313887"/>
              <a:gd name="connsiteY1" fmla="*/ 30765 h 6251141"/>
              <a:gd name="connsiteX2" fmla="*/ 36453 w 12313887"/>
              <a:gd name="connsiteY2" fmla="*/ 46525 h 6251141"/>
              <a:gd name="connsiteX3" fmla="*/ 36452 w 12313887"/>
              <a:gd name="connsiteY3" fmla="*/ 864889 h 6251141"/>
              <a:gd name="connsiteX4" fmla="*/ 17296 w 12313887"/>
              <a:gd name="connsiteY4" fmla="*/ 1389707 h 6251141"/>
              <a:gd name="connsiteX5" fmla="*/ 6679 w 12313887"/>
              <a:gd name="connsiteY5" fmla="*/ 4614912 h 6251141"/>
              <a:gd name="connsiteX6" fmla="*/ 89932 w 12313887"/>
              <a:gd name="connsiteY6" fmla="*/ 5961561 h 6251141"/>
              <a:gd name="connsiteX7" fmla="*/ 2768884 w 12313887"/>
              <a:gd name="connsiteY7" fmla="*/ 5949702 h 6251141"/>
              <a:gd name="connsiteX8" fmla="*/ 4422579 w 12313887"/>
              <a:gd name="connsiteY8" fmla="*/ 5928319 h 6251141"/>
              <a:gd name="connsiteX9" fmla="*/ 5393880 w 12313887"/>
              <a:gd name="connsiteY9" fmla="*/ 5944182 h 6251141"/>
              <a:gd name="connsiteX10" fmla="*/ 5877638 w 12313887"/>
              <a:gd name="connsiteY10" fmla="*/ 6251141 h 6251141"/>
              <a:gd name="connsiteX11" fmla="*/ 6150141 w 12313887"/>
              <a:gd name="connsiteY11" fmla="*/ 5928413 h 6251141"/>
              <a:gd name="connsiteX12" fmla="*/ 9277333 w 12313887"/>
              <a:gd name="connsiteY12" fmla="*/ 5931628 h 6251141"/>
              <a:gd name="connsiteX13" fmla="*/ 10186235 w 12313887"/>
              <a:gd name="connsiteY13" fmla="*/ 5934503 h 6251141"/>
              <a:gd name="connsiteX14" fmla="*/ 11106174 w 12313887"/>
              <a:gd name="connsiteY14" fmla="*/ 5942370 h 6251141"/>
              <a:gd name="connsiteX15" fmla="*/ 12264257 w 12313887"/>
              <a:gd name="connsiteY15" fmla="*/ 5941324 h 6251141"/>
              <a:gd name="connsiteX16" fmla="*/ 12289901 w 12313887"/>
              <a:gd name="connsiteY16" fmla="*/ 2652389 h 6251141"/>
              <a:gd name="connsiteX17" fmla="*/ 12233051 w 12313887"/>
              <a:gd name="connsiteY17" fmla="*/ 196317 h 6251141"/>
              <a:gd name="connsiteX18" fmla="*/ 11824723 w 12313887"/>
              <a:gd name="connsiteY18" fmla="*/ 149039 h 6251141"/>
              <a:gd name="connsiteX19" fmla="*/ 10295765 w 12313887"/>
              <a:gd name="connsiteY19" fmla="*/ 142483 h 6251141"/>
              <a:gd name="connsiteX20" fmla="*/ 7778825 w 12313887"/>
              <a:gd name="connsiteY20" fmla="*/ 95914 h 6251141"/>
              <a:gd name="connsiteX21" fmla="*/ 2071691 w 12313887"/>
              <a:gd name="connsiteY21" fmla="*/ 20004 h 6251141"/>
              <a:gd name="connsiteX0" fmla="*/ 2071691 w 12332516"/>
              <a:gd name="connsiteY0" fmla="*/ 20004 h 6251141"/>
              <a:gd name="connsiteX1" fmla="*/ 483610 w 12332516"/>
              <a:gd name="connsiteY1" fmla="*/ 30765 h 6251141"/>
              <a:gd name="connsiteX2" fmla="*/ 36453 w 12332516"/>
              <a:gd name="connsiteY2" fmla="*/ 46525 h 6251141"/>
              <a:gd name="connsiteX3" fmla="*/ 36452 w 12332516"/>
              <a:gd name="connsiteY3" fmla="*/ 864889 h 6251141"/>
              <a:gd name="connsiteX4" fmla="*/ 17296 w 12332516"/>
              <a:gd name="connsiteY4" fmla="*/ 1389707 h 6251141"/>
              <a:gd name="connsiteX5" fmla="*/ 6679 w 12332516"/>
              <a:gd name="connsiteY5" fmla="*/ 4614912 h 6251141"/>
              <a:gd name="connsiteX6" fmla="*/ 89932 w 12332516"/>
              <a:gd name="connsiteY6" fmla="*/ 5961561 h 6251141"/>
              <a:gd name="connsiteX7" fmla="*/ 2768884 w 12332516"/>
              <a:gd name="connsiteY7" fmla="*/ 5949702 h 6251141"/>
              <a:gd name="connsiteX8" fmla="*/ 4422579 w 12332516"/>
              <a:gd name="connsiteY8" fmla="*/ 5928319 h 6251141"/>
              <a:gd name="connsiteX9" fmla="*/ 5393880 w 12332516"/>
              <a:gd name="connsiteY9" fmla="*/ 5944182 h 6251141"/>
              <a:gd name="connsiteX10" fmla="*/ 5877638 w 12332516"/>
              <a:gd name="connsiteY10" fmla="*/ 6251141 h 6251141"/>
              <a:gd name="connsiteX11" fmla="*/ 6150141 w 12332516"/>
              <a:gd name="connsiteY11" fmla="*/ 5928413 h 6251141"/>
              <a:gd name="connsiteX12" fmla="*/ 9277333 w 12332516"/>
              <a:gd name="connsiteY12" fmla="*/ 5931628 h 6251141"/>
              <a:gd name="connsiteX13" fmla="*/ 10186235 w 12332516"/>
              <a:gd name="connsiteY13" fmla="*/ 5934503 h 6251141"/>
              <a:gd name="connsiteX14" fmla="*/ 11106174 w 12332516"/>
              <a:gd name="connsiteY14" fmla="*/ 5942370 h 6251141"/>
              <a:gd name="connsiteX15" fmla="*/ 12264257 w 12332516"/>
              <a:gd name="connsiteY15" fmla="*/ 5941324 h 6251141"/>
              <a:gd name="connsiteX16" fmla="*/ 12289901 w 12332516"/>
              <a:gd name="connsiteY16" fmla="*/ 2652389 h 6251141"/>
              <a:gd name="connsiteX17" fmla="*/ 12280552 w 12332516"/>
              <a:gd name="connsiteY17" fmla="*/ 196317 h 6251141"/>
              <a:gd name="connsiteX18" fmla="*/ 11824723 w 12332516"/>
              <a:gd name="connsiteY18" fmla="*/ 149039 h 6251141"/>
              <a:gd name="connsiteX19" fmla="*/ 10295765 w 12332516"/>
              <a:gd name="connsiteY19" fmla="*/ 142483 h 6251141"/>
              <a:gd name="connsiteX20" fmla="*/ 7778825 w 12332516"/>
              <a:gd name="connsiteY20" fmla="*/ 95914 h 6251141"/>
              <a:gd name="connsiteX21" fmla="*/ 2071691 w 12332516"/>
              <a:gd name="connsiteY21" fmla="*/ 20004 h 6251141"/>
              <a:gd name="connsiteX0" fmla="*/ 2071691 w 12322347"/>
              <a:gd name="connsiteY0" fmla="*/ 0 h 6231137"/>
              <a:gd name="connsiteX1" fmla="*/ 483610 w 12322347"/>
              <a:gd name="connsiteY1" fmla="*/ 10761 h 6231137"/>
              <a:gd name="connsiteX2" fmla="*/ 36453 w 12322347"/>
              <a:gd name="connsiteY2" fmla="*/ 2652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071691 w 12322347"/>
              <a:gd name="connsiteY0" fmla="*/ 0 h 6231137"/>
              <a:gd name="connsiteX1" fmla="*/ 483610 w 12322347"/>
              <a:gd name="connsiteY1" fmla="*/ 10761 h 6231137"/>
              <a:gd name="connsiteX2" fmla="*/ 36453 w 12322347"/>
              <a:gd name="connsiteY2" fmla="*/ 6877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071691 w 12322347"/>
              <a:gd name="connsiteY0" fmla="*/ 0 h 6231137"/>
              <a:gd name="connsiteX1" fmla="*/ 578608 w 12322347"/>
              <a:gd name="connsiteY1" fmla="*/ 42448 h 6231137"/>
              <a:gd name="connsiteX2" fmla="*/ 36453 w 12322347"/>
              <a:gd name="connsiteY2" fmla="*/ 6877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261685 w 12322347"/>
              <a:gd name="connsiteY0" fmla="*/ 10365 h 6188689"/>
              <a:gd name="connsiteX1" fmla="*/ 578608 w 12322347"/>
              <a:gd name="connsiteY1" fmla="*/ 0 h 6188689"/>
              <a:gd name="connsiteX2" fmla="*/ 36453 w 12322347"/>
              <a:gd name="connsiteY2" fmla="*/ 26323 h 6188689"/>
              <a:gd name="connsiteX3" fmla="*/ 36452 w 12322347"/>
              <a:gd name="connsiteY3" fmla="*/ 802437 h 6188689"/>
              <a:gd name="connsiteX4" fmla="*/ 17296 w 12322347"/>
              <a:gd name="connsiteY4" fmla="*/ 1327255 h 6188689"/>
              <a:gd name="connsiteX5" fmla="*/ 6679 w 12322347"/>
              <a:gd name="connsiteY5" fmla="*/ 4552460 h 6188689"/>
              <a:gd name="connsiteX6" fmla="*/ 89932 w 12322347"/>
              <a:gd name="connsiteY6" fmla="*/ 5899109 h 6188689"/>
              <a:gd name="connsiteX7" fmla="*/ 2768884 w 12322347"/>
              <a:gd name="connsiteY7" fmla="*/ 5887250 h 6188689"/>
              <a:gd name="connsiteX8" fmla="*/ 4422579 w 12322347"/>
              <a:gd name="connsiteY8" fmla="*/ 5865867 h 6188689"/>
              <a:gd name="connsiteX9" fmla="*/ 5393880 w 12322347"/>
              <a:gd name="connsiteY9" fmla="*/ 5881730 h 6188689"/>
              <a:gd name="connsiteX10" fmla="*/ 5877638 w 12322347"/>
              <a:gd name="connsiteY10" fmla="*/ 6188689 h 6188689"/>
              <a:gd name="connsiteX11" fmla="*/ 6150141 w 12322347"/>
              <a:gd name="connsiteY11" fmla="*/ 5865961 h 6188689"/>
              <a:gd name="connsiteX12" fmla="*/ 9277333 w 12322347"/>
              <a:gd name="connsiteY12" fmla="*/ 5869176 h 6188689"/>
              <a:gd name="connsiteX13" fmla="*/ 10186235 w 12322347"/>
              <a:gd name="connsiteY13" fmla="*/ 5872051 h 6188689"/>
              <a:gd name="connsiteX14" fmla="*/ 11106174 w 12322347"/>
              <a:gd name="connsiteY14" fmla="*/ 5879918 h 6188689"/>
              <a:gd name="connsiteX15" fmla="*/ 12264257 w 12322347"/>
              <a:gd name="connsiteY15" fmla="*/ 5878872 h 6188689"/>
              <a:gd name="connsiteX16" fmla="*/ 12289901 w 12322347"/>
              <a:gd name="connsiteY16" fmla="*/ 2589937 h 6188689"/>
              <a:gd name="connsiteX17" fmla="*/ 12280552 w 12322347"/>
              <a:gd name="connsiteY17" fmla="*/ 133865 h 6188689"/>
              <a:gd name="connsiteX18" fmla="*/ 11824723 w 12322347"/>
              <a:gd name="connsiteY18" fmla="*/ 86587 h 6188689"/>
              <a:gd name="connsiteX19" fmla="*/ 10295765 w 12322347"/>
              <a:gd name="connsiteY19" fmla="*/ 80031 h 6188689"/>
              <a:gd name="connsiteX20" fmla="*/ 7778825 w 12322347"/>
              <a:gd name="connsiteY20" fmla="*/ 33462 h 6188689"/>
              <a:gd name="connsiteX21" fmla="*/ 2261685 w 12322347"/>
              <a:gd name="connsiteY21" fmla="*/ 10365 h 6188689"/>
              <a:gd name="connsiteX0" fmla="*/ 2261685 w 12322347"/>
              <a:gd name="connsiteY0" fmla="*/ 0 h 6178324"/>
              <a:gd name="connsiteX1" fmla="*/ 816102 w 12322347"/>
              <a:gd name="connsiteY1" fmla="*/ 10760 h 6178324"/>
              <a:gd name="connsiteX2" fmla="*/ 36453 w 12322347"/>
              <a:gd name="connsiteY2" fmla="*/ 15958 h 6178324"/>
              <a:gd name="connsiteX3" fmla="*/ 36452 w 12322347"/>
              <a:gd name="connsiteY3" fmla="*/ 792072 h 6178324"/>
              <a:gd name="connsiteX4" fmla="*/ 17296 w 12322347"/>
              <a:gd name="connsiteY4" fmla="*/ 1316890 h 6178324"/>
              <a:gd name="connsiteX5" fmla="*/ 6679 w 12322347"/>
              <a:gd name="connsiteY5" fmla="*/ 4542095 h 6178324"/>
              <a:gd name="connsiteX6" fmla="*/ 89932 w 12322347"/>
              <a:gd name="connsiteY6" fmla="*/ 5888744 h 6178324"/>
              <a:gd name="connsiteX7" fmla="*/ 2768884 w 12322347"/>
              <a:gd name="connsiteY7" fmla="*/ 5876885 h 6178324"/>
              <a:gd name="connsiteX8" fmla="*/ 4422579 w 12322347"/>
              <a:gd name="connsiteY8" fmla="*/ 5855502 h 6178324"/>
              <a:gd name="connsiteX9" fmla="*/ 5393880 w 12322347"/>
              <a:gd name="connsiteY9" fmla="*/ 5871365 h 6178324"/>
              <a:gd name="connsiteX10" fmla="*/ 5877638 w 12322347"/>
              <a:gd name="connsiteY10" fmla="*/ 6178324 h 6178324"/>
              <a:gd name="connsiteX11" fmla="*/ 6150141 w 12322347"/>
              <a:gd name="connsiteY11" fmla="*/ 5855596 h 6178324"/>
              <a:gd name="connsiteX12" fmla="*/ 9277333 w 12322347"/>
              <a:gd name="connsiteY12" fmla="*/ 5858811 h 6178324"/>
              <a:gd name="connsiteX13" fmla="*/ 10186235 w 12322347"/>
              <a:gd name="connsiteY13" fmla="*/ 5861686 h 6178324"/>
              <a:gd name="connsiteX14" fmla="*/ 11106174 w 12322347"/>
              <a:gd name="connsiteY14" fmla="*/ 5869553 h 6178324"/>
              <a:gd name="connsiteX15" fmla="*/ 12264257 w 12322347"/>
              <a:gd name="connsiteY15" fmla="*/ 5868507 h 6178324"/>
              <a:gd name="connsiteX16" fmla="*/ 12289901 w 12322347"/>
              <a:gd name="connsiteY16" fmla="*/ 2579572 h 6178324"/>
              <a:gd name="connsiteX17" fmla="*/ 12280552 w 12322347"/>
              <a:gd name="connsiteY17" fmla="*/ 123500 h 6178324"/>
              <a:gd name="connsiteX18" fmla="*/ 11824723 w 12322347"/>
              <a:gd name="connsiteY18" fmla="*/ 76222 h 6178324"/>
              <a:gd name="connsiteX19" fmla="*/ 10295765 w 12322347"/>
              <a:gd name="connsiteY19" fmla="*/ 69666 h 6178324"/>
              <a:gd name="connsiteX20" fmla="*/ 7778825 w 12322347"/>
              <a:gd name="connsiteY20" fmla="*/ 23097 h 6178324"/>
              <a:gd name="connsiteX21" fmla="*/ 2261685 w 12322347"/>
              <a:gd name="connsiteY21" fmla="*/ 0 h 617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322347" h="6178324">
                <a:moveTo>
                  <a:pt x="2261685" y="0"/>
                </a:moveTo>
                <a:lnTo>
                  <a:pt x="816102" y="10760"/>
                </a:lnTo>
                <a:lnTo>
                  <a:pt x="36453" y="15958"/>
                </a:lnTo>
                <a:cubicBezTo>
                  <a:pt x="36453" y="288746"/>
                  <a:pt x="36452" y="519284"/>
                  <a:pt x="36452" y="792072"/>
                </a:cubicBezTo>
                <a:cubicBezTo>
                  <a:pt x="37984" y="902748"/>
                  <a:pt x="15764" y="1206214"/>
                  <a:pt x="17296" y="1316890"/>
                </a:cubicBezTo>
                <a:cubicBezTo>
                  <a:pt x="32125" y="1752674"/>
                  <a:pt x="-17301" y="3705146"/>
                  <a:pt x="6679" y="4542095"/>
                </a:cubicBezTo>
                <a:cubicBezTo>
                  <a:pt x="46570" y="5225386"/>
                  <a:pt x="-51265" y="5916324"/>
                  <a:pt x="89932" y="5888744"/>
                </a:cubicBezTo>
                <a:cubicBezTo>
                  <a:pt x="879263" y="5903089"/>
                  <a:pt x="1955065" y="5877266"/>
                  <a:pt x="2768884" y="5876885"/>
                </a:cubicBezTo>
                <a:lnTo>
                  <a:pt x="4422579" y="5855502"/>
                </a:lnTo>
                <a:lnTo>
                  <a:pt x="5393880" y="5871365"/>
                </a:lnTo>
                <a:cubicBezTo>
                  <a:pt x="5664089" y="6007274"/>
                  <a:pt x="5704024" y="6065354"/>
                  <a:pt x="5877638" y="6178324"/>
                </a:cubicBezTo>
                <a:cubicBezTo>
                  <a:pt x="5954187" y="6102215"/>
                  <a:pt x="6049125" y="5996227"/>
                  <a:pt x="6150141" y="5855596"/>
                </a:cubicBezTo>
                <a:cubicBezTo>
                  <a:pt x="6237130" y="5852856"/>
                  <a:pt x="8916121" y="5865726"/>
                  <a:pt x="9277333" y="5858811"/>
                </a:cubicBezTo>
                <a:lnTo>
                  <a:pt x="10186235" y="5861686"/>
                </a:lnTo>
                <a:lnTo>
                  <a:pt x="11106174" y="5869553"/>
                </a:lnTo>
                <a:cubicBezTo>
                  <a:pt x="11463837" y="5859889"/>
                  <a:pt x="12237326" y="5912260"/>
                  <a:pt x="12264257" y="5868507"/>
                </a:cubicBezTo>
                <a:cubicBezTo>
                  <a:pt x="12302700" y="5662987"/>
                  <a:pt x="12276557" y="4364873"/>
                  <a:pt x="12289901" y="2579572"/>
                </a:cubicBezTo>
                <a:cubicBezTo>
                  <a:pt x="12338262" y="1498304"/>
                  <a:pt x="12330432" y="544926"/>
                  <a:pt x="12280552" y="123500"/>
                </a:cubicBezTo>
                <a:cubicBezTo>
                  <a:pt x="12274271" y="70433"/>
                  <a:pt x="12155521" y="85194"/>
                  <a:pt x="11824723" y="76222"/>
                </a:cubicBezTo>
                <a:cubicBezTo>
                  <a:pt x="11493925" y="67250"/>
                  <a:pt x="10495817" y="85585"/>
                  <a:pt x="10295765" y="69666"/>
                </a:cubicBezTo>
                <a:lnTo>
                  <a:pt x="7778825" y="23097"/>
                </a:lnTo>
                <a:lnTo>
                  <a:pt x="2261685" y="0"/>
                </a:ln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9" name="Content Placeholder 118">
            <a:extLst>
              <a:ext uri="{FF2B5EF4-FFF2-40B4-BE49-F238E27FC236}">
                <a16:creationId xmlns:a16="http://schemas.microsoft.com/office/drawing/2014/main" id="{E85B8305-E0A4-4668-AE5E-0B6078A06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518" y="2089298"/>
            <a:ext cx="5385023" cy="38079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Snagit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Canva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Vimeo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 err="1">
                <a:ea typeface="+mn-lt"/>
                <a:cs typeface="+mn-lt"/>
              </a:rPr>
              <a:t>Youtube</a:t>
            </a:r>
            <a:endParaRPr lang="en-US" sz="4000" dirty="0">
              <a:ea typeface="+mn-lt"/>
              <a:cs typeface="+mn-lt"/>
            </a:endParaRP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Canvas Community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Hardware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71498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23BB-0595-48EF-A382-2061A293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NDLW 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395B4-74B4-4D7D-A76D-9D47AD100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726" y="2089298"/>
            <a:ext cx="3069334" cy="38277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>
                <a:ea typeface="+mn-lt"/>
                <a:cs typeface="+mn-lt"/>
                <a:hlinkClick r:id="rId2"/>
              </a:rPr>
              <a:t>NDLW 2020.mp4</a:t>
            </a:r>
          </a:p>
          <a:p>
            <a:endParaRPr lang="en-US" b="0"/>
          </a:p>
          <a:p>
            <a:endParaRPr lang="en-US" b="0"/>
          </a:p>
        </p:txBody>
      </p:sp>
      <p:pic>
        <p:nvPicPr>
          <p:cNvPr id="4" name="Picture 4" descr="A picture containing text, wall, indoor&#10;&#10;Description automatically generated">
            <a:extLst>
              <a:ext uri="{FF2B5EF4-FFF2-40B4-BE49-F238E27FC236}">
                <a16:creationId xmlns:a16="http://schemas.microsoft.com/office/drawing/2014/main" id="{617849BB-3DB0-4D09-8CCD-E0C38C5D8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516" y="808512"/>
            <a:ext cx="2297876" cy="30638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878785-B57D-4D7F-9FA6-B2F273762FA6}"/>
              </a:ext>
            </a:extLst>
          </p:cNvPr>
          <p:cNvSpPr txBox="1"/>
          <p:nvPr/>
        </p:nvSpPr>
        <p:spPr>
          <a:xfrm>
            <a:off x="4239491" y="4130632"/>
            <a:ext cx="274320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ea typeface="+mn-lt"/>
                <a:cs typeface="+mn-lt"/>
              </a:rPr>
              <a:t>Failures are the experiences that shape our mind and color our character; the value of failure is that it is not the mistakes that shape us, but what we learn from them.</a:t>
            </a:r>
            <a:endParaRPr lang="en-US" sz="2400"/>
          </a:p>
        </p:txBody>
      </p:sp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80B2493A-DA1B-40A8-93DD-E03CA56049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0" r="-224" b="288"/>
          <a:stretch/>
        </p:blipFill>
        <p:spPr>
          <a:xfrm>
            <a:off x="7168738" y="491496"/>
            <a:ext cx="4356236" cy="55817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709342-69B7-44D2-A7B9-831FE8634A6E}"/>
              </a:ext>
            </a:extLst>
          </p:cNvPr>
          <p:cNvSpPr txBox="1"/>
          <p:nvPr/>
        </p:nvSpPr>
        <p:spPr>
          <a:xfrm>
            <a:off x="948418" y="3244313"/>
            <a:ext cx="304008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/>
              <a:t>2020 student submission commenting on taking online classes during COVID and Quarantine.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BCADE-376C-4453-9C76-EE5B08C238E3}"/>
              </a:ext>
            </a:extLst>
          </p:cNvPr>
          <p:cNvSpPr txBox="1"/>
          <p:nvPr/>
        </p:nvSpPr>
        <p:spPr>
          <a:xfrm>
            <a:off x="5010150" y="348614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726275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B0C63E3-982C-4BBD-8447-8261AE062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Pile of vinyl records">
            <a:extLst>
              <a:ext uri="{FF2B5EF4-FFF2-40B4-BE49-F238E27FC236}">
                <a16:creationId xmlns:a16="http://schemas.microsoft.com/office/drawing/2014/main" id="{865EF677-AD22-488E-8871-C5940D407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" b="15238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1E7105B-33FE-49A2-B3D1-C73B1FE15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20131" y="3988417"/>
            <a:ext cx="5898441" cy="2407359"/>
          </a:xfrm>
          <a:custGeom>
            <a:avLst/>
            <a:gdLst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23535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405213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23535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23535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23535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85624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85624 w 9735159"/>
              <a:gd name="connsiteY7" fmla="*/ 4466489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85624 w 9735159"/>
              <a:gd name="connsiteY7" fmla="*/ 4466489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3171"/>
              <a:gd name="connsiteX1" fmla="*/ 9719033 w 9735159"/>
              <a:gd name="connsiteY1" fmla="*/ 122134 h 4583171"/>
              <a:gd name="connsiteX2" fmla="*/ 9675361 w 9735159"/>
              <a:gd name="connsiteY2" fmla="*/ 1854278 h 4583171"/>
              <a:gd name="connsiteX3" fmla="*/ 9667887 w 9735159"/>
              <a:gd name="connsiteY3" fmla="*/ 4129680 h 4583171"/>
              <a:gd name="connsiteX4" fmla="*/ 9156509 w 9735159"/>
              <a:gd name="connsiteY4" fmla="*/ 4179051 h 4583171"/>
              <a:gd name="connsiteX5" fmla="*/ 8374371 w 9735159"/>
              <a:gd name="connsiteY5" fmla="*/ 4200672 h 4583171"/>
              <a:gd name="connsiteX6" fmla="*/ 7989742 w 9735159"/>
              <a:gd name="connsiteY6" fmla="*/ 4205904 h 4583171"/>
              <a:gd name="connsiteX7" fmla="*/ 7685624 w 9735159"/>
              <a:gd name="connsiteY7" fmla="*/ 4466489 h 4583171"/>
              <a:gd name="connsiteX8" fmla="*/ 7189698 w 9735159"/>
              <a:gd name="connsiteY8" fmla="*/ 4582555 h 4583171"/>
              <a:gd name="connsiteX9" fmla="*/ 7423142 w 9735159"/>
              <a:gd name="connsiteY9" fmla="*/ 4218401 h 4583171"/>
              <a:gd name="connsiteX10" fmla="*/ 7322085 w 9735159"/>
              <a:gd name="connsiteY10" fmla="*/ 4198994 h 4583171"/>
              <a:gd name="connsiteX11" fmla="*/ 5976239 w 9735159"/>
              <a:gd name="connsiteY11" fmla="*/ 4198994 h 4583171"/>
              <a:gd name="connsiteX12" fmla="*/ 5703149 w 9735159"/>
              <a:gd name="connsiteY12" fmla="*/ 4203217 h 4583171"/>
              <a:gd name="connsiteX13" fmla="*/ 204518 w 9735159"/>
              <a:gd name="connsiteY13" fmla="*/ 4241988 h 4583171"/>
              <a:gd name="connsiteX14" fmla="*/ 45709 w 9735159"/>
              <a:gd name="connsiteY14" fmla="*/ 2519688 h 4583171"/>
              <a:gd name="connsiteX15" fmla="*/ 0 w 9735159"/>
              <a:gd name="connsiteY15" fmla="*/ 105770 h 4583171"/>
              <a:gd name="connsiteX16" fmla="*/ 6334131 w 9735159"/>
              <a:gd name="connsiteY16" fmla="*/ 49746 h 4583171"/>
              <a:gd name="connsiteX17" fmla="*/ 8936301 w 9735159"/>
              <a:gd name="connsiteY17" fmla="*/ 9904 h 4583171"/>
              <a:gd name="connsiteX18" fmla="*/ 9439106 w 9735159"/>
              <a:gd name="connsiteY18" fmla="*/ 1 h 4583171"/>
              <a:gd name="connsiteX0" fmla="*/ 9439106 w 9735159"/>
              <a:gd name="connsiteY0" fmla="*/ 1 h 4585292"/>
              <a:gd name="connsiteX1" fmla="*/ 9719033 w 9735159"/>
              <a:gd name="connsiteY1" fmla="*/ 122134 h 4585292"/>
              <a:gd name="connsiteX2" fmla="*/ 9675361 w 9735159"/>
              <a:gd name="connsiteY2" fmla="*/ 1854278 h 4585292"/>
              <a:gd name="connsiteX3" fmla="*/ 9667887 w 9735159"/>
              <a:gd name="connsiteY3" fmla="*/ 4129680 h 4585292"/>
              <a:gd name="connsiteX4" fmla="*/ 9156509 w 9735159"/>
              <a:gd name="connsiteY4" fmla="*/ 4179051 h 4585292"/>
              <a:gd name="connsiteX5" fmla="*/ 8374371 w 9735159"/>
              <a:gd name="connsiteY5" fmla="*/ 4200672 h 4585292"/>
              <a:gd name="connsiteX6" fmla="*/ 7989742 w 9735159"/>
              <a:gd name="connsiteY6" fmla="*/ 4205904 h 4585292"/>
              <a:gd name="connsiteX7" fmla="*/ 7685624 w 9735159"/>
              <a:gd name="connsiteY7" fmla="*/ 4466489 h 4585292"/>
              <a:gd name="connsiteX8" fmla="*/ 7189698 w 9735159"/>
              <a:gd name="connsiteY8" fmla="*/ 4582555 h 4585292"/>
              <a:gd name="connsiteX9" fmla="*/ 7423142 w 9735159"/>
              <a:gd name="connsiteY9" fmla="*/ 4218401 h 4585292"/>
              <a:gd name="connsiteX10" fmla="*/ 7322085 w 9735159"/>
              <a:gd name="connsiteY10" fmla="*/ 4198994 h 4585292"/>
              <a:gd name="connsiteX11" fmla="*/ 5976239 w 9735159"/>
              <a:gd name="connsiteY11" fmla="*/ 4198994 h 4585292"/>
              <a:gd name="connsiteX12" fmla="*/ 5703149 w 9735159"/>
              <a:gd name="connsiteY12" fmla="*/ 4203217 h 4585292"/>
              <a:gd name="connsiteX13" fmla="*/ 204518 w 9735159"/>
              <a:gd name="connsiteY13" fmla="*/ 4241988 h 4585292"/>
              <a:gd name="connsiteX14" fmla="*/ 45709 w 9735159"/>
              <a:gd name="connsiteY14" fmla="*/ 2519688 h 4585292"/>
              <a:gd name="connsiteX15" fmla="*/ 0 w 9735159"/>
              <a:gd name="connsiteY15" fmla="*/ 105770 h 4585292"/>
              <a:gd name="connsiteX16" fmla="*/ 6334131 w 9735159"/>
              <a:gd name="connsiteY16" fmla="*/ 49746 h 4585292"/>
              <a:gd name="connsiteX17" fmla="*/ 8936301 w 9735159"/>
              <a:gd name="connsiteY17" fmla="*/ 9904 h 4585292"/>
              <a:gd name="connsiteX18" fmla="*/ 9439106 w 9735159"/>
              <a:gd name="connsiteY18" fmla="*/ 1 h 4585292"/>
              <a:gd name="connsiteX0" fmla="*/ 9439106 w 9735159"/>
              <a:gd name="connsiteY0" fmla="*/ 1 h 4585292"/>
              <a:gd name="connsiteX1" fmla="*/ 9719033 w 9735159"/>
              <a:gd name="connsiteY1" fmla="*/ 122134 h 4585292"/>
              <a:gd name="connsiteX2" fmla="*/ 9675361 w 9735159"/>
              <a:gd name="connsiteY2" fmla="*/ 1854278 h 4585292"/>
              <a:gd name="connsiteX3" fmla="*/ 9667887 w 9735159"/>
              <a:gd name="connsiteY3" fmla="*/ 4129680 h 4585292"/>
              <a:gd name="connsiteX4" fmla="*/ 9156509 w 9735159"/>
              <a:gd name="connsiteY4" fmla="*/ 4179051 h 4585292"/>
              <a:gd name="connsiteX5" fmla="*/ 8374371 w 9735159"/>
              <a:gd name="connsiteY5" fmla="*/ 4200672 h 4585292"/>
              <a:gd name="connsiteX6" fmla="*/ 7989742 w 9735159"/>
              <a:gd name="connsiteY6" fmla="*/ 4205904 h 4585292"/>
              <a:gd name="connsiteX7" fmla="*/ 7685624 w 9735159"/>
              <a:gd name="connsiteY7" fmla="*/ 4466489 h 4585292"/>
              <a:gd name="connsiteX8" fmla="*/ 7189698 w 9735159"/>
              <a:gd name="connsiteY8" fmla="*/ 4582555 h 4585292"/>
              <a:gd name="connsiteX9" fmla="*/ 7406209 w 9735159"/>
              <a:gd name="connsiteY9" fmla="*/ 4195824 h 4585292"/>
              <a:gd name="connsiteX10" fmla="*/ 7322085 w 9735159"/>
              <a:gd name="connsiteY10" fmla="*/ 4198994 h 4585292"/>
              <a:gd name="connsiteX11" fmla="*/ 5976239 w 9735159"/>
              <a:gd name="connsiteY11" fmla="*/ 4198994 h 4585292"/>
              <a:gd name="connsiteX12" fmla="*/ 5703149 w 9735159"/>
              <a:gd name="connsiteY12" fmla="*/ 4203217 h 4585292"/>
              <a:gd name="connsiteX13" fmla="*/ 204518 w 9735159"/>
              <a:gd name="connsiteY13" fmla="*/ 4241988 h 4585292"/>
              <a:gd name="connsiteX14" fmla="*/ 45709 w 9735159"/>
              <a:gd name="connsiteY14" fmla="*/ 2519688 h 4585292"/>
              <a:gd name="connsiteX15" fmla="*/ 0 w 9735159"/>
              <a:gd name="connsiteY15" fmla="*/ 105770 h 4585292"/>
              <a:gd name="connsiteX16" fmla="*/ 6334131 w 9735159"/>
              <a:gd name="connsiteY16" fmla="*/ 49746 h 4585292"/>
              <a:gd name="connsiteX17" fmla="*/ 8936301 w 9735159"/>
              <a:gd name="connsiteY17" fmla="*/ 9904 h 4585292"/>
              <a:gd name="connsiteX18" fmla="*/ 9439106 w 9735159"/>
              <a:gd name="connsiteY18" fmla="*/ 1 h 4585292"/>
              <a:gd name="connsiteX0" fmla="*/ 9439106 w 9735159"/>
              <a:gd name="connsiteY0" fmla="*/ 1 h 4585292"/>
              <a:gd name="connsiteX1" fmla="*/ 9719033 w 9735159"/>
              <a:gd name="connsiteY1" fmla="*/ 122134 h 4585292"/>
              <a:gd name="connsiteX2" fmla="*/ 9675361 w 9735159"/>
              <a:gd name="connsiteY2" fmla="*/ 1854278 h 4585292"/>
              <a:gd name="connsiteX3" fmla="*/ 9667887 w 9735159"/>
              <a:gd name="connsiteY3" fmla="*/ 4129680 h 4585292"/>
              <a:gd name="connsiteX4" fmla="*/ 9156509 w 9735159"/>
              <a:gd name="connsiteY4" fmla="*/ 4179051 h 4585292"/>
              <a:gd name="connsiteX5" fmla="*/ 8374371 w 9735159"/>
              <a:gd name="connsiteY5" fmla="*/ 4200672 h 4585292"/>
              <a:gd name="connsiteX6" fmla="*/ 7989742 w 9735159"/>
              <a:gd name="connsiteY6" fmla="*/ 4205904 h 4585292"/>
              <a:gd name="connsiteX7" fmla="*/ 7685624 w 9735159"/>
              <a:gd name="connsiteY7" fmla="*/ 4466489 h 4585292"/>
              <a:gd name="connsiteX8" fmla="*/ 7189698 w 9735159"/>
              <a:gd name="connsiteY8" fmla="*/ 4582555 h 4585292"/>
              <a:gd name="connsiteX9" fmla="*/ 7406209 w 9735159"/>
              <a:gd name="connsiteY9" fmla="*/ 4195824 h 4585292"/>
              <a:gd name="connsiteX10" fmla="*/ 7322085 w 9735159"/>
              <a:gd name="connsiteY10" fmla="*/ 4198994 h 4585292"/>
              <a:gd name="connsiteX11" fmla="*/ 5703149 w 9735159"/>
              <a:gd name="connsiteY11" fmla="*/ 4203217 h 4585292"/>
              <a:gd name="connsiteX12" fmla="*/ 204518 w 9735159"/>
              <a:gd name="connsiteY12" fmla="*/ 4241988 h 4585292"/>
              <a:gd name="connsiteX13" fmla="*/ 45709 w 9735159"/>
              <a:gd name="connsiteY13" fmla="*/ 2519688 h 4585292"/>
              <a:gd name="connsiteX14" fmla="*/ 0 w 9735159"/>
              <a:gd name="connsiteY14" fmla="*/ 105770 h 4585292"/>
              <a:gd name="connsiteX15" fmla="*/ 6334131 w 9735159"/>
              <a:gd name="connsiteY15" fmla="*/ 49746 h 4585292"/>
              <a:gd name="connsiteX16" fmla="*/ 8936301 w 9735159"/>
              <a:gd name="connsiteY16" fmla="*/ 9904 h 4585292"/>
              <a:gd name="connsiteX17" fmla="*/ 9439106 w 9735159"/>
              <a:gd name="connsiteY17" fmla="*/ 1 h 4585292"/>
              <a:gd name="connsiteX0" fmla="*/ 9439106 w 9735159"/>
              <a:gd name="connsiteY0" fmla="*/ 1 h 4585292"/>
              <a:gd name="connsiteX1" fmla="*/ 9719033 w 9735159"/>
              <a:gd name="connsiteY1" fmla="*/ 122134 h 4585292"/>
              <a:gd name="connsiteX2" fmla="*/ 9675361 w 9735159"/>
              <a:gd name="connsiteY2" fmla="*/ 1854278 h 4585292"/>
              <a:gd name="connsiteX3" fmla="*/ 9667887 w 9735159"/>
              <a:gd name="connsiteY3" fmla="*/ 4129680 h 4585292"/>
              <a:gd name="connsiteX4" fmla="*/ 9156509 w 9735159"/>
              <a:gd name="connsiteY4" fmla="*/ 4179051 h 4585292"/>
              <a:gd name="connsiteX5" fmla="*/ 8374371 w 9735159"/>
              <a:gd name="connsiteY5" fmla="*/ 4200672 h 4585292"/>
              <a:gd name="connsiteX6" fmla="*/ 7989742 w 9735159"/>
              <a:gd name="connsiteY6" fmla="*/ 4205904 h 4585292"/>
              <a:gd name="connsiteX7" fmla="*/ 7685624 w 9735159"/>
              <a:gd name="connsiteY7" fmla="*/ 4466489 h 4585292"/>
              <a:gd name="connsiteX8" fmla="*/ 7189698 w 9735159"/>
              <a:gd name="connsiteY8" fmla="*/ 4582555 h 4585292"/>
              <a:gd name="connsiteX9" fmla="*/ 7406209 w 9735159"/>
              <a:gd name="connsiteY9" fmla="*/ 4195824 h 4585292"/>
              <a:gd name="connsiteX10" fmla="*/ 7169685 w 9735159"/>
              <a:gd name="connsiteY10" fmla="*/ 4210283 h 4585292"/>
              <a:gd name="connsiteX11" fmla="*/ 5703149 w 9735159"/>
              <a:gd name="connsiteY11" fmla="*/ 4203217 h 4585292"/>
              <a:gd name="connsiteX12" fmla="*/ 204518 w 9735159"/>
              <a:gd name="connsiteY12" fmla="*/ 4241988 h 4585292"/>
              <a:gd name="connsiteX13" fmla="*/ 45709 w 9735159"/>
              <a:gd name="connsiteY13" fmla="*/ 2519688 h 4585292"/>
              <a:gd name="connsiteX14" fmla="*/ 0 w 9735159"/>
              <a:gd name="connsiteY14" fmla="*/ 105770 h 4585292"/>
              <a:gd name="connsiteX15" fmla="*/ 6334131 w 9735159"/>
              <a:gd name="connsiteY15" fmla="*/ 49746 h 4585292"/>
              <a:gd name="connsiteX16" fmla="*/ 8936301 w 9735159"/>
              <a:gd name="connsiteY16" fmla="*/ 9904 h 4585292"/>
              <a:gd name="connsiteX17" fmla="*/ 9439106 w 9735159"/>
              <a:gd name="connsiteY17" fmla="*/ 1 h 4585292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29680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685624 w 9735159"/>
              <a:gd name="connsiteY7" fmla="*/ 4466489 h 4583125"/>
              <a:gd name="connsiteX8" fmla="*/ 7189698 w 9735159"/>
              <a:gd name="connsiteY8" fmla="*/ 4582555 h 4583125"/>
              <a:gd name="connsiteX9" fmla="*/ 7406209 w 9735159"/>
              <a:gd name="connsiteY9" fmla="*/ 4195824 h 4583125"/>
              <a:gd name="connsiteX10" fmla="*/ 7169685 w 9735159"/>
              <a:gd name="connsiteY10" fmla="*/ 4210283 h 4583125"/>
              <a:gd name="connsiteX11" fmla="*/ 5703149 w 9735159"/>
              <a:gd name="connsiteY11" fmla="*/ 4203217 h 4583125"/>
              <a:gd name="connsiteX12" fmla="*/ 204518 w 9735159"/>
              <a:gd name="connsiteY12" fmla="*/ 4241988 h 4583125"/>
              <a:gd name="connsiteX13" fmla="*/ 45709 w 9735159"/>
              <a:gd name="connsiteY13" fmla="*/ 2519688 h 4583125"/>
              <a:gd name="connsiteX14" fmla="*/ 0 w 9735159"/>
              <a:gd name="connsiteY14" fmla="*/ 105770 h 4583125"/>
              <a:gd name="connsiteX15" fmla="*/ 6334131 w 9735159"/>
              <a:gd name="connsiteY15" fmla="*/ 49746 h 4583125"/>
              <a:gd name="connsiteX16" fmla="*/ 8936301 w 9735159"/>
              <a:gd name="connsiteY16" fmla="*/ 9904 h 4583125"/>
              <a:gd name="connsiteX17" fmla="*/ 9439106 w 9735159"/>
              <a:gd name="connsiteY17" fmla="*/ 1 h 4583125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57902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685624 w 9735159"/>
              <a:gd name="connsiteY7" fmla="*/ 4466489 h 4583125"/>
              <a:gd name="connsiteX8" fmla="*/ 7189698 w 9735159"/>
              <a:gd name="connsiteY8" fmla="*/ 4582555 h 4583125"/>
              <a:gd name="connsiteX9" fmla="*/ 7406209 w 9735159"/>
              <a:gd name="connsiteY9" fmla="*/ 4195824 h 4583125"/>
              <a:gd name="connsiteX10" fmla="*/ 7169685 w 9735159"/>
              <a:gd name="connsiteY10" fmla="*/ 4210283 h 4583125"/>
              <a:gd name="connsiteX11" fmla="*/ 5703149 w 9735159"/>
              <a:gd name="connsiteY11" fmla="*/ 4203217 h 4583125"/>
              <a:gd name="connsiteX12" fmla="*/ 204518 w 9735159"/>
              <a:gd name="connsiteY12" fmla="*/ 4241988 h 4583125"/>
              <a:gd name="connsiteX13" fmla="*/ 45709 w 9735159"/>
              <a:gd name="connsiteY13" fmla="*/ 2519688 h 4583125"/>
              <a:gd name="connsiteX14" fmla="*/ 0 w 9735159"/>
              <a:gd name="connsiteY14" fmla="*/ 105770 h 4583125"/>
              <a:gd name="connsiteX15" fmla="*/ 6334131 w 9735159"/>
              <a:gd name="connsiteY15" fmla="*/ 49746 h 4583125"/>
              <a:gd name="connsiteX16" fmla="*/ 8936301 w 9735159"/>
              <a:gd name="connsiteY16" fmla="*/ 9904 h 4583125"/>
              <a:gd name="connsiteX17" fmla="*/ 9439106 w 9735159"/>
              <a:gd name="connsiteY17" fmla="*/ 1 h 4583125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57902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189698 w 9735159"/>
              <a:gd name="connsiteY7" fmla="*/ 4582555 h 4583125"/>
              <a:gd name="connsiteX8" fmla="*/ 7406209 w 9735159"/>
              <a:gd name="connsiteY8" fmla="*/ 4195824 h 4583125"/>
              <a:gd name="connsiteX9" fmla="*/ 7169685 w 9735159"/>
              <a:gd name="connsiteY9" fmla="*/ 4210283 h 4583125"/>
              <a:gd name="connsiteX10" fmla="*/ 5703149 w 9735159"/>
              <a:gd name="connsiteY10" fmla="*/ 4203217 h 4583125"/>
              <a:gd name="connsiteX11" fmla="*/ 204518 w 9735159"/>
              <a:gd name="connsiteY11" fmla="*/ 4241988 h 4583125"/>
              <a:gd name="connsiteX12" fmla="*/ 45709 w 9735159"/>
              <a:gd name="connsiteY12" fmla="*/ 2519688 h 4583125"/>
              <a:gd name="connsiteX13" fmla="*/ 0 w 9735159"/>
              <a:gd name="connsiteY13" fmla="*/ 105770 h 4583125"/>
              <a:gd name="connsiteX14" fmla="*/ 6334131 w 9735159"/>
              <a:gd name="connsiteY14" fmla="*/ 49746 h 4583125"/>
              <a:gd name="connsiteX15" fmla="*/ 8936301 w 9735159"/>
              <a:gd name="connsiteY15" fmla="*/ 9904 h 4583125"/>
              <a:gd name="connsiteX16" fmla="*/ 9439106 w 9735159"/>
              <a:gd name="connsiteY16" fmla="*/ 1 h 4583125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57902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189698 w 9735159"/>
              <a:gd name="connsiteY7" fmla="*/ 4582555 h 4583125"/>
              <a:gd name="connsiteX8" fmla="*/ 7406209 w 9735159"/>
              <a:gd name="connsiteY8" fmla="*/ 4195824 h 4583125"/>
              <a:gd name="connsiteX9" fmla="*/ 7169685 w 9735159"/>
              <a:gd name="connsiteY9" fmla="*/ 4210283 h 4583125"/>
              <a:gd name="connsiteX10" fmla="*/ 5703149 w 9735159"/>
              <a:gd name="connsiteY10" fmla="*/ 4203217 h 4583125"/>
              <a:gd name="connsiteX11" fmla="*/ 204518 w 9735159"/>
              <a:gd name="connsiteY11" fmla="*/ 4241988 h 4583125"/>
              <a:gd name="connsiteX12" fmla="*/ 45709 w 9735159"/>
              <a:gd name="connsiteY12" fmla="*/ 2519688 h 4583125"/>
              <a:gd name="connsiteX13" fmla="*/ 0 w 9735159"/>
              <a:gd name="connsiteY13" fmla="*/ 105770 h 4583125"/>
              <a:gd name="connsiteX14" fmla="*/ 6334131 w 9735159"/>
              <a:gd name="connsiteY14" fmla="*/ 49746 h 4583125"/>
              <a:gd name="connsiteX15" fmla="*/ 8936301 w 9735159"/>
              <a:gd name="connsiteY15" fmla="*/ 9904 h 4583125"/>
              <a:gd name="connsiteX16" fmla="*/ 9439106 w 9735159"/>
              <a:gd name="connsiteY16" fmla="*/ 1 h 4583125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57902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189698 w 9735159"/>
              <a:gd name="connsiteY7" fmla="*/ 4582555 h 4583125"/>
              <a:gd name="connsiteX8" fmla="*/ 7406209 w 9735159"/>
              <a:gd name="connsiteY8" fmla="*/ 4195824 h 4583125"/>
              <a:gd name="connsiteX9" fmla="*/ 7169685 w 9735159"/>
              <a:gd name="connsiteY9" fmla="*/ 4210283 h 4583125"/>
              <a:gd name="connsiteX10" fmla="*/ 5703149 w 9735159"/>
              <a:gd name="connsiteY10" fmla="*/ 4203217 h 4583125"/>
              <a:gd name="connsiteX11" fmla="*/ 204518 w 9735159"/>
              <a:gd name="connsiteY11" fmla="*/ 4241988 h 4583125"/>
              <a:gd name="connsiteX12" fmla="*/ 45709 w 9735159"/>
              <a:gd name="connsiteY12" fmla="*/ 2519688 h 4583125"/>
              <a:gd name="connsiteX13" fmla="*/ 0 w 9735159"/>
              <a:gd name="connsiteY13" fmla="*/ 105770 h 4583125"/>
              <a:gd name="connsiteX14" fmla="*/ 6334131 w 9735159"/>
              <a:gd name="connsiteY14" fmla="*/ 49746 h 4583125"/>
              <a:gd name="connsiteX15" fmla="*/ 8936301 w 9735159"/>
              <a:gd name="connsiteY15" fmla="*/ 9904 h 4583125"/>
              <a:gd name="connsiteX16" fmla="*/ 9439106 w 9735159"/>
              <a:gd name="connsiteY16" fmla="*/ 1 h 4583125"/>
              <a:gd name="connsiteX0" fmla="*/ 9439106 w 9735159"/>
              <a:gd name="connsiteY0" fmla="*/ 1 h 4583178"/>
              <a:gd name="connsiteX1" fmla="*/ 9719033 w 9735159"/>
              <a:gd name="connsiteY1" fmla="*/ 122134 h 4583178"/>
              <a:gd name="connsiteX2" fmla="*/ 9675361 w 9735159"/>
              <a:gd name="connsiteY2" fmla="*/ 1854278 h 4583178"/>
              <a:gd name="connsiteX3" fmla="*/ 9667887 w 9735159"/>
              <a:gd name="connsiteY3" fmla="*/ 4157902 h 4583178"/>
              <a:gd name="connsiteX4" fmla="*/ 9156509 w 9735159"/>
              <a:gd name="connsiteY4" fmla="*/ 4179051 h 4583178"/>
              <a:gd name="connsiteX5" fmla="*/ 8374371 w 9735159"/>
              <a:gd name="connsiteY5" fmla="*/ 4200672 h 4583178"/>
              <a:gd name="connsiteX6" fmla="*/ 7989742 w 9735159"/>
              <a:gd name="connsiteY6" fmla="*/ 4205904 h 4583178"/>
              <a:gd name="connsiteX7" fmla="*/ 7189698 w 9735159"/>
              <a:gd name="connsiteY7" fmla="*/ 4582555 h 4583178"/>
              <a:gd name="connsiteX8" fmla="*/ 7389118 w 9735159"/>
              <a:gd name="connsiteY8" fmla="*/ 4221461 h 4583178"/>
              <a:gd name="connsiteX9" fmla="*/ 7169685 w 9735159"/>
              <a:gd name="connsiteY9" fmla="*/ 4210283 h 4583178"/>
              <a:gd name="connsiteX10" fmla="*/ 5703149 w 9735159"/>
              <a:gd name="connsiteY10" fmla="*/ 4203217 h 4583178"/>
              <a:gd name="connsiteX11" fmla="*/ 204518 w 9735159"/>
              <a:gd name="connsiteY11" fmla="*/ 4241988 h 4583178"/>
              <a:gd name="connsiteX12" fmla="*/ 45709 w 9735159"/>
              <a:gd name="connsiteY12" fmla="*/ 2519688 h 4583178"/>
              <a:gd name="connsiteX13" fmla="*/ 0 w 9735159"/>
              <a:gd name="connsiteY13" fmla="*/ 105770 h 4583178"/>
              <a:gd name="connsiteX14" fmla="*/ 6334131 w 9735159"/>
              <a:gd name="connsiteY14" fmla="*/ 49746 h 4583178"/>
              <a:gd name="connsiteX15" fmla="*/ 8936301 w 9735159"/>
              <a:gd name="connsiteY15" fmla="*/ 9904 h 4583178"/>
              <a:gd name="connsiteX16" fmla="*/ 9439106 w 9735159"/>
              <a:gd name="connsiteY16" fmla="*/ 1 h 4583178"/>
              <a:gd name="connsiteX0" fmla="*/ 9439106 w 9702102"/>
              <a:gd name="connsiteY0" fmla="*/ 3457 h 4586634"/>
              <a:gd name="connsiteX1" fmla="*/ 9667517 w 9702102"/>
              <a:gd name="connsiteY1" fmla="*/ 99832 h 4586634"/>
              <a:gd name="connsiteX2" fmla="*/ 9675361 w 9702102"/>
              <a:gd name="connsiteY2" fmla="*/ 1857734 h 4586634"/>
              <a:gd name="connsiteX3" fmla="*/ 9667887 w 9702102"/>
              <a:gd name="connsiteY3" fmla="*/ 4161358 h 4586634"/>
              <a:gd name="connsiteX4" fmla="*/ 9156509 w 9702102"/>
              <a:gd name="connsiteY4" fmla="*/ 4182507 h 4586634"/>
              <a:gd name="connsiteX5" fmla="*/ 8374371 w 9702102"/>
              <a:gd name="connsiteY5" fmla="*/ 4204128 h 4586634"/>
              <a:gd name="connsiteX6" fmla="*/ 7989742 w 9702102"/>
              <a:gd name="connsiteY6" fmla="*/ 4209360 h 4586634"/>
              <a:gd name="connsiteX7" fmla="*/ 7189698 w 9702102"/>
              <a:gd name="connsiteY7" fmla="*/ 4586011 h 4586634"/>
              <a:gd name="connsiteX8" fmla="*/ 7389118 w 9702102"/>
              <a:gd name="connsiteY8" fmla="*/ 4224917 h 4586634"/>
              <a:gd name="connsiteX9" fmla="*/ 7169685 w 9702102"/>
              <a:gd name="connsiteY9" fmla="*/ 4213739 h 4586634"/>
              <a:gd name="connsiteX10" fmla="*/ 5703149 w 9702102"/>
              <a:gd name="connsiteY10" fmla="*/ 4206673 h 4586634"/>
              <a:gd name="connsiteX11" fmla="*/ 204518 w 9702102"/>
              <a:gd name="connsiteY11" fmla="*/ 4245444 h 4586634"/>
              <a:gd name="connsiteX12" fmla="*/ 45709 w 9702102"/>
              <a:gd name="connsiteY12" fmla="*/ 2523144 h 4586634"/>
              <a:gd name="connsiteX13" fmla="*/ 0 w 9702102"/>
              <a:gd name="connsiteY13" fmla="*/ 109226 h 4586634"/>
              <a:gd name="connsiteX14" fmla="*/ 6334131 w 9702102"/>
              <a:gd name="connsiteY14" fmla="*/ 53202 h 4586634"/>
              <a:gd name="connsiteX15" fmla="*/ 8936301 w 9702102"/>
              <a:gd name="connsiteY15" fmla="*/ 13360 h 4586634"/>
              <a:gd name="connsiteX16" fmla="*/ 9439106 w 9702102"/>
              <a:gd name="connsiteY16" fmla="*/ 3457 h 4586634"/>
              <a:gd name="connsiteX0" fmla="*/ 9439106 w 9702102"/>
              <a:gd name="connsiteY0" fmla="*/ 3457 h 4586634"/>
              <a:gd name="connsiteX1" fmla="*/ 9667517 w 9702102"/>
              <a:gd name="connsiteY1" fmla="*/ 99832 h 4586634"/>
              <a:gd name="connsiteX2" fmla="*/ 9675361 w 9702102"/>
              <a:gd name="connsiteY2" fmla="*/ 1857734 h 4586634"/>
              <a:gd name="connsiteX3" fmla="*/ 9667887 w 9702102"/>
              <a:gd name="connsiteY3" fmla="*/ 4161358 h 4586634"/>
              <a:gd name="connsiteX4" fmla="*/ 9156509 w 9702102"/>
              <a:gd name="connsiteY4" fmla="*/ 4182507 h 4586634"/>
              <a:gd name="connsiteX5" fmla="*/ 8374371 w 9702102"/>
              <a:gd name="connsiteY5" fmla="*/ 4204128 h 4586634"/>
              <a:gd name="connsiteX6" fmla="*/ 7989742 w 9702102"/>
              <a:gd name="connsiteY6" fmla="*/ 4209360 h 4586634"/>
              <a:gd name="connsiteX7" fmla="*/ 7189698 w 9702102"/>
              <a:gd name="connsiteY7" fmla="*/ 4586011 h 4586634"/>
              <a:gd name="connsiteX8" fmla="*/ 7389118 w 9702102"/>
              <a:gd name="connsiteY8" fmla="*/ 4224917 h 4586634"/>
              <a:gd name="connsiteX9" fmla="*/ 7169685 w 9702102"/>
              <a:gd name="connsiteY9" fmla="*/ 4213739 h 4586634"/>
              <a:gd name="connsiteX10" fmla="*/ 5703149 w 9702102"/>
              <a:gd name="connsiteY10" fmla="*/ 4206673 h 4586634"/>
              <a:gd name="connsiteX11" fmla="*/ 191266 w 9702102"/>
              <a:gd name="connsiteY11" fmla="*/ 4298452 h 4586634"/>
              <a:gd name="connsiteX12" fmla="*/ 45709 w 9702102"/>
              <a:gd name="connsiteY12" fmla="*/ 2523144 h 4586634"/>
              <a:gd name="connsiteX13" fmla="*/ 0 w 9702102"/>
              <a:gd name="connsiteY13" fmla="*/ 109226 h 4586634"/>
              <a:gd name="connsiteX14" fmla="*/ 6334131 w 9702102"/>
              <a:gd name="connsiteY14" fmla="*/ 53202 h 4586634"/>
              <a:gd name="connsiteX15" fmla="*/ 8936301 w 9702102"/>
              <a:gd name="connsiteY15" fmla="*/ 13360 h 4586634"/>
              <a:gd name="connsiteX16" fmla="*/ 9439106 w 9702102"/>
              <a:gd name="connsiteY16" fmla="*/ 3457 h 4586634"/>
              <a:gd name="connsiteX0" fmla="*/ 9439106 w 9702102"/>
              <a:gd name="connsiteY0" fmla="*/ 3457 h 4586634"/>
              <a:gd name="connsiteX1" fmla="*/ 9667517 w 9702102"/>
              <a:gd name="connsiteY1" fmla="*/ 99832 h 4586634"/>
              <a:gd name="connsiteX2" fmla="*/ 9675361 w 9702102"/>
              <a:gd name="connsiteY2" fmla="*/ 1857734 h 4586634"/>
              <a:gd name="connsiteX3" fmla="*/ 9667887 w 9702102"/>
              <a:gd name="connsiteY3" fmla="*/ 4161358 h 4586634"/>
              <a:gd name="connsiteX4" fmla="*/ 9156509 w 9702102"/>
              <a:gd name="connsiteY4" fmla="*/ 4182507 h 4586634"/>
              <a:gd name="connsiteX5" fmla="*/ 8374371 w 9702102"/>
              <a:gd name="connsiteY5" fmla="*/ 4204128 h 4586634"/>
              <a:gd name="connsiteX6" fmla="*/ 7989742 w 9702102"/>
              <a:gd name="connsiteY6" fmla="*/ 4209360 h 4586634"/>
              <a:gd name="connsiteX7" fmla="*/ 7189698 w 9702102"/>
              <a:gd name="connsiteY7" fmla="*/ 4586011 h 4586634"/>
              <a:gd name="connsiteX8" fmla="*/ 7389118 w 9702102"/>
              <a:gd name="connsiteY8" fmla="*/ 4224917 h 4586634"/>
              <a:gd name="connsiteX9" fmla="*/ 7169685 w 9702102"/>
              <a:gd name="connsiteY9" fmla="*/ 4213739 h 4586634"/>
              <a:gd name="connsiteX10" fmla="*/ 5941688 w 9702102"/>
              <a:gd name="connsiteY10" fmla="*/ 4246430 h 4586634"/>
              <a:gd name="connsiteX11" fmla="*/ 191266 w 9702102"/>
              <a:gd name="connsiteY11" fmla="*/ 4298452 h 4586634"/>
              <a:gd name="connsiteX12" fmla="*/ 45709 w 9702102"/>
              <a:gd name="connsiteY12" fmla="*/ 2523144 h 4586634"/>
              <a:gd name="connsiteX13" fmla="*/ 0 w 9702102"/>
              <a:gd name="connsiteY13" fmla="*/ 109226 h 4586634"/>
              <a:gd name="connsiteX14" fmla="*/ 6334131 w 9702102"/>
              <a:gd name="connsiteY14" fmla="*/ 53202 h 4586634"/>
              <a:gd name="connsiteX15" fmla="*/ 8936301 w 9702102"/>
              <a:gd name="connsiteY15" fmla="*/ 13360 h 4586634"/>
              <a:gd name="connsiteX16" fmla="*/ 9439106 w 9702102"/>
              <a:gd name="connsiteY16" fmla="*/ 3457 h 4586634"/>
              <a:gd name="connsiteX0" fmla="*/ 9452358 w 9715354"/>
              <a:gd name="connsiteY0" fmla="*/ 3457 h 4586634"/>
              <a:gd name="connsiteX1" fmla="*/ 9680769 w 9715354"/>
              <a:gd name="connsiteY1" fmla="*/ 99832 h 4586634"/>
              <a:gd name="connsiteX2" fmla="*/ 9688613 w 9715354"/>
              <a:gd name="connsiteY2" fmla="*/ 1857734 h 4586634"/>
              <a:gd name="connsiteX3" fmla="*/ 9681139 w 9715354"/>
              <a:gd name="connsiteY3" fmla="*/ 4161358 h 4586634"/>
              <a:gd name="connsiteX4" fmla="*/ 9169761 w 9715354"/>
              <a:gd name="connsiteY4" fmla="*/ 4182507 h 4586634"/>
              <a:gd name="connsiteX5" fmla="*/ 8387623 w 9715354"/>
              <a:gd name="connsiteY5" fmla="*/ 4204128 h 4586634"/>
              <a:gd name="connsiteX6" fmla="*/ 8002994 w 9715354"/>
              <a:gd name="connsiteY6" fmla="*/ 4209360 h 4586634"/>
              <a:gd name="connsiteX7" fmla="*/ 7202950 w 9715354"/>
              <a:gd name="connsiteY7" fmla="*/ 4586011 h 4586634"/>
              <a:gd name="connsiteX8" fmla="*/ 7402370 w 9715354"/>
              <a:gd name="connsiteY8" fmla="*/ 4224917 h 4586634"/>
              <a:gd name="connsiteX9" fmla="*/ 7182937 w 9715354"/>
              <a:gd name="connsiteY9" fmla="*/ 4213739 h 4586634"/>
              <a:gd name="connsiteX10" fmla="*/ 5954940 w 9715354"/>
              <a:gd name="connsiteY10" fmla="*/ 4246430 h 4586634"/>
              <a:gd name="connsiteX11" fmla="*/ 204518 w 9715354"/>
              <a:gd name="connsiteY11" fmla="*/ 4298452 h 4586634"/>
              <a:gd name="connsiteX12" fmla="*/ 58961 w 9715354"/>
              <a:gd name="connsiteY12" fmla="*/ 2523144 h 4586634"/>
              <a:gd name="connsiteX13" fmla="*/ 0 w 9715354"/>
              <a:gd name="connsiteY13" fmla="*/ 29712 h 4586634"/>
              <a:gd name="connsiteX14" fmla="*/ 6347383 w 9715354"/>
              <a:gd name="connsiteY14" fmla="*/ 53202 h 4586634"/>
              <a:gd name="connsiteX15" fmla="*/ 8949553 w 9715354"/>
              <a:gd name="connsiteY15" fmla="*/ 13360 h 4586634"/>
              <a:gd name="connsiteX16" fmla="*/ 9452358 w 9715354"/>
              <a:gd name="connsiteY16" fmla="*/ 3457 h 4586634"/>
              <a:gd name="connsiteX0" fmla="*/ 9452358 w 9715354"/>
              <a:gd name="connsiteY0" fmla="*/ 3457 h 4586593"/>
              <a:gd name="connsiteX1" fmla="*/ 9680769 w 9715354"/>
              <a:gd name="connsiteY1" fmla="*/ 99832 h 4586593"/>
              <a:gd name="connsiteX2" fmla="*/ 9688613 w 9715354"/>
              <a:gd name="connsiteY2" fmla="*/ 1857734 h 4586593"/>
              <a:gd name="connsiteX3" fmla="*/ 9681139 w 9715354"/>
              <a:gd name="connsiteY3" fmla="*/ 4161358 h 4586593"/>
              <a:gd name="connsiteX4" fmla="*/ 9169761 w 9715354"/>
              <a:gd name="connsiteY4" fmla="*/ 4182507 h 4586593"/>
              <a:gd name="connsiteX5" fmla="*/ 8387623 w 9715354"/>
              <a:gd name="connsiteY5" fmla="*/ 4204128 h 4586593"/>
              <a:gd name="connsiteX6" fmla="*/ 8002994 w 9715354"/>
              <a:gd name="connsiteY6" fmla="*/ 4209360 h 4586593"/>
              <a:gd name="connsiteX7" fmla="*/ 7202950 w 9715354"/>
              <a:gd name="connsiteY7" fmla="*/ 4586011 h 4586593"/>
              <a:gd name="connsiteX8" fmla="*/ 7373495 w 9715354"/>
              <a:gd name="connsiteY8" fmla="*/ 4205666 h 4586593"/>
              <a:gd name="connsiteX9" fmla="*/ 7182937 w 9715354"/>
              <a:gd name="connsiteY9" fmla="*/ 4213739 h 4586593"/>
              <a:gd name="connsiteX10" fmla="*/ 5954940 w 9715354"/>
              <a:gd name="connsiteY10" fmla="*/ 4246430 h 4586593"/>
              <a:gd name="connsiteX11" fmla="*/ 204518 w 9715354"/>
              <a:gd name="connsiteY11" fmla="*/ 4298452 h 4586593"/>
              <a:gd name="connsiteX12" fmla="*/ 58961 w 9715354"/>
              <a:gd name="connsiteY12" fmla="*/ 2523144 h 4586593"/>
              <a:gd name="connsiteX13" fmla="*/ 0 w 9715354"/>
              <a:gd name="connsiteY13" fmla="*/ 29712 h 4586593"/>
              <a:gd name="connsiteX14" fmla="*/ 6347383 w 9715354"/>
              <a:gd name="connsiteY14" fmla="*/ 53202 h 4586593"/>
              <a:gd name="connsiteX15" fmla="*/ 8949553 w 9715354"/>
              <a:gd name="connsiteY15" fmla="*/ 13360 h 4586593"/>
              <a:gd name="connsiteX16" fmla="*/ 9452358 w 9715354"/>
              <a:gd name="connsiteY16" fmla="*/ 3457 h 4586593"/>
              <a:gd name="connsiteX0" fmla="*/ 9452358 w 9715354"/>
              <a:gd name="connsiteY0" fmla="*/ 3457 h 4586593"/>
              <a:gd name="connsiteX1" fmla="*/ 9680769 w 9715354"/>
              <a:gd name="connsiteY1" fmla="*/ 99832 h 4586593"/>
              <a:gd name="connsiteX2" fmla="*/ 9688613 w 9715354"/>
              <a:gd name="connsiteY2" fmla="*/ 1857734 h 4586593"/>
              <a:gd name="connsiteX3" fmla="*/ 9681139 w 9715354"/>
              <a:gd name="connsiteY3" fmla="*/ 4161358 h 4586593"/>
              <a:gd name="connsiteX4" fmla="*/ 9169761 w 9715354"/>
              <a:gd name="connsiteY4" fmla="*/ 4182507 h 4586593"/>
              <a:gd name="connsiteX5" fmla="*/ 8387623 w 9715354"/>
              <a:gd name="connsiteY5" fmla="*/ 4204128 h 4586593"/>
              <a:gd name="connsiteX6" fmla="*/ 8002994 w 9715354"/>
              <a:gd name="connsiteY6" fmla="*/ 4209360 h 4586593"/>
              <a:gd name="connsiteX7" fmla="*/ 7202950 w 9715354"/>
              <a:gd name="connsiteY7" fmla="*/ 4586011 h 4586593"/>
              <a:gd name="connsiteX8" fmla="*/ 7373495 w 9715354"/>
              <a:gd name="connsiteY8" fmla="*/ 4205666 h 4586593"/>
              <a:gd name="connsiteX9" fmla="*/ 7182937 w 9715354"/>
              <a:gd name="connsiteY9" fmla="*/ 4213739 h 4586593"/>
              <a:gd name="connsiteX10" fmla="*/ 5954940 w 9715354"/>
              <a:gd name="connsiteY10" fmla="*/ 4246430 h 4586593"/>
              <a:gd name="connsiteX11" fmla="*/ 204518 w 9715354"/>
              <a:gd name="connsiteY11" fmla="*/ 4298452 h 4586593"/>
              <a:gd name="connsiteX12" fmla="*/ 58961 w 9715354"/>
              <a:gd name="connsiteY12" fmla="*/ 2523144 h 4586593"/>
              <a:gd name="connsiteX13" fmla="*/ 0 w 9715354"/>
              <a:gd name="connsiteY13" fmla="*/ 29712 h 4586593"/>
              <a:gd name="connsiteX14" fmla="*/ 6347383 w 9715354"/>
              <a:gd name="connsiteY14" fmla="*/ 53202 h 4586593"/>
              <a:gd name="connsiteX15" fmla="*/ 8949553 w 9715354"/>
              <a:gd name="connsiteY15" fmla="*/ 13360 h 4586593"/>
              <a:gd name="connsiteX16" fmla="*/ 9452358 w 9715354"/>
              <a:gd name="connsiteY16" fmla="*/ 3457 h 4586593"/>
              <a:gd name="connsiteX0" fmla="*/ 9452358 w 9715354"/>
              <a:gd name="connsiteY0" fmla="*/ 3457 h 4586593"/>
              <a:gd name="connsiteX1" fmla="*/ 9680769 w 9715354"/>
              <a:gd name="connsiteY1" fmla="*/ 99832 h 4586593"/>
              <a:gd name="connsiteX2" fmla="*/ 9688613 w 9715354"/>
              <a:gd name="connsiteY2" fmla="*/ 1857734 h 4586593"/>
              <a:gd name="connsiteX3" fmla="*/ 9681139 w 9715354"/>
              <a:gd name="connsiteY3" fmla="*/ 4161358 h 4586593"/>
              <a:gd name="connsiteX4" fmla="*/ 9169761 w 9715354"/>
              <a:gd name="connsiteY4" fmla="*/ 4182507 h 4586593"/>
              <a:gd name="connsiteX5" fmla="*/ 8387623 w 9715354"/>
              <a:gd name="connsiteY5" fmla="*/ 4204128 h 4586593"/>
              <a:gd name="connsiteX6" fmla="*/ 8002994 w 9715354"/>
              <a:gd name="connsiteY6" fmla="*/ 4209360 h 4586593"/>
              <a:gd name="connsiteX7" fmla="*/ 7202950 w 9715354"/>
              <a:gd name="connsiteY7" fmla="*/ 4586011 h 4586593"/>
              <a:gd name="connsiteX8" fmla="*/ 7373495 w 9715354"/>
              <a:gd name="connsiteY8" fmla="*/ 4205666 h 4586593"/>
              <a:gd name="connsiteX9" fmla="*/ 7182937 w 9715354"/>
              <a:gd name="connsiteY9" fmla="*/ 4213739 h 4586593"/>
              <a:gd name="connsiteX10" fmla="*/ 5954940 w 9715354"/>
              <a:gd name="connsiteY10" fmla="*/ 4246430 h 4586593"/>
              <a:gd name="connsiteX11" fmla="*/ 204518 w 9715354"/>
              <a:gd name="connsiteY11" fmla="*/ 4298452 h 4586593"/>
              <a:gd name="connsiteX12" fmla="*/ 58961 w 9715354"/>
              <a:gd name="connsiteY12" fmla="*/ 2523144 h 4586593"/>
              <a:gd name="connsiteX13" fmla="*/ 0 w 9715354"/>
              <a:gd name="connsiteY13" fmla="*/ 29712 h 4586593"/>
              <a:gd name="connsiteX14" fmla="*/ 6347383 w 9715354"/>
              <a:gd name="connsiteY14" fmla="*/ 53202 h 4586593"/>
              <a:gd name="connsiteX15" fmla="*/ 8949553 w 9715354"/>
              <a:gd name="connsiteY15" fmla="*/ 13360 h 4586593"/>
              <a:gd name="connsiteX16" fmla="*/ 9452358 w 9715354"/>
              <a:gd name="connsiteY16" fmla="*/ 3457 h 4586593"/>
              <a:gd name="connsiteX0" fmla="*/ 9452358 w 9715354"/>
              <a:gd name="connsiteY0" fmla="*/ 3457 h 4586593"/>
              <a:gd name="connsiteX1" fmla="*/ 9680769 w 9715354"/>
              <a:gd name="connsiteY1" fmla="*/ 99832 h 4586593"/>
              <a:gd name="connsiteX2" fmla="*/ 9688613 w 9715354"/>
              <a:gd name="connsiteY2" fmla="*/ 1857734 h 4586593"/>
              <a:gd name="connsiteX3" fmla="*/ 9681139 w 9715354"/>
              <a:gd name="connsiteY3" fmla="*/ 4161358 h 4586593"/>
              <a:gd name="connsiteX4" fmla="*/ 9169761 w 9715354"/>
              <a:gd name="connsiteY4" fmla="*/ 4182507 h 4586593"/>
              <a:gd name="connsiteX5" fmla="*/ 8387623 w 9715354"/>
              <a:gd name="connsiteY5" fmla="*/ 4204128 h 4586593"/>
              <a:gd name="connsiteX6" fmla="*/ 8002994 w 9715354"/>
              <a:gd name="connsiteY6" fmla="*/ 4209360 h 4586593"/>
              <a:gd name="connsiteX7" fmla="*/ 7202950 w 9715354"/>
              <a:gd name="connsiteY7" fmla="*/ 4586011 h 4586593"/>
              <a:gd name="connsiteX8" fmla="*/ 7373495 w 9715354"/>
              <a:gd name="connsiteY8" fmla="*/ 4205666 h 4586593"/>
              <a:gd name="connsiteX9" fmla="*/ 7182937 w 9715354"/>
              <a:gd name="connsiteY9" fmla="*/ 4213739 h 4586593"/>
              <a:gd name="connsiteX10" fmla="*/ 5954940 w 9715354"/>
              <a:gd name="connsiteY10" fmla="*/ 4246430 h 4586593"/>
              <a:gd name="connsiteX11" fmla="*/ 186170 w 9715354"/>
              <a:gd name="connsiteY11" fmla="*/ 4249291 h 4586593"/>
              <a:gd name="connsiteX12" fmla="*/ 58961 w 9715354"/>
              <a:gd name="connsiteY12" fmla="*/ 2523144 h 4586593"/>
              <a:gd name="connsiteX13" fmla="*/ 0 w 9715354"/>
              <a:gd name="connsiteY13" fmla="*/ 29712 h 4586593"/>
              <a:gd name="connsiteX14" fmla="*/ 6347383 w 9715354"/>
              <a:gd name="connsiteY14" fmla="*/ 53202 h 4586593"/>
              <a:gd name="connsiteX15" fmla="*/ 8949553 w 9715354"/>
              <a:gd name="connsiteY15" fmla="*/ 13360 h 4586593"/>
              <a:gd name="connsiteX16" fmla="*/ 9452358 w 9715354"/>
              <a:gd name="connsiteY16" fmla="*/ 3457 h 4586593"/>
              <a:gd name="connsiteX0" fmla="*/ 9394607 w 9657603"/>
              <a:gd name="connsiteY0" fmla="*/ 3457 h 4586593"/>
              <a:gd name="connsiteX1" fmla="*/ 9623018 w 9657603"/>
              <a:gd name="connsiteY1" fmla="*/ 99832 h 4586593"/>
              <a:gd name="connsiteX2" fmla="*/ 9630862 w 9657603"/>
              <a:gd name="connsiteY2" fmla="*/ 1857734 h 4586593"/>
              <a:gd name="connsiteX3" fmla="*/ 9623388 w 9657603"/>
              <a:gd name="connsiteY3" fmla="*/ 4161358 h 4586593"/>
              <a:gd name="connsiteX4" fmla="*/ 9112010 w 9657603"/>
              <a:gd name="connsiteY4" fmla="*/ 4182507 h 4586593"/>
              <a:gd name="connsiteX5" fmla="*/ 8329872 w 9657603"/>
              <a:gd name="connsiteY5" fmla="*/ 4204128 h 4586593"/>
              <a:gd name="connsiteX6" fmla="*/ 7945243 w 9657603"/>
              <a:gd name="connsiteY6" fmla="*/ 4209360 h 4586593"/>
              <a:gd name="connsiteX7" fmla="*/ 7145199 w 9657603"/>
              <a:gd name="connsiteY7" fmla="*/ 4586011 h 4586593"/>
              <a:gd name="connsiteX8" fmla="*/ 7315744 w 9657603"/>
              <a:gd name="connsiteY8" fmla="*/ 4205666 h 4586593"/>
              <a:gd name="connsiteX9" fmla="*/ 7125186 w 9657603"/>
              <a:gd name="connsiteY9" fmla="*/ 4213739 h 4586593"/>
              <a:gd name="connsiteX10" fmla="*/ 5897189 w 9657603"/>
              <a:gd name="connsiteY10" fmla="*/ 4246430 h 4586593"/>
              <a:gd name="connsiteX11" fmla="*/ 128419 w 9657603"/>
              <a:gd name="connsiteY11" fmla="*/ 4249291 h 4586593"/>
              <a:gd name="connsiteX12" fmla="*/ 1210 w 9657603"/>
              <a:gd name="connsiteY12" fmla="*/ 2523144 h 4586593"/>
              <a:gd name="connsiteX13" fmla="*/ 107383 w 9657603"/>
              <a:gd name="connsiteY13" fmla="*/ 46100 h 4586593"/>
              <a:gd name="connsiteX14" fmla="*/ 6289632 w 9657603"/>
              <a:gd name="connsiteY14" fmla="*/ 53202 h 4586593"/>
              <a:gd name="connsiteX15" fmla="*/ 8891802 w 9657603"/>
              <a:gd name="connsiteY15" fmla="*/ 13360 h 4586593"/>
              <a:gd name="connsiteX16" fmla="*/ 9394607 w 9657603"/>
              <a:gd name="connsiteY16" fmla="*/ 3457 h 4586593"/>
              <a:gd name="connsiteX0" fmla="*/ 9394607 w 9657603"/>
              <a:gd name="connsiteY0" fmla="*/ 3457 h 4586636"/>
              <a:gd name="connsiteX1" fmla="*/ 9623018 w 9657603"/>
              <a:gd name="connsiteY1" fmla="*/ 99832 h 4586636"/>
              <a:gd name="connsiteX2" fmla="*/ 9630862 w 9657603"/>
              <a:gd name="connsiteY2" fmla="*/ 1857734 h 4586636"/>
              <a:gd name="connsiteX3" fmla="*/ 9623388 w 9657603"/>
              <a:gd name="connsiteY3" fmla="*/ 4161358 h 4586636"/>
              <a:gd name="connsiteX4" fmla="*/ 9112010 w 9657603"/>
              <a:gd name="connsiteY4" fmla="*/ 4182507 h 4586636"/>
              <a:gd name="connsiteX5" fmla="*/ 8329872 w 9657603"/>
              <a:gd name="connsiteY5" fmla="*/ 4204128 h 4586636"/>
              <a:gd name="connsiteX6" fmla="*/ 7945243 w 9657603"/>
              <a:gd name="connsiteY6" fmla="*/ 4209360 h 4586636"/>
              <a:gd name="connsiteX7" fmla="*/ 7145199 w 9657603"/>
              <a:gd name="connsiteY7" fmla="*/ 4586011 h 4586636"/>
              <a:gd name="connsiteX8" fmla="*/ 7281267 w 9657603"/>
              <a:gd name="connsiteY8" fmla="*/ 4225802 h 4586636"/>
              <a:gd name="connsiteX9" fmla="*/ 7125186 w 9657603"/>
              <a:gd name="connsiteY9" fmla="*/ 4213739 h 4586636"/>
              <a:gd name="connsiteX10" fmla="*/ 5897189 w 9657603"/>
              <a:gd name="connsiteY10" fmla="*/ 4246430 h 4586636"/>
              <a:gd name="connsiteX11" fmla="*/ 128419 w 9657603"/>
              <a:gd name="connsiteY11" fmla="*/ 4249291 h 4586636"/>
              <a:gd name="connsiteX12" fmla="*/ 1210 w 9657603"/>
              <a:gd name="connsiteY12" fmla="*/ 2523144 h 4586636"/>
              <a:gd name="connsiteX13" fmla="*/ 107383 w 9657603"/>
              <a:gd name="connsiteY13" fmla="*/ 46100 h 4586636"/>
              <a:gd name="connsiteX14" fmla="*/ 6289632 w 9657603"/>
              <a:gd name="connsiteY14" fmla="*/ 53202 h 4586636"/>
              <a:gd name="connsiteX15" fmla="*/ 8891802 w 9657603"/>
              <a:gd name="connsiteY15" fmla="*/ 13360 h 4586636"/>
              <a:gd name="connsiteX16" fmla="*/ 9394607 w 9657603"/>
              <a:gd name="connsiteY16" fmla="*/ 3457 h 4586636"/>
              <a:gd name="connsiteX0" fmla="*/ 9394607 w 9657603"/>
              <a:gd name="connsiteY0" fmla="*/ 3457 h 4620127"/>
              <a:gd name="connsiteX1" fmla="*/ 9623018 w 9657603"/>
              <a:gd name="connsiteY1" fmla="*/ 99832 h 4620127"/>
              <a:gd name="connsiteX2" fmla="*/ 9630862 w 9657603"/>
              <a:gd name="connsiteY2" fmla="*/ 1857734 h 4620127"/>
              <a:gd name="connsiteX3" fmla="*/ 9623388 w 9657603"/>
              <a:gd name="connsiteY3" fmla="*/ 4161358 h 4620127"/>
              <a:gd name="connsiteX4" fmla="*/ 9112010 w 9657603"/>
              <a:gd name="connsiteY4" fmla="*/ 4182507 h 4620127"/>
              <a:gd name="connsiteX5" fmla="*/ 8329872 w 9657603"/>
              <a:gd name="connsiteY5" fmla="*/ 4204128 h 4620127"/>
              <a:gd name="connsiteX6" fmla="*/ 7945243 w 9657603"/>
              <a:gd name="connsiteY6" fmla="*/ 4209360 h 4620127"/>
              <a:gd name="connsiteX7" fmla="*/ 7110723 w 9657603"/>
              <a:gd name="connsiteY7" fmla="*/ 4619570 h 4620127"/>
              <a:gd name="connsiteX8" fmla="*/ 7281267 w 9657603"/>
              <a:gd name="connsiteY8" fmla="*/ 4225802 h 4620127"/>
              <a:gd name="connsiteX9" fmla="*/ 7125186 w 9657603"/>
              <a:gd name="connsiteY9" fmla="*/ 4213739 h 4620127"/>
              <a:gd name="connsiteX10" fmla="*/ 5897189 w 9657603"/>
              <a:gd name="connsiteY10" fmla="*/ 4246430 h 4620127"/>
              <a:gd name="connsiteX11" fmla="*/ 128419 w 9657603"/>
              <a:gd name="connsiteY11" fmla="*/ 4249291 h 4620127"/>
              <a:gd name="connsiteX12" fmla="*/ 1210 w 9657603"/>
              <a:gd name="connsiteY12" fmla="*/ 2523144 h 4620127"/>
              <a:gd name="connsiteX13" fmla="*/ 107383 w 9657603"/>
              <a:gd name="connsiteY13" fmla="*/ 46100 h 4620127"/>
              <a:gd name="connsiteX14" fmla="*/ 6289632 w 9657603"/>
              <a:gd name="connsiteY14" fmla="*/ 53202 h 4620127"/>
              <a:gd name="connsiteX15" fmla="*/ 8891802 w 9657603"/>
              <a:gd name="connsiteY15" fmla="*/ 13360 h 4620127"/>
              <a:gd name="connsiteX16" fmla="*/ 9394607 w 9657603"/>
              <a:gd name="connsiteY16" fmla="*/ 3457 h 4620127"/>
              <a:gd name="connsiteX0" fmla="*/ 9394607 w 9657603"/>
              <a:gd name="connsiteY0" fmla="*/ 3457 h 4620127"/>
              <a:gd name="connsiteX1" fmla="*/ 9623018 w 9657603"/>
              <a:gd name="connsiteY1" fmla="*/ 99832 h 4620127"/>
              <a:gd name="connsiteX2" fmla="*/ 9630862 w 9657603"/>
              <a:gd name="connsiteY2" fmla="*/ 1857734 h 4620127"/>
              <a:gd name="connsiteX3" fmla="*/ 9623388 w 9657603"/>
              <a:gd name="connsiteY3" fmla="*/ 4161358 h 4620127"/>
              <a:gd name="connsiteX4" fmla="*/ 9112010 w 9657603"/>
              <a:gd name="connsiteY4" fmla="*/ 4182507 h 4620127"/>
              <a:gd name="connsiteX5" fmla="*/ 8329872 w 9657603"/>
              <a:gd name="connsiteY5" fmla="*/ 4204128 h 4620127"/>
              <a:gd name="connsiteX6" fmla="*/ 7986614 w 9657603"/>
              <a:gd name="connsiteY6" fmla="*/ 4209361 h 4620127"/>
              <a:gd name="connsiteX7" fmla="*/ 7110723 w 9657603"/>
              <a:gd name="connsiteY7" fmla="*/ 4619570 h 4620127"/>
              <a:gd name="connsiteX8" fmla="*/ 7281267 w 9657603"/>
              <a:gd name="connsiteY8" fmla="*/ 4225802 h 4620127"/>
              <a:gd name="connsiteX9" fmla="*/ 7125186 w 9657603"/>
              <a:gd name="connsiteY9" fmla="*/ 4213739 h 4620127"/>
              <a:gd name="connsiteX10" fmla="*/ 5897189 w 9657603"/>
              <a:gd name="connsiteY10" fmla="*/ 4246430 h 4620127"/>
              <a:gd name="connsiteX11" fmla="*/ 128419 w 9657603"/>
              <a:gd name="connsiteY11" fmla="*/ 4249291 h 4620127"/>
              <a:gd name="connsiteX12" fmla="*/ 1210 w 9657603"/>
              <a:gd name="connsiteY12" fmla="*/ 2523144 h 4620127"/>
              <a:gd name="connsiteX13" fmla="*/ 107383 w 9657603"/>
              <a:gd name="connsiteY13" fmla="*/ 46100 h 4620127"/>
              <a:gd name="connsiteX14" fmla="*/ 6289632 w 9657603"/>
              <a:gd name="connsiteY14" fmla="*/ 53202 h 4620127"/>
              <a:gd name="connsiteX15" fmla="*/ 8891802 w 9657603"/>
              <a:gd name="connsiteY15" fmla="*/ 13360 h 4620127"/>
              <a:gd name="connsiteX16" fmla="*/ 9394607 w 9657603"/>
              <a:gd name="connsiteY16" fmla="*/ 3457 h 4620127"/>
              <a:gd name="connsiteX0" fmla="*/ 9394607 w 9657603"/>
              <a:gd name="connsiteY0" fmla="*/ 3457 h 4645112"/>
              <a:gd name="connsiteX1" fmla="*/ 9623018 w 9657603"/>
              <a:gd name="connsiteY1" fmla="*/ 99832 h 4645112"/>
              <a:gd name="connsiteX2" fmla="*/ 9630862 w 9657603"/>
              <a:gd name="connsiteY2" fmla="*/ 1857734 h 4645112"/>
              <a:gd name="connsiteX3" fmla="*/ 9623388 w 9657603"/>
              <a:gd name="connsiteY3" fmla="*/ 4161358 h 4645112"/>
              <a:gd name="connsiteX4" fmla="*/ 9112010 w 9657603"/>
              <a:gd name="connsiteY4" fmla="*/ 4182507 h 4645112"/>
              <a:gd name="connsiteX5" fmla="*/ 8329872 w 9657603"/>
              <a:gd name="connsiteY5" fmla="*/ 4204128 h 4645112"/>
              <a:gd name="connsiteX6" fmla="*/ 7986614 w 9657603"/>
              <a:gd name="connsiteY6" fmla="*/ 4209361 h 4645112"/>
              <a:gd name="connsiteX7" fmla="*/ 7220281 w 9657603"/>
              <a:gd name="connsiteY7" fmla="*/ 4644597 h 4645112"/>
              <a:gd name="connsiteX8" fmla="*/ 7281267 w 9657603"/>
              <a:gd name="connsiteY8" fmla="*/ 4225802 h 4645112"/>
              <a:gd name="connsiteX9" fmla="*/ 7125186 w 9657603"/>
              <a:gd name="connsiteY9" fmla="*/ 4213739 h 4645112"/>
              <a:gd name="connsiteX10" fmla="*/ 5897189 w 9657603"/>
              <a:gd name="connsiteY10" fmla="*/ 4246430 h 4645112"/>
              <a:gd name="connsiteX11" fmla="*/ 128419 w 9657603"/>
              <a:gd name="connsiteY11" fmla="*/ 4249291 h 4645112"/>
              <a:gd name="connsiteX12" fmla="*/ 1210 w 9657603"/>
              <a:gd name="connsiteY12" fmla="*/ 2523144 h 4645112"/>
              <a:gd name="connsiteX13" fmla="*/ 107383 w 9657603"/>
              <a:gd name="connsiteY13" fmla="*/ 46100 h 4645112"/>
              <a:gd name="connsiteX14" fmla="*/ 6289632 w 9657603"/>
              <a:gd name="connsiteY14" fmla="*/ 53202 h 4645112"/>
              <a:gd name="connsiteX15" fmla="*/ 8891802 w 9657603"/>
              <a:gd name="connsiteY15" fmla="*/ 13360 h 4645112"/>
              <a:gd name="connsiteX16" fmla="*/ 9394607 w 9657603"/>
              <a:gd name="connsiteY16" fmla="*/ 3457 h 4645112"/>
              <a:gd name="connsiteX0" fmla="*/ 9394607 w 9657603"/>
              <a:gd name="connsiteY0" fmla="*/ 3457 h 4645112"/>
              <a:gd name="connsiteX1" fmla="*/ 9623018 w 9657603"/>
              <a:gd name="connsiteY1" fmla="*/ 99832 h 4645112"/>
              <a:gd name="connsiteX2" fmla="*/ 9630862 w 9657603"/>
              <a:gd name="connsiteY2" fmla="*/ 1857734 h 4645112"/>
              <a:gd name="connsiteX3" fmla="*/ 9623388 w 9657603"/>
              <a:gd name="connsiteY3" fmla="*/ 4161358 h 4645112"/>
              <a:gd name="connsiteX4" fmla="*/ 9112010 w 9657603"/>
              <a:gd name="connsiteY4" fmla="*/ 4182507 h 4645112"/>
              <a:gd name="connsiteX5" fmla="*/ 8329872 w 9657603"/>
              <a:gd name="connsiteY5" fmla="*/ 4204128 h 4645112"/>
              <a:gd name="connsiteX6" fmla="*/ 7986614 w 9657603"/>
              <a:gd name="connsiteY6" fmla="*/ 4209361 h 4645112"/>
              <a:gd name="connsiteX7" fmla="*/ 7220281 w 9657603"/>
              <a:gd name="connsiteY7" fmla="*/ 4644597 h 4645112"/>
              <a:gd name="connsiteX8" fmla="*/ 7281267 w 9657603"/>
              <a:gd name="connsiteY8" fmla="*/ 4225802 h 4645112"/>
              <a:gd name="connsiteX9" fmla="*/ 7125186 w 9657603"/>
              <a:gd name="connsiteY9" fmla="*/ 4213739 h 4645112"/>
              <a:gd name="connsiteX10" fmla="*/ 5897189 w 9657603"/>
              <a:gd name="connsiteY10" fmla="*/ 4246430 h 4645112"/>
              <a:gd name="connsiteX11" fmla="*/ 128419 w 9657603"/>
              <a:gd name="connsiteY11" fmla="*/ 4249291 h 4645112"/>
              <a:gd name="connsiteX12" fmla="*/ 1210 w 9657603"/>
              <a:gd name="connsiteY12" fmla="*/ 2523144 h 4645112"/>
              <a:gd name="connsiteX13" fmla="*/ 107383 w 9657603"/>
              <a:gd name="connsiteY13" fmla="*/ 46100 h 4645112"/>
              <a:gd name="connsiteX14" fmla="*/ 6289632 w 9657603"/>
              <a:gd name="connsiteY14" fmla="*/ 53202 h 4645112"/>
              <a:gd name="connsiteX15" fmla="*/ 8891802 w 9657603"/>
              <a:gd name="connsiteY15" fmla="*/ 13360 h 4645112"/>
              <a:gd name="connsiteX16" fmla="*/ 9394607 w 9657603"/>
              <a:gd name="connsiteY16" fmla="*/ 3457 h 4645112"/>
              <a:gd name="connsiteX0" fmla="*/ 9394607 w 9657603"/>
              <a:gd name="connsiteY0" fmla="*/ 3457 h 4703432"/>
              <a:gd name="connsiteX1" fmla="*/ 9623018 w 9657603"/>
              <a:gd name="connsiteY1" fmla="*/ 99832 h 4703432"/>
              <a:gd name="connsiteX2" fmla="*/ 9630862 w 9657603"/>
              <a:gd name="connsiteY2" fmla="*/ 1857734 h 4703432"/>
              <a:gd name="connsiteX3" fmla="*/ 9623388 w 9657603"/>
              <a:gd name="connsiteY3" fmla="*/ 4161358 h 4703432"/>
              <a:gd name="connsiteX4" fmla="*/ 9112010 w 9657603"/>
              <a:gd name="connsiteY4" fmla="*/ 4182507 h 4703432"/>
              <a:gd name="connsiteX5" fmla="*/ 8329872 w 9657603"/>
              <a:gd name="connsiteY5" fmla="*/ 4204128 h 4703432"/>
              <a:gd name="connsiteX6" fmla="*/ 7986614 w 9657603"/>
              <a:gd name="connsiteY6" fmla="*/ 4209361 h 4703432"/>
              <a:gd name="connsiteX7" fmla="*/ 7212456 w 9657603"/>
              <a:gd name="connsiteY7" fmla="*/ 4702993 h 4703432"/>
              <a:gd name="connsiteX8" fmla="*/ 7281267 w 9657603"/>
              <a:gd name="connsiteY8" fmla="*/ 4225802 h 4703432"/>
              <a:gd name="connsiteX9" fmla="*/ 7125186 w 9657603"/>
              <a:gd name="connsiteY9" fmla="*/ 4213739 h 4703432"/>
              <a:gd name="connsiteX10" fmla="*/ 5897189 w 9657603"/>
              <a:gd name="connsiteY10" fmla="*/ 4246430 h 4703432"/>
              <a:gd name="connsiteX11" fmla="*/ 128419 w 9657603"/>
              <a:gd name="connsiteY11" fmla="*/ 4249291 h 4703432"/>
              <a:gd name="connsiteX12" fmla="*/ 1210 w 9657603"/>
              <a:gd name="connsiteY12" fmla="*/ 2523144 h 4703432"/>
              <a:gd name="connsiteX13" fmla="*/ 107383 w 9657603"/>
              <a:gd name="connsiteY13" fmla="*/ 46100 h 4703432"/>
              <a:gd name="connsiteX14" fmla="*/ 6289632 w 9657603"/>
              <a:gd name="connsiteY14" fmla="*/ 53202 h 4703432"/>
              <a:gd name="connsiteX15" fmla="*/ 8891802 w 9657603"/>
              <a:gd name="connsiteY15" fmla="*/ 13360 h 4703432"/>
              <a:gd name="connsiteX16" fmla="*/ 9394607 w 9657603"/>
              <a:gd name="connsiteY16" fmla="*/ 3457 h 4703432"/>
              <a:gd name="connsiteX0" fmla="*/ 9394607 w 9657603"/>
              <a:gd name="connsiteY0" fmla="*/ 3457 h 4703430"/>
              <a:gd name="connsiteX1" fmla="*/ 9623018 w 9657603"/>
              <a:gd name="connsiteY1" fmla="*/ 99832 h 4703430"/>
              <a:gd name="connsiteX2" fmla="*/ 9630862 w 9657603"/>
              <a:gd name="connsiteY2" fmla="*/ 1857734 h 4703430"/>
              <a:gd name="connsiteX3" fmla="*/ 9623388 w 9657603"/>
              <a:gd name="connsiteY3" fmla="*/ 4161358 h 4703430"/>
              <a:gd name="connsiteX4" fmla="*/ 9112010 w 9657603"/>
              <a:gd name="connsiteY4" fmla="*/ 4182507 h 4703430"/>
              <a:gd name="connsiteX5" fmla="*/ 8329872 w 9657603"/>
              <a:gd name="connsiteY5" fmla="*/ 4204128 h 4703430"/>
              <a:gd name="connsiteX6" fmla="*/ 7986614 w 9657603"/>
              <a:gd name="connsiteY6" fmla="*/ 4209361 h 4703430"/>
              <a:gd name="connsiteX7" fmla="*/ 7212456 w 9657603"/>
              <a:gd name="connsiteY7" fmla="*/ 4702993 h 4703430"/>
              <a:gd name="connsiteX8" fmla="*/ 7281267 w 9657603"/>
              <a:gd name="connsiteY8" fmla="*/ 4225802 h 4703430"/>
              <a:gd name="connsiteX9" fmla="*/ 7125186 w 9657603"/>
              <a:gd name="connsiteY9" fmla="*/ 4213739 h 4703430"/>
              <a:gd name="connsiteX10" fmla="*/ 5897189 w 9657603"/>
              <a:gd name="connsiteY10" fmla="*/ 4246430 h 4703430"/>
              <a:gd name="connsiteX11" fmla="*/ 128419 w 9657603"/>
              <a:gd name="connsiteY11" fmla="*/ 4249291 h 4703430"/>
              <a:gd name="connsiteX12" fmla="*/ 1210 w 9657603"/>
              <a:gd name="connsiteY12" fmla="*/ 2523144 h 4703430"/>
              <a:gd name="connsiteX13" fmla="*/ 107383 w 9657603"/>
              <a:gd name="connsiteY13" fmla="*/ 46100 h 4703430"/>
              <a:gd name="connsiteX14" fmla="*/ 6289632 w 9657603"/>
              <a:gd name="connsiteY14" fmla="*/ 53202 h 4703430"/>
              <a:gd name="connsiteX15" fmla="*/ 8891802 w 9657603"/>
              <a:gd name="connsiteY15" fmla="*/ 13360 h 4703430"/>
              <a:gd name="connsiteX16" fmla="*/ 9394607 w 9657603"/>
              <a:gd name="connsiteY16" fmla="*/ 3457 h 4703430"/>
              <a:gd name="connsiteX0" fmla="*/ 9394607 w 9657603"/>
              <a:gd name="connsiteY0" fmla="*/ 3457 h 4703432"/>
              <a:gd name="connsiteX1" fmla="*/ 9623018 w 9657603"/>
              <a:gd name="connsiteY1" fmla="*/ 99832 h 4703432"/>
              <a:gd name="connsiteX2" fmla="*/ 9630862 w 9657603"/>
              <a:gd name="connsiteY2" fmla="*/ 1857734 h 4703432"/>
              <a:gd name="connsiteX3" fmla="*/ 9623388 w 9657603"/>
              <a:gd name="connsiteY3" fmla="*/ 4161358 h 4703432"/>
              <a:gd name="connsiteX4" fmla="*/ 9112010 w 9657603"/>
              <a:gd name="connsiteY4" fmla="*/ 4182507 h 4703432"/>
              <a:gd name="connsiteX5" fmla="*/ 8329872 w 9657603"/>
              <a:gd name="connsiteY5" fmla="*/ 4204128 h 4703432"/>
              <a:gd name="connsiteX6" fmla="*/ 8017916 w 9657603"/>
              <a:gd name="connsiteY6" fmla="*/ 4201019 h 4703432"/>
              <a:gd name="connsiteX7" fmla="*/ 7212456 w 9657603"/>
              <a:gd name="connsiteY7" fmla="*/ 4702993 h 4703432"/>
              <a:gd name="connsiteX8" fmla="*/ 7281267 w 9657603"/>
              <a:gd name="connsiteY8" fmla="*/ 4225802 h 4703432"/>
              <a:gd name="connsiteX9" fmla="*/ 7125186 w 9657603"/>
              <a:gd name="connsiteY9" fmla="*/ 4213739 h 4703432"/>
              <a:gd name="connsiteX10" fmla="*/ 5897189 w 9657603"/>
              <a:gd name="connsiteY10" fmla="*/ 4246430 h 4703432"/>
              <a:gd name="connsiteX11" fmla="*/ 128419 w 9657603"/>
              <a:gd name="connsiteY11" fmla="*/ 4249291 h 4703432"/>
              <a:gd name="connsiteX12" fmla="*/ 1210 w 9657603"/>
              <a:gd name="connsiteY12" fmla="*/ 2523144 h 4703432"/>
              <a:gd name="connsiteX13" fmla="*/ 107383 w 9657603"/>
              <a:gd name="connsiteY13" fmla="*/ 46100 h 4703432"/>
              <a:gd name="connsiteX14" fmla="*/ 6289632 w 9657603"/>
              <a:gd name="connsiteY14" fmla="*/ 53202 h 4703432"/>
              <a:gd name="connsiteX15" fmla="*/ 8891802 w 9657603"/>
              <a:gd name="connsiteY15" fmla="*/ 13360 h 4703432"/>
              <a:gd name="connsiteX16" fmla="*/ 9394607 w 9657603"/>
              <a:gd name="connsiteY16" fmla="*/ 3457 h 470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657603" h="4703432">
                <a:moveTo>
                  <a:pt x="9394607" y="3457"/>
                </a:moveTo>
                <a:cubicBezTo>
                  <a:pt x="9516476" y="17869"/>
                  <a:pt x="9603828" y="67"/>
                  <a:pt x="9623018" y="99832"/>
                </a:cubicBezTo>
                <a:cubicBezTo>
                  <a:pt x="9663463" y="310097"/>
                  <a:pt x="9671420" y="1060231"/>
                  <a:pt x="9630862" y="1857734"/>
                </a:cubicBezTo>
                <a:cubicBezTo>
                  <a:pt x="9672809" y="2754011"/>
                  <a:pt x="9655629" y="4009774"/>
                  <a:pt x="9623388" y="4161358"/>
                </a:cubicBezTo>
                <a:cubicBezTo>
                  <a:pt x="9354727" y="4212000"/>
                  <a:pt x="9327596" y="4175379"/>
                  <a:pt x="9112010" y="4182507"/>
                </a:cubicBezTo>
                <a:lnTo>
                  <a:pt x="8329872" y="4204128"/>
                </a:lnTo>
                <a:lnTo>
                  <a:pt x="8017916" y="4201019"/>
                </a:lnTo>
                <a:cubicBezTo>
                  <a:pt x="7933360" y="4208221"/>
                  <a:pt x="7867092" y="4463041"/>
                  <a:pt x="7212456" y="4702993"/>
                </a:cubicBezTo>
                <a:cubicBezTo>
                  <a:pt x="7188016" y="4718116"/>
                  <a:pt x="7307839" y="4337988"/>
                  <a:pt x="7281267" y="4225802"/>
                </a:cubicBezTo>
                <a:lnTo>
                  <a:pt x="7125186" y="4213739"/>
                </a:lnTo>
                <a:lnTo>
                  <a:pt x="5897189" y="4246430"/>
                </a:lnTo>
                <a:cubicBezTo>
                  <a:pt x="4543098" y="4269265"/>
                  <a:pt x="1951362" y="4294817"/>
                  <a:pt x="128419" y="4249291"/>
                </a:cubicBezTo>
                <a:cubicBezTo>
                  <a:pt x="-43135" y="4269633"/>
                  <a:pt x="14750" y="4077770"/>
                  <a:pt x="1210" y="2523144"/>
                </a:cubicBezTo>
                <a:cubicBezTo>
                  <a:pt x="-13293" y="1882751"/>
                  <a:pt x="107383" y="46100"/>
                  <a:pt x="107383" y="46100"/>
                </a:cubicBezTo>
                <a:cubicBezTo>
                  <a:pt x="814502" y="-6826"/>
                  <a:pt x="4178255" y="71877"/>
                  <a:pt x="6289632" y="53202"/>
                </a:cubicBezTo>
                <a:lnTo>
                  <a:pt x="8891802" y="13360"/>
                </a:lnTo>
                <a:cubicBezTo>
                  <a:pt x="9059577" y="25101"/>
                  <a:pt x="9272738" y="-10955"/>
                  <a:pt x="9394607" y="3457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BCE89E7-427E-40B5-97E7-9A460CA6E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76185" y="4020995"/>
            <a:ext cx="5898441" cy="2407359"/>
          </a:xfrm>
          <a:custGeom>
            <a:avLst/>
            <a:gdLst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23535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405213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23535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23535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23535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85624 w 9735159"/>
              <a:gd name="connsiteY7" fmla="*/ 4472133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85624 w 9735159"/>
              <a:gd name="connsiteY7" fmla="*/ 4466489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8804"/>
              <a:gd name="connsiteX1" fmla="*/ 9719033 w 9735159"/>
              <a:gd name="connsiteY1" fmla="*/ 122134 h 4588804"/>
              <a:gd name="connsiteX2" fmla="*/ 9675361 w 9735159"/>
              <a:gd name="connsiteY2" fmla="*/ 1854278 h 4588804"/>
              <a:gd name="connsiteX3" fmla="*/ 9667887 w 9735159"/>
              <a:gd name="connsiteY3" fmla="*/ 4129680 h 4588804"/>
              <a:gd name="connsiteX4" fmla="*/ 9156509 w 9735159"/>
              <a:gd name="connsiteY4" fmla="*/ 4179051 h 4588804"/>
              <a:gd name="connsiteX5" fmla="*/ 8374371 w 9735159"/>
              <a:gd name="connsiteY5" fmla="*/ 4200672 h 4588804"/>
              <a:gd name="connsiteX6" fmla="*/ 7989742 w 9735159"/>
              <a:gd name="connsiteY6" fmla="*/ 4205904 h 4588804"/>
              <a:gd name="connsiteX7" fmla="*/ 7685624 w 9735159"/>
              <a:gd name="connsiteY7" fmla="*/ 4466489 h 4588804"/>
              <a:gd name="connsiteX8" fmla="*/ 7161476 w 9735159"/>
              <a:gd name="connsiteY8" fmla="*/ 4588200 h 4588804"/>
              <a:gd name="connsiteX9" fmla="*/ 7423142 w 9735159"/>
              <a:gd name="connsiteY9" fmla="*/ 4218401 h 4588804"/>
              <a:gd name="connsiteX10" fmla="*/ 7322085 w 9735159"/>
              <a:gd name="connsiteY10" fmla="*/ 4198994 h 4588804"/>
              <a:gd name="connsiteX11" fmla="*/ 5976239 w 9735159"/>
              <a:gd name="connsiteY11" fmla="*/ 4198994 h 4588804"/>
              <a:gd name="connsiteX12" fmla="*/ 5703149 w 9735159"/>
              <a:gd name="connsiteY12" fmla="*/ 4203217 h 4588804"/>
              <a:gd name="connsiteX13" fmla="*/ 204518 w 9735159"/>
              <a:gd name="connsiteY13" fmla="*/ 4241988 h 4588804"/>
              <a:gd name="connsiteX14" fmla="*/ 45709 w 9735159"/>
              <a:gd name="connsiteY14" fmla="*/ 2519688 h 4588804"/>
              <a:gd name="connsiteX15" fmla="*/ 0 w 9735159"/>
              <a:gd name="connsiteY15" fmla="*/ 105770 h 4588804"/>
              <a:gd name="connsiteX16" fmla="*/ 6334131 w 9735159"/>
              <a:gd name="connsiteY16" fmla="*/ 49746 h 4588804"/>
              <a:gd name="connsiteX17" fmla="*/ 8936301 w 9735159"/>
              <a:gd name="connsiteY17" fmla="*/ 9904 h 4588804"/>
              <a:gd name="connsiteX18" fmla="*/ 9439106 w 9735159"/>
              <a:gd name="connsiteY18" fmla="*/ 1 h 4588804"/>
              <a:gd name="connsiteX0" fmla="*/ 9439106 w 9735159"/>
              <a:gd name="connsiteY0" fmla="*/ 1 h 4583171"/>
              <a:gd name="connsiteX1" fmla="*/ 9719033 w 9735159"/>
              <a:gd name="connsiteY1" fmla="*/ 122134 h 4583171"/>
              <a:gd name="connsiteX2" fmla="*/ 9675361 w 9735159"/>
              <a:gd name="connsiteY2" fmla="*/ 1854278 h 4583171"/>
              <a:gd name="connsiteX3" fmla="*/ 9667887 w 9735159"/>
              <a:gd name="connsiteY3" fmla="*/ 4129680 h 4583171"/>
              <a:gd name="connsiteX4" fmla="*/ 9156509 w 9735159"/>
              <a:gd name="connsiteY4" fmla="*/ 4179051 h 4583171"/>
              <a:gd name="connsiteX5" fmla="*/ 8374371 w 9735159"/>
              <a:gd name="connsiteY5" fmla="*/ 4200672 h 4583171"/>
              <a:gd name="connsiteX6" fmla="*/ 7989742 w 9735159"/>
              <a:gd name="connsiteY6" fmla="*/ 4205904 h 4583171"/>
              <a:gd name="connsiteX7" fmla="*/ 7685624 w 9735159"/>
              <a:gd name="connsiteY7" fmla="*/ 4466489 h 4583171"/>
              <a:gd name="connsiteX8" fmla="*/ 7189698 w 9735159"/>
              <a:gd name="connsiteY8" fmla="*/ 4582555 h 4583171"/>
              <a:gd name="connsiteX9" fmla="*/ 7423142 w 9735159"/>
              <a:gd name="connsiteY9" fmla="*/ 4218401 h 4583171"/>
              <a:gd name="connsiteX10" fmla="*/ 7322085 w 9735159"/>
              <a:gd name="connsiteY10" fmla="*/ 4198994 h 4583171"/>
              <a:gd name="connsiteX11" fmla="*/ 5976239 w 9735159"/>
              <a:gd name="connsiteY11" fmla="*/ 4198994 h 4583171"/>
              <a:gd name="connsiteX12" fmla="*/ 5703149 w 9735159"/>
              <a:gd name="connsiteY12" fmla="*/ 4203217 h 4583171"/>
              <a:gd name="connsiteX13" fmla="*/ 204518 w 9735159"/>
              <a:gd name="connsiteY13" fmla="*/ 4241988 h 4583171"/>
              <a:gd name="connsiteX14" fmla="*/ 45709 w 9735159"/>
              <a:gd name="connsiteY14" fmla="*/ 2519688 h 4583171"/>
              <a:gd name="connsiteX15" fmla="*/ 0 w 9735159"/>
              <a:gd name="connsiteY15" fmla="*/ 105770 h 4583171"/>
              <a:gd name="connsiteX16" fmla="*/ 6334131 w 9735159"/>
              <a:gd name="connsiteY16" fmla="*/ 49746 h 4583171"/>
              <a:gd name="connsiteX17" fmla="*/ 8936301 w 9735159"/>
              <a:gd name="connsiteY17" fmla="*/ 9904 h 4583171"/>
              <a:gd name="connsiteX18" fmla="*/ 9439106 w 9735159"/>
              <a:gd name="connsiteY18" fmla="*/ 1 h 4583171"/>
              <a:gd name="connsiteX0" fmla="*/ 9439106 w 9735159"/>
              <a:gd name="connsiteY0" fmla="*/ 1 h 4585292"/>
              <a:gd name="connsiteX1" fmla="*/ 9719033 w 9735159"/>
              <a:gd name="connsiteY1" fmla="*/ 122134 h 4585292"/>
              <a:gd name="connsiteX2" fmla="*/ 9675361 w 9735159"/>
              <a:gd name="connsiteY2" fmla="*/ 1854278 h 4585292"/>
              <a:gd name="connsiteX3" fmla="*/ 9667887 w 9735159"/>
              <a:gd name="connsiteY3" fmla="*/ 4129680 h 4585292"/>
              <a:gd name="connsiteX4" fmla="*/ 9156509 w 9735159"/>
              <a:gd name="connsiteY4" fmla="*/ 4179051 h 4585292"/>
              <a:gd name="connsiteX5" fmla="*/ 8374371 w 9735159"/>
              <a:gd name="connsiteY5" fmla="*/ 4200672 h 4585292"/>
              <a:gd name="connsiteX6" fmla="*/ 7989742 w 9735159"/>
              <a:gd name="connsiteY6" fmla="*/ 4205904 h 4585292"/>
              <a:gd name="connsiteX7" fmla="*/ 7685624 w 9735159"/>
              <a:gd name="connsiteY7" fmla="*/ 4466489 h 4585292"/>
              <a:gd name="connsiteX8" fmla="*/ 7189698 w 9735159"/>
              <a:gd name="connsiteY8" fmla="*/ 4582555 h 4585292"/>
              <a:gd name="connsiteX9" fmla="*/ 7423142 w 9735159"/>
              <a:gd name="connsiteY9" fmla="*/ 4218401 h 4585292"/>
              <a:gd name="connsiteX10" fmla="*/ 7322085 w 9735159"/>
              <a:gd name="connsiteY10" fmla="*/ 4198994 h 4585292"/>
              <a:gd name="connsiteX11" fmla="*/ 5976239 w 9735159"/>
              <a:gd name="connsiteY11" fmla="*/ 4198994 h 4585292"/>
              <a:gd name="connsiteX12" fmla="*/ 5703149 w 9735159"/>
              <a:gd name="connsiteY12" fmla="*/ 4203217 h 4585292"/>
              <a:gd name="connsiteX13" fmla="*/ 204518 w 9735159"/>
              <a:gd name="connsiteY13" fmla="*/ 4241988 h 4585292"/>
              <a:gd name="connsiteX14" fmla="*/ 45709 w 9735159"/>
              <a:gd name="connsiteY14" fmla="*/ 2519688 h 4585292"/>
              <a:gd name="connsiteX15" fmla="*/ 0 w 9735159"/>
              <a:gd name="connsiteY15" fmla="*/ 105770 h 4585292"/>
              <a:gd name="connsiteX16" fmla="*/ 6334131 w 9735159"/>
              <a:gd name="connsiteY16" fmla="*/ 49746 h 4585292"/>
              <a:gd name="connsiteX17" fmla="*/ 8936301 w 9735159"/>
              <a:gd name="connsiteY17" fmla="*/ 9904 h 4585292"/>
              <a:gd name="connsiteX18" fmla="*/ 9439106 w 9735159"/>
              <a:gd name="connsiteY18" fmla="*/ 1 h 4585292"/>
              <a:gd name="connsiteX0" fmla="*/ 9439106 w 9735159"/>
              <a:gd name="connsiteY0" fmla="*/ 1 h 4585292"/>
              <a:gd name="connsiteX1" fmla="*/ 9719033 w 9735159"/>
              <a:gd name="connsiteY1" fmla="*/ 122134 h 4585292"/>
              <a:gd name="connsiteX2" fmla="*/ 9675361 w 9735159"/>
              <a:gd name="connsiteY2" fmla="*/ 1854278 h 4585292"/>
              <a:gd name="connsiteX3" fmla="*/ 9667887 w 9735159"/>
              <a:gd name="connsiteY3" fmla="*/ 4129680 h 4585292"/>
              <a:gd name="connsiteX4" fmla="*/ 9156509 w 9735159"/>
              <a:gd name="connsiteY4" fmla="*/ 4179051 h 4585292"/>
              <a:gd name="connsiteX5" fmla="*/ 8374371 w 9735159"/>
              <a:gd name="connsiteY5" fmla="*/ 4200672 h 4585292"/>
              <a:gd name="connsiteX6" fmla="*/ 7989742 w 9735159"/>
              <a:gd name="connsiteY6" fmla="*/ 4205904 h 4585292"/>
              <a:gd name="connsiteX7" fmla="*/ 7685624 w 9735159"/>
              <a:gd name="connsiteY7" fmla="*/ 4466489 h 4585292"/>
              <a:gd name="connsiteX8" fmla="*/ 7189698 w 9735159"/>
              <a:gd name="connsiteY8" fmla="*/ 4582555 h 4585292"/>
              <a:gd name="connsiteX9" fmla="*/ 7406209 w 9735159"/>
              <a:gd name="connsiteY9" fmla="*/ 4195824 h 4585292"/>
              <a:gd name="connsiteX10" fmla="*/ 7322085 w 9735159"/>
              <a:gd name="connsiteY10" fmla="*/ 4198994 h 4585292"/>
              <a:gd name="connsiteX11" fmla="*/ 5976239 w 9735159"/>
              <a:gd name="connsiteY11" fmla="*/ 4198994 h 4585292"/>
              <a:gd name="connsiteX12" fmla="*/ 5703149 w 9735159"/>
              <a:gd name="connsiteY12" fmla="*/ 4203217 h 4585292"/>
              <a:gd name="connsiteX13" fmla="*/ 204518 w 9735159"/>
              <a:gd name="connsiteY13" fmla="*/ 4241988 h 4585292"/>
              <a:gd name="connsiteX14" fmla="*/ 45709 w 9735159"/>
              <a:gd name="connsiteY14" fmla="*/ 2519688 h 4585292"/>
              <a:gd name="connsiteX15" fmla="*/ 0 w 9735159"/>
              <a:gd name="connsiteY15" fmla="*/ 105770 h 4585292"/>
              <a:gd name="connsiteX16" fmla="*/ 6334131 w 9735159"/>
              <a:gd name="connsiteY16" fmla="*/ 49746 h 4585292"/>
              <a:gd name="connsiteX17" fmla="*/ 8936301 w 9735159"/>
              <a:gd name="connsiteY17" fmla="*/ 9904 h 4585292"/>
              <a:gd name="connsiteX18" fmla="*/ 9439106 w 9735159"/>
              <a:gd name="connsiteY18" fmla="*/ 1 h 4585292"/>
              <a:gd name="connsiteX0" fmla="*/ 9439106 w 9735159"/>
              <a:gd name="connsiteY0" fmla="*/ 1 h 4585292"/>
              <a:gd name="connsiteX1" fmla="*/ 9719033 w 9735159"/>
              <a:gd name="connsiteY1" fmla="*/ 122134 h 4585292"/>
              <a:gd name="connsiteX2" fmla="*/ 9675361 w 9735159"/>
              <a:gd name="connsiteY2" fmla="*/ 1854278 h 4585292"/>
              <a:gd name="connsiteX3" fmla="*/ 9667887 w 9735159"/>
              <a:gd name="connsiteY3" fmla="*/ 4129680 h 4585292"/>
              <a:gd name="connsiteX4" fmla="*/ 9156509 w 9735159"/>
              <a:gd name="connsiteY4" fmla="*/ 4179051 h 4585292"/>
              <a:gd name="connsiteX5" fmla="*/ 8374371 w 9735159"/>
              <a:gd name="connsiteY5" fmla="*/ 4200672 h 4585292"/>
              <a:gd name="connsiteX6" fmla="*/ 7989742 w 9735159"/>
              <a:gd name="connsiteY6" fmla="*/ 4205904 h 4585292"/>
              <a:gd name="connsiteX7" fmla="*/ 7685624 w 9735159"/>
              <a:gd name="connsiteY7" fmla="*/ 4466489 h 4585292"/>
              <a:gd name="connsiteX8" fmla="*/ 7189698 w 9735159"/>
              <a:gd name="connsiteY8" fmla="*/ 4582555 h 4585292"/>
              <a:gd name="connsiteX9" fmla="*/ 7406209 w 9735159"/>
              <a:gd name="connsiteY9" fmla="*/ 4195824 h 4585292"/>
              <a:gd name="connsiteX10" fmla="*/ 7322085 w 9735159"/>
              <a:gd name="connsiteY10" fmla="*/ 4198994 h 4585292"/>
              <a:gd name="connsiteX11" fmla="*/ 5703149 w 9735159"/>
              <a:gd name="connsiteY11" fmla="*/ 4203217 h 4585292"/>
              <a:gd name="connsiteX12" fmla="*/ 204518 w 9735159"/>
              <a:gd name="connsiteY12" fmla="*/ 4241988 h 4585292"/>
              <a:gd name="connsiteX13" fmla="*/ 45709 w 9735159"/>
              <a:gd name="connsiteY13" fmla="*/ 2519688 h 4585292"/>
              <a:gd name="connsiteX14" fmla="*/ 0 w 9735159"/>
              <a:gd name="connsiteY14" fmla="*/ 105770 h 4585292"/>
              <a:gd name="connsiteX15" fmla="*/ 6334131 w 9735159"/>
              <a:gd name="connsiteY15" fmla="*/ 49746 h 4585292"/>
              <a:gd name="connsiteX16" fmla="*/ 8936301 w 9735159"/>
              <a:gd name="connsiteY16" fmla="*/ 9904 h 4585292"/>
              <a:gd name="connsiteX17" fmla="*/ 9439106 w 9735159"/>
              <a:gd name="connsiteY17" fmla="*/ 1 h 4585292"/>
              <a:gd name="connsiteX0" fmla="*/ 9439106 w 9735159"/>
              <a:gd name="connsiteY0" fmla="*/ 1 h 4585292"/>
              <a:gd name="connsiteX1" fmla="*/ 9719033 w 9735159"/>
              <a:gd name="connsiteY1" fmla="*/ 122134 h 4585292"/>
              <a:gd name="connsiteX2" fmla="*/ 9675361 w 9735159"/>
              <a:gd name="connsiteY2" fmla="*/ 1854278 h 4585292"/>
              <a:gd name="connsiteX3" fmla="*/ 9667887 w 9735159"/>
              <a:gd name="connsiteY3" fmla="*/ 4129680 h 4585292"/>
              <a:gd name="connsiteX4" fmla="*/ 9156509 w 9735159"/>
              <a:gd name="connsiteY4" fmla="*/ 4179051 h 4585292"/>
              <a:gd name="connsiteX5" fmla="*/ 8374371 w 9735159"/>
              <a:gd name="connsiteY5" fmla="*/ 4200672 h 4585292"/>
              <a:gd name="connsiteX6" fmla="*/ 7989742 w 9735159"/>
              <a:gd name="connsiteY6" fmla="*/ 4205904 h 4585292"/>
              <a:gd name="connsiteX7" fmla="*/ 7685624 w 9735159"/>
              <a:gd name="connsiteY7" fmla="*/ 4466489 h 4585292"/>
              <a:gd name="connsiteX8" fmla="*/ 7189698 w 9735159"/>
              <a:gd name="connsiteY8" fmla="*/ 4582555 h 4585292"/>
              <a:gd name="connsiteX9" fmla="*/ 7406209 w 9735159"/>
              <a:gd name="connsiteY9" fmla="*/ 4195824 h 4585292"/>
              <a:gd name="connsiteX10" fmla="*/ 7169685 w 9735159"/>
              <a:gd name="connsiteY10" fmla="*/ 4210283 h 4585292"/>
              <a:gd name="connsiteX11" fmla="*/ 5703149 w 9735159"/>
              <a:gd name="connsiteY11" fmla="*/ 4203217 h 4585292"/>
              <a:gd name="connsiteX12" fmla="*/ 204518 w 9735159"/>
              <a:gd name="connsiteY12" fmla="*/ 4241988 h 4585292"/>
              <a:gd name="connsiteX13" fmla="*/ 45709 w 9735159"/>
              <a:gd name="connsiteY13" fmla="*/ 2519688 h 4585292"/>
              <a:gd name="connsiteX14" fmla="*/ 0 w 9735159"/>
              <a:gd name="connsiteY14" fmla="*/ 105770 h 4585292"/>
              <a:gd name="connsiteX15" fmla="*/ 6334131 w 9735159"/>
              <a:gd name="connsiteY15" fmla="*/ 49746 h 4585292"/>
              <a:gd name="connsiteX16" fmla="*/ 8936301 w 9735159"/>
              <a:gd name="connsiteY16" fmla="*/ 9904 h 4585292"/>
              <a:gd name="connsiteX17" fmla="*/ 9439106 w 9735159"/>
              <a:gd name="connsiteY17" fmla="*/ 1 h 4585292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29680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685624 w 9735159"/>
              <a:gd name="connsiteY7" fmla="*/ 4466489 h 4583125"/>
              <a:gd name="connsiteX8" fmla="*/ 7189698 w 9735159"/>
              <a:gd name="connsiteY8" fmla="*/ 4582555 h 4583125"/>
              <a:gd name="connsiteX9" fmla="*/ 7406209 w 9735159"/>
              <a:gd name="connsiteY9" fmla="*/ 4195824 h 4583125"/>
              <a:gd name="connsiteX10" fmla="*/ 7169685 w 9735159"/>
              <a:gd name="connsiteY10" fmla="*/ 4210283 h 4583125"/>
              <a:gd name="connsiteX11" fmla="*/ 5703149 w 9735159"/>
              <a:gd name="connsiteY11" fmla="*/ 4203217 h 4583125"/>
              <a:gd name="connsiteX12" fmla="*/ 204518 w 9735159"/>
              <a:gd name="connsiteY12" fmla="*/ 4241988 h 4583125"/>
              <a:gd name="connsiteX13" fmla="*/ 45709 w 9735159"/>
              <a:gd name="connsiteY13" fmla="*/ 2519688 h 4583125"/>
              <a:gd name="connsiteX14" fmla="*/ 0 w 9735159"/>
              <a:gd name="connsiteY14" fmla="*/ 105770 h 4583125"/>
              <a:gd name="connsiteX15" fmla="*/ 6334131 w 9735159"/>
              <a:gd name="connsiteY15" fmla="*/ 49746 h 4583125"/>
              <a:gd name="connsiteX16" fmla="*/ 8936301 w 9735159"/>
              <a:gd name="connsiteY16" fmla="*/ 9904 h 4583125"/>
              <a:gd name="connsiteX17" fmla="*/ 9439106 w 9735159"/>
              <a:gd name="connsiteY17" fmla="*/ 1 h 4583125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57902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685624 w 9735159"/>
              <a:gd name="connsiteY7" fmla="*/ 4466489 h 4583125"/>
              <a:gd name="connsiteX8" fmla="*/ 7189698 w 9735159"/>
              <a:gd name="connsiteY8" fmla="*/ 4582555 h 4583125"/>
              <a:gd name="connsiteX9" fmla="*/ 7406209 w 9735159"/>
              <a:gd name="connsiteY9" fmla="*/ 4195824 h 4583125"/>
              <a:gd name="connsiteX10" fmla="*/ 7169685 w 9735159"/>
              <a:gd name="connsiteY10" fmla="*/ 4210283 h 4583125"/>
              <a:gd name="connsiteX11" fmla="*/ 5703149 w 9735159"/>
              <a:gd name="connsiteY11" fmla="*/ 4203217 h 4583125"/>
              <a:gd name="connsiteX12" fmla="*/ 204518 w 9735159"/>
              <a:gd name="connsiteY12" fmla="*/ 4241988 h 4583125"/>
              <a:gd name="connsiteX13" fmla="*/ 45709 w 9735159"/>
              <a:gd name="connsiteY13" fmla="*/ 2519688 h 4583125"/>
              <a:gd name="connsiteX14" fmla="*/ 0 w 9735159"/>
              <a:gd name="connsiteY14" fmla="*/ 105770 h 4583125"/>
              <a:gd name="connsiteX15" fmla="*/ 6334131 w 9735159"/>
              <a:gd name="connsiteY15" fmla="*/ 49746 h 4583125"/>
              <a:gd name="connsiteX16" fmla="*/ 8936301 w 9735159"/>
              <a:gd name="connsiteY16" fmla="*/ 9904 h 4583125"/>
              <a:gd name="connsiteX17" fmla="*/ 9439106 w 9735159"/>
              <a:gd name="connsiteY17" fmla="*/ 1 h 4583125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57902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189698 w 9735159"/>
              <a:gd name="connsiteY7" fmla="*/ 4582555 h 4583125"/>
              <a:gd name="connsiteX8" fmla="*/ 7406209 w 9735159"/>
              <a:gd name="connsiteY8" fmla="*/ 4195824 h 4583125"/>
              <a:gd name="connsiteX9" fmla="*/ 7169685 w 9735159"/>
              <a:gd name="connsiteY9" fmla="*/ 4210283 h 4583125"/>
              <a:gd name="connsiteX10" fmla="*/ 5703149 w 9735159"/>
              <a:gd name="connsiteY10" fmla="*/ 4203217 h 4583125"/>
              <a:gd name="connsiteX11" fmla="*/ 204518 w 9735159"/>
              <a:gd name="connsiteY11" fmla="*/ 4241988 h 4583125"/>
              <a:gd name="connsiteX12" fmla="*/ 45709 w 9735159"/>
              <a:gd name="connsiteY12" fmla="*/ 2519688 h 4583125"/>
              <a:gd name="connsiteX13" fmla="*/ 0 w 9735159"/>
              <a:gd name="connsiteY13" fmla="*/ 105770 h 4583125"/>
              <a:gd name="connsiteX14" fmla="*/ 6334131 w 9735159"/>
              <a:gd name="connsiteY14" fmla="*/ 49746 h 4583125"/>
              <a:gd name="connsiteX15" fmla="*/ 8936301 w 9735159"/>
              <a:gd name="connsiteY15" fmla="*/ 9904 h 4583125"/>
              <a:gd name="connsiteX16" fmla="*/ 9439106 w 9735159"/>
              <a:gd name="connsiteY16" fmla="*/ 1 h 4583125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57902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189698 w 9735159"/>
              <a:gd name="connsiteY7" fmla="*/ 4582555 h 4583125"/>
              <a:gd name="connsiteX8" fmla="*/ 7406209 w 9735159"/>
              <a:gd name="connsiteY8" fmla="*/ 4195824 h 4583125"/>
              <a:gd name="connsiteX9" fmla="*/ 7169685 w 9735159"/>
              <a:gd name="connsiteY9" fmla="*/ 4210283 h 4583125"/>
              <a:gd name="connsiteX10" fmla="*/ 5703149 w 9735159"/>
              <a:gd name="connsiteY10" fmla="*/ 4203217 h 4583125"/>
              <a:gd name="connsiteX11" fmla="*/ 204518 w 9735159"/>
              <a:gd name="connsiteY11" fmla="*/ 4241988 h 4583125"/>
              <a:gd name="connsiteX12" fmla="*/ 45709 w 9735159"/>
              <a:gd name="connsiteY12" fmla="*/ 2519688 h 4583125"/>
              <a:gd name="connsiteX13" fmla="*/ 0 w 9735159"/>
              <a:gd name="connsiteY13" fmla="*/ 105770 h 4583125"/>
              <a:gd name="connsiteX14" fmla="*/ 6334131 w 9735159"/>
              <a:gd name="connsiteY14" fmla="*/ 49746 h 4583125"/>
              <a:gd name="connsiteX15" fmla="*/ 8936301 w 9735159"/>
              <a:gd name="connsiteY15" fmla="*/ 9904 h 4583125"/>
              <a:gd name="connsiteX16" fmla="*/ 9439106 w 9735159"/>
              <a:gd name="connsiteY16" fmla="*/ 1 h 4583125"/>
              <a:gd name="connsiteX0" fmla="*/ 9439106 w 9735159"/>
              <a:gd name="connsiteY0" fmla="*/ 1 h 4583125"/>
              <a:gd name="connsiteX1" fmla="*/ 9719033 w 9735159"/>
              <a:gd name="connsiteY1" fmla="*/ 122134 h 4583125"/>
              <a:gd name="connsiteX2" fmla="*/ 9675361 w 9735159"/>
              <a:gd name="connsiteY2" fmla="*/ 1854278 h 4583125"/>
              <a:gd name="connsiteX3" fmla="*/ 9667887 w 9735159"/>
              <a:gd name="connsiteY3" fmla="*/ 4157902 h 4583125"/>
              <a:gd name="connsiteX4" fmla="*/ 9156509 w 9735159"/>
              <a:gd name="connsiteY4" fmla="*/ 4179051 h 4583125"/>
              <a:gd name="connsiteX5" fmla="*/ 8374371 w 9735159"/>
              <a:gd name="connsiteY5" fmla="*/ 4200672 h 4583125"/>
              <a:gd name="connsiteX6" fmla="*/ 7989742 w 9735159"/>
              <a:gd name="connsiteY6" fmla="*/ 4205904 h 4583125"/>
              <a:gd name="connsiteX7" fmla="*/ 7189698 w 9735159"/>
              <a:gd name="connsiteY7" fmla="*/ 4582555 h 4583125"/>
              <a:gd name="connsiteX8" fmla="*/ 7406209 w 9735159"/>
              <a:gd name="connsiteY8" fmla="*/ 4195824 h 4583125"/>
              <a:gd name="connsiteX9" fmla="*/ 7169685 w 9735159"/>
              <a:gd name="connsiteY9" fmla="*/ 4210283 h 4583125"/>
              <a:gd name="connsiteX10" fmla="*/ 5703149 w 9735159"/>
              <a:gd name="connsiteY10" fmla="*/ 4203217 h 4583125"/>
              <a:gd name="connsiteX11" fmla="*/ 204518 w 9735159"/>
              <a:gd name="connsiteY11" fmla="*/ 4241988 h 4583125"/>
              <a:gd name="connsiteX12" fmla="*/ 45709 w 9735159"/>
              <a:gd name="connsiteY12" fmla="*/ 2519688 h 4583125"/>
              <a:gd name="connsiteX13" fmla="*/ 0 w 9735159"/>
              <a:gd name="connsiteY13" fmla="*/ 105770 h 4583125"/>
              <a:gd name="connsiteX14" fmla="*/ 6334131 w 9735159"/>
              <a:gd name="connsiteY14" fmla="*/ 49746 h 4583125"/>
              <a:gd name="connsiteX15" fmla="*/ 8936301 w 9735159"/>
              <a:gd name="connsiteY15" fmla="*/ 9904 h 4583125"/>
              <a:gd name="connsiteX16" fmla="*/ 9439106 w 9735159"/>
              <a:gd name="connsiteY16" fmla="*/ 1 h 4583125"/>
              <a:gd name="connsiteX0" fmla="*/ 9439106 w 9735159"/>
              <a:gd name="connsiteY0" fmla="*/ 1 h 4583178"/>
              <a:gd name="connsiteX1" fmla="*/ 9719033 w 9735159"/>
              <a:gd name="connsiteY1" fmla="*/ 122134 h 4583178"/>
              <a:gd name="connsiteX2" fmla="*/ 9675361 w 9735159"/>
              <a:gd name="connsiteY2" fmla="*/ 1854278 h 4583178"/>
              <a:gd name="connsiteX3" fmla="*/ 9667887 w 9735159"/>
              <a:gd name="connsiteY3" fmla="*/ 4157902 h 4583178"/>
              <a:gd name="connsiteX4" fmla="*/ 9156509 w 9735159"/>
              <a:gd name="connsiteY4" fmla="*/ 4179051 h 4583178"/>
              <a:gd name="connsiteX5" fmla="*/ 8374371 w 9735159"/>
              <a:gd name="connsiteY5" fmla="*/ 4200672 h 4583178"/>
              <a:gd name="connsiteX6" fmla="*/ 7989742 w 9735159"/>
              <a:gd name="connsiteY6" fmla="*/ 4205904 h 4583178"/>
              <a:gd name="connsiteX7" fmla="*/ 7189698 w 9735159"/>
              <a:gd name="connsiteY7" fmla="*/ 4582555 h 4583178"/>
              <a:gd name="connsiteX8" fmla="*/ 7389118 w 9735159"/>
              <a:gd name="connsiteY8" fmla="*/ 4221461 h 4583178"/>
              <a:gd name="connsiteX9" fmla="*/ 7169685 w 9735159"/>
              <a:gd name="connsiteY9" fmla="*/ 4210283 h 4583178"/>
              <a:gd name="connsiteX10" fmla="*/ 5703149 w 9735159"/>
              <a:gd name="connsiteY10" fmla="*/ 4203217 h 4583178"/>
              <a:gd name="connsiteX11" fmla="*/ 204518 w 9735159"/>
              <a:gd name="connsiteY11" fmla="*/ 4241988 h 4583178"/>
              <a:gd name="connsiteX12" fmla="*/ 45709 w 9735159"/>
              <a:gd name="connsiteY12" fmla="*/ 2519688 h 4583178"/>
              <a:gd name="connsiteX13" fmla="*/ 0 w 9735159"/>
              <a:gd name="connsiteY13" fmla="*/ 105770 h 4583178"/>
              <a:gd name="connsiteX14" fmla="*/ 6334131 w 9735159"/>
              <a:gd name="connsiteY14" fmla="*/ 49746 h 4583178"/>
              <a:gd name="connsiteX15" fmla="*/ 8936301 w 9735159"/>
              <a:gd name="connsiteY15" fmla="*/ 9904 h 4583178"/>
              <a:gd name="connsiteX16" fmla="*/ 9439106 w 9735159"/>
              <a:gd name="connsiteY16" fmla="*/ 1 h 4583178"/>
              <a:gd name="connsiteX0" fmla="*/ 9439106 w 9702102"/>
              <a:gd name="connsiteY0" fmla="*/ 3457 h 4586634"/>
              <a:gd name="connsiteX1" fmla="*/ 9667517 w 9702102"/>
              <a:gd name="connsiteY1" fmla="*/ 99832 h 4586634"/>
              <a:gd name="connsiteX2" fmla="*/ 9675361 w 9702102"/>
              <a:gd name="connsiteY2" fmla="*/ 1857734 h 4586634"/>
              <a:gd name="connsiteX3" fmla="*/ 9667887 w 9702102"/>
              <a:gd name="connsiteY3" fmla="*/ 4161358 h 4586634"/>
              <a:gd name="connsiteX4" fmla="*/ 9156509 w 9702102"/>
              <a:gd name="connsiteY4" fmla="*/ 4182507 h 4586634"/>
              <a:gd name="connsiteX5" fmla="*/ 8374371 w 9702102"/>
              <a:gd name="connsiteY5" fmla="*/ 4204128 h 4586634"/>
              <a:gd name="connsiteX6" fmla="*/ 7989742 w 9702102"/>
              <a:gd name="connsiteY6" fmla="*/ 4209360 h 4586634"/>
              <a:gd name="connsiteX7" fmla="*/ 7189698 w 9702102"/>
              <a:gd name="connsiteY7" fmla="*/ 4586011 h 4586634"/>
              <a:gd name="connsiteX8" fmla="*/ 7389118 w 9702102"/>
              <a:gd name="connsiteY8" fmla="*/ 4224917 h 4586634"/>
              <a:gd name="connsiteX9" fmla="*/ 7169685 w 9702102"/>
              <a:gd name="connsiteY9" fmla="*/ 4213739 h 4586634"/>
              <a:gd name="connsiteX10" fmla="*/ 5703149 w 9702102"/>
              <a:gd name="connsiteY10" fmla="*/ 4206673 h 4586634"/>
              <a:gd name="connsiteX11" fmla="*/ 204518 w 9702102"/>
              <a:gd name="connsiteY11" fmla="*/ 4245444 h 4586634"/>
              <a:gd name="connsiteX12" fmla="*/ 45709 w 9702102"/>
              <a:gd name="connsiteY12" fmla="*/ 2523144 h 4586634"/>
              <a:gd name="connsiteX13" fmla="*/ 0 w 9702102"/>
              <a:gd name="connsiteY13" fmla="*/ 109226 h 4586634"/>
              <a:gd name="connsiteX14" fmla="*/ 6334131 w 9702102"/>
              <a:gd name="connsiteY14" fmla="*/ 53202 h 4586634"/>
              <a:gd name="connsiteX15" fmla="*/ 8936301 w 9702102"/>
              <a:gd name="connsiteY15" fmla="*/ 13360 h 4586634"/>
              <a:gd name="connsiteX16" fmla="*/ 9439106 w 9702102"/>
              <a:gd name="connsiteY16" fmla="*/ 3457 h 4586634"/>
              <a:gd name="connsiteX0" fmla="*/ 9439106 w 9702102"/>
              <a:gd name="connsiteY0" fmla="*/ 3457 h 4586634"/>
              <a:gd name="connsiteX1" fmla="*/ 9667517 w 9702102"/>
              <a:gd name="connsiteY1" fmla="*/ 99832 h 4586634"/>
              <a:gd name="connsiteX2" fmla="*/ 9675361 w 9702102"/>
              <a:gd name="connsiteY2" fmla="*/ 1857734 h 4586634"/>
              <a:gd name="connsiteX3" fmla="*/ 9667887 w 9702102"/>
              <a:gd name="connsiteY3" fmla="*/ 4161358 h 4586634"/>
              <a:gd name="connsiteX4" fmla="*/ 9156509 w 9702102"/>
              <a:gd name="connsiteY4" fmla="*/ 4182507 h 4586634"/>
              <a:gd name="connsiteX5" fmla="*/ 8374371 w 9702102"/>
              <a:gd name="connsiteY5" fmla="*/ 4204128 h 4586634"/>
              <a:gd name="connsiteX6" fmla="*/ 7989742 w 9702102"/>
              <a:gd name="connsiteY6" fmla="*/ 4209360 h 4586634"/>
              <a:gd name="connsiteX7" fmla="*/ 7189698 w 9702102"/>
              <a:gd name="connsiteY7" fmla="*/ 4586011 h 4586634"/>
              <a:gd name="connsiteX8" fmla="*/ 7389118 w 9702102"/>
              <a:gd name="connsiteY8" fmla="*/ 4224917 h 4586634"/>
              <a:gd name="connsiteX9" fmla="*/ 7169685 w 9702102"/>
              <a:gd name="connsiteY9" fmla="*/ 4213739 h 4586634"/>
              <a:gd name="connsiteX10" fmla="*/ 5703149 w 9702102"/>
              <a:gd name="connsiteY10" fmla="*/ 4206673 h 4586634"/>
              <a:gd name="connsiteX11" fmla="*/ 191266 w 9702102"/>
              <a:gd name="connsiteY11" fmla="*/ 4298452 h 4586634"/>
              <a:gd name="connsiteX12" fmla="*/ 45709 w 9702102"/>
              <a:gd name="connsiteY12" fmla="*/ 2523144 h 4586634"/>
              <a:gd name="connsiteX13" fmla="*/ 0 w 9702102"/>
              <a:gd name="connsiteY13" fmla="*/ 109226 h 4586634"/>
              <a:gd name="connsiteX14" fmla="*/ 6334131 w 9702102"/>
              <a:gd name="connsiteY14" fmla="*/ 53202 h 4586634"/>
              <a:gd name="connsiteX15" fmla="*/ 8936301 w 9702102"/>
              <a:gd name="connsiteY15" fmla="*/ 13360 h 4586634"/>
              <a:gd name="connsiteX16" fmla="*/ 9439106 w 9702102"/>
              <a:gd name="connsiteY16" fmla="*/ 3457 h 4586634"/>
              <a:gd name="connsiteX0" fmla="*/ 9439106 w 9702102"/>
              <a:gd name="connsiteY0" fmla="*/ 3457 h 4586634"/>
              <a:gd name="connsiteX1" fmla="*/ 9667517 w 9702102"/>
              <a:gd name="connsiteY1" fmla="*/ 99832 h 4586634"/>
              <a:gd name="connsiteX2" fmla="*/ 9675361 w 9702102"/>
              <a:gd name="connsiteY2" fmla="*/ 1857734 h 4586634"/>
              <a:gd name="connsiteX3" fmla="*/ 9667887 w 9702102"/>
              <a:gd name="connsiteY3" fmla="*/ 4161358 h 4586634"/>
              <a:gd name="connsiteX4" fmla="*/ 9156509 w 9702102"/>
              <a:gd name="connsiteY4" fmla="*/ 4182507 h 4586634"/>
              <a:gd name="connsiteX5" fmla="*/ 8374371 w 9702102"/>
              <a:gd name="connsiteY5" fmla="*/ 4204128 h 4586634"/>
              <a:gd name="connsiteX6" fmla="*/ 7989742 w 9702102"/>
              <a:gd name="connsiteY6" fmla="*/ 4209360 h 4586634"/>
              <a:gd name="connsiteX7" fmla="*/ 7189698 w 9702102"/>
              <a:gd name="connsiteY7" fmla="*/ 4586011 h 4586634"/>
              <a:gd name="connsiteX8" fmla="*/ 7389118 w 9702102"/>
              <a:gd name="connsiteY8" fmla="*/ 4224917 h 4586634"/>
              <a:gd name="connsiteX9" fmla="*/ 7169685 w 9702102"/>
              <a:gd name="connsiteY9" fmla="*/ 4213739 h 4586634"/>
              <a:gd name="connsiteX10" fmla="*/ 5941688 w 9702102"/>
              <a:gd name="connsiteY10" fmla="*/ 4246430 h 4586634"/>
              <a:gd name="connsiteX11" fmla="*/ 191266 w 9702102"/>
              <a:gd name="connsiteY11" fmla="*/ 4298452 h 4586634"/>
              <a:gd name="connsiteX12" fmla="*/ 45709 w 9702102"/>
              <a:gd name="connsiteY12" fmla="*/ 2523144 h 4586634"/>
              <a:gd name="connsiteX13" fmla="*/ 0 w 9702102"/>
              <a:gd name="connsiteY13" fmla="*/ 109226 h 4586634"/>
              <a:gd name="connsiteX14" fmla="*/ 6334131 w 9702102"/>
              <a:gd name="connsiteY14" fmla="*/ 53202 h 4586634"/>
              <a:gd name="connsiteX15" fmla="*/ 8936301 w 9702102"/>
              <a:gd name="connsiteY15" fmla="*/ 13360 h 4586634"/>
              <a:gd name="connsiteX16" fmla="*/ 9439106 w 9702102"/>
              <a:gd name="connsiteY16" fmla="*/ 3457 h 4586634"/>
              <a:gd name="connsiteX0" fmla="*/ 9452358 w 9715354"/>
              <a:gd name="connsiteY0" fmla="*/ 3457 h 4586634"/>
              <a:gd name="connsiteX1" fmla="*/ 9680769 w 9715354"/>
              <a:gd name="connsiteY1" fmla="*/ 99832 h 4586634"/>
              <a:gd name="connsiteX2" fmla="*/ 9688613 w 9715354"/>
              <a:gd name="connsiteY2" fmla="*/ 1857734 h 4586634"/>
              <a:gd name="connsiteX3" fmla="*/ 9681139 w 9715354"/>
              <a:gd name="connsiteY3" fmla="*/ 4161358 h 4586634"/>
              <a:gd name="connsiteX4" fmla="*/ 9169761 w 9715354"/>
              <a:gd name="connsiteY4" fmla="*/ 4182507 h 4586634"/>
              <a:gd name="connsiteX5" fmla="*/ 8387623 w 9715354"/>
              <a:gd name="connsiteY5" fmla="*/ 4204128 h 4586634"/>
              <a:gd name="connsiteX6" fmla="*/ 8002994 w 9715354"/>
              <a:gd name="connsiteY6" fmla="*/ 4209360 h 4586634"/>
              <a:gd name="connsiteX7" fmla="*/ 7202950 w 9715354"/>
              <a:gd name="connsiteY7" fmla="*/ 4586011 h 4586634"/>
              <a:gd name="connsiteX8" fmla="*/ 7402370 w 9715354"/>
              <a:gd name="connsiteY8" fmla="*/ 4224917 h 4586634"/>
              <a:gd name="connsiteX9" fmla="*/ 7182937 w 9715354"/>
              <a:gd name="connsiteY9" fmla="*/ 4213739 h 4586634"/>
              <a:gd name="connsiteX10" fmla="*/ 5954940 w 9715354"/>
              <a:gd name="connsiteY10" fmla="*/ 4246430 h 4586634"/>
              <a:gd name="connsiteX11" fmla="*/ 204518 w 9715354"/>
              <a:gd name="connsiteY11" fmla="*/ 4298452 h 4586634"/>
              <a:gd name="connsiteX12" fmla="*/ 58961 w 9715354"/>
              <a:gd name="connsiteY12" fmla="*/ 2523144 h 4586634"/>
              <a:gd name="connsiteX13" fmla="*/ 0 w 9715354"/>
              <a:gd name="connsiteY13" fmla="*/ 29712 h 4586634"/>
              <a:gd name="connsiteX14" fmla="*/ 6347383 w 9715354"/>
              <a:gd name="connsiteY14" fmla="*/ 53202 h 4586634"/>
              <a:gd name="connsiteX15" fmla="*/ 8949553 w 9715354"/>
              <a:gd name="connsiteY15" fmla="*/ 13360 h 4586634"/>
              <a:gd name="connsiteX16" fmla="*/ 9452358 w 9715354"/>
              <a:gd name="connsiteY16" fmla="*/ 3457 h 4586634"/>
              <a:gd name="connsiteX0" fmla="*/ 9452358 w 9715354"/>
              <a:gd name="connsiteY0" fmla="*/ 3457 h 4586593"/>
              <a:gd name="connsiteX1" fmla="*/ 9680769 w 9715354"/>
              <a:gd name="connsiteY1" fmla="*/ 99832 h 4586593"/>
              <a:gd name="connsiteX2" fmla="*/ 9688613 w 9715354"/>
              <a:gd name="connsiteY2" fmla="*/ 1857734 h 4586593"/>
              <a:gd name="connsiteX3" fmla="*/ 9681139 w 9715354"/>
              <a:gd name="connsiteY3" fmla="*/ 4161358 h 4586593"/>
              <a:gd name="connsiteX4" fmla="*/ 9169761 w 9715354"/>
              <a:gd name="connsiteY4" fmla="*/ 4182507 h 4586593"/>
              <a:gd name="connsiteX5" fmla="*/ 8387623 w 9715354"/>
              <a:gd name="connsiteY5" fmla="*/ 4204128 h 4586593"/>
              <a:gd name="connsiteX6" fmla="*/ 8002994 w 9715354"/>
              <a:gd name="connsiteY6" fmla="*/ 4209360 h 4586593"/>
              <a:gd name="connsiteX7" fmla="*/ 7202950 w 9715354"/>
              <a:gd name="connsiteY7" fmla="*/ 4586011 h 4586593"/>
              <a:gd name="connsiteX8" fmla="*/ 7373495 w 9715354"/>
              <a:gd name="connsiteY8" fmla="*/ 4205666 h 4586593"/>
              <a:gd name="connsiteX9" fmla="*/ 7182937 w 9715354"/>
              <a:gd name="connsiteY9" fmla="*/ 4213739 h 4586593"/>
              <a:gd name="connsiteX10" fmla="*/ 5954940 w 9715354"/>
              <a:gd name="connsiteY10" fmla="*/ 4246430 h 4586593"/>
              <a:gd name="connsiteX11" fmla="*/ 204518 w 9715354"/>
              <a:gd name="connsiteY11" fmla="*/ 4298452 h 4586593"/>
              <a:gd name="connsiteX12" fmla="*/ 58961 w 9715354"/>
              <a:gd name="connsiteY12" fmla="*/ 2523144 h 4586593"/>
              <a:gd name="connsiteX13" fmla="*/ 0 w 9715354"/>
              <a:gd name="connsiteY13" fmla="*/ 29712 h 4586593"/>
              <a:gd name="connsiteX14" fmla="*/ 6347383 w 9715354"/>
              <a:gd name="connsiteY14" fmla="*/ 53202 h 4586593"/>
              <a:gd name="connsiteX15" fmla="*/ 8949553 w 9715354"/>
              <a:gd name="connsiteY15" fmla="*/ 13360 h 4586593"/>
              <a:gd name="connsiteX16" fmla="*/ 9452358 w 9715354"/>
              <a:gd name="connsiteY16" fmla="*/ 3457 h 4586593"/>
              <a:gd name="connsiteX0" fmla="*/ 9452358 w 9715354"/>
              <a:gd name="connsiteY0" fmla="*/ 3457 h 4586593"/>
              <a:gd name="connsiteX1" fmla="*/ 9680769 w 9715354"/>
              <a:gd name="connsiteY1" fmla="*/ 99832 h 4586593"/>
              <a:gd name="connsiteX2" fmla="*/ 9688613 w 9715354"/>
              <a:gd name="connsiteY2" fmla="*/ 1857734 h 4586593"/>
              <a:gd name="connsiteX3" fmla="*/ 9681139 w 9715354"/>
              <a:gd name="connsiteY3" fmla="*/ 4161358 h 4586593"/>
              <a:gd name="connsiteX4" fmla="*/ 9169761 w 9715354"/>
              <a:gd name="connsiteY4" fmla="*/ 4182507 h 4586593"/>
              <a:gd name="connsiteX5" fmla="*/ 8387623 w 9715354"/>
              <a:gd name="connsiteY5" fmla="*/ 4204128 h 4586593"/>
              <a:gd name="connsiteX6" fmla="*/ 8002994 w 9715354"/>
              <a:gd name="connsiteY6" fmla="*/ 4209360 h 4586593"/>
              <a:gd name="connsiteX7" fmla="*/ 7202950 w 9715354"/>
              <a:gd name="connsiteY7" fmla="*/ 4586011 h 4586593"/>
              <a:gd name="connsiteX8" fmla="*/ 7373495 w 9715354"/>
              <a:gd name="connsiteY8" fmla="*/ 4205666 h 4586593"/>
              <a:gd name="connsiteX9" fmla="*/ 7182937 w 9715354"/>
              <a:gd name="connsiteY9" fmla="*/ 4213739 h 4586593"/>
              <a:gd name="connsiteX10" fmla="*/ 5954940 w 9715354"/>
              <a:gd name="connsiteY10" fmla="*/ 4246430 h 4586593"/>
              <a:gd name="connsiteX11" fmla="*/ 204518 w 9715354"/>
              <a:gd name="connsiteY11" fmla="*/ 4298452 h 4586593"/>
              <a:gd name="connsiteX12" fmla="*/ 58961 w 9715354"/>
              <a:gd name="connsiteY12" fmla="*/ 2523144 h 4586593"/>
              <a:gd name="connsiteX13" fmla="*/ 0 w 9715354"/>
              <a:gd name="connsiteY13" fmla="*/ 29712 h 4586593"/>
              <a:gd name="connsiteX14" fmla="*/ 6347383 w 9715354"/>
              <a:gd name="connsiteY14" fmla="*/ 53202 h 4586593"/>
              <a:gd name="connsiteX15" fmla="*/ 8949553 w 9715354"/>
              <a:gd name="connsiteY15" fmla="*/ 13360 h 4586593"/>
              <a:gd name="connsiteX16" fmla="*/ 9452358 w 9715354"/>
              <a:gd name="connsiteY16" fmla="*/ 3457 h 4586593"/>
              <a:gd name="connsiteX0" fmla="*/ 9452358 w 9715354"/>
              <a:gd name="connsiteY0" fmla="*/ 3457 h 4586593"/>
              <a:gd name="connsiteX1" fmla="*/ 9680769 w 9715354"/>
              <a:gd name="connsiteY1" fmla="*/ 99832 h 4586593"/>
              <a:gd name="connsiteX2" fmla="*/ 9688613 w 9715354"/>
              <a:gd name="connsiteY2" fmla="*/ 1857734 h 4586593"/>
              <a:gd name="connsiteX3" fmla="*/ 9681139 w 9715354"/>
              <a:gd name="connsiteY3" fmla="*/ 4161358 h 4586593"/>
              <a:gd name="connsiteX4" fmla="*/ 9169761 w 9715354"/>
              <a:gd name="connsiteY4" fmla="*/ 4182507 h 4586593"/>
              <a:gd name="connsiteX5" fmla="*/ 8387623 w 9715354"/>
              <a:gd name="connsiteY5" fmla="*/ 4204128 h 4586593"/>
              <a:gd name="connsiteX6" fmla="*/ 8002994 w 9715354"/>
              <a:gd name="connsiteY6" fmla="*/ 4209360 h 4586593"/>
              <a:gd name="connsiteX7" fmla="*/ 7202950 w 9715354"/>
              <a:gd name="connsiteY7" fmla="*/ 4586011 h 4586593"/>
              <a:gd name="connsiteX8" fmla="*/ 7373495 w 9715354"/>
              <a:gd name="connsiteY8" fmla="*/ 4205666 h 4586593"/>
              <a:gd name="connsiteX9" fmla="*/ 7182937 w 9715354"/>
              <a:gd name="connsiteY9" fmla="*/ 4213739 h 4586593"/>
              <a:gd name="connsiteX10" fmla="*/ 5954940 w 9715354"/>
              <a:gd name="connsiteY10" fmla="*/ 4246430 h 4586593"/>
              <a:gd name="connsiteX11" fmla="*/ 204518 w 9715354"/>
              <a:gd name="connsiteY11" fmla="*/ 4298452 h 4586593"/>
              <a:gd name="connsiteX12" fmla="*/ 58961 w 9715354"/>
              <a:gd name="connsiteY12" fmla="*/ 2523144 h 4586593"/>
              <a:gd name="connsiteX13" fmla="*/ 0 w 9715354"/>
              <a:gd name="connsiteY13" fmla="*/ 29712 h 4586593"/>
              <a:gd name="connsiteX14" fmla="*/ 6347383 w 9715354"/>
              <a:gd name="connsiteY14" fmla="*/ 53202 h 4586593"/>
              <a:gd name="connsiteX15" fmla="*/ 8949553 w 9715354"/>
              <a:gd name="connsiteY15" fmla="*/ 13360 h 4586593"/>
              <a:gd name="connsiteX16" fmla="*/ 9452358 w 9715354"/>
              <a:gd name="connsiteY16" fmla="*/ 3457 h 4586593"/>
              <a:gd name="connsiteX0" fmla="*/ 9452358 w 9715354"/>
              <a:gd name="connsiteY0" fmla="*/ 3457 h 4586593"/>
              <a:gd name="connsiteX1" fmla="*/ 9680769 w 9715354"/>
              <a:gd name="connsiteY1" fmla="*/ 99832 h 4586593"/>
              <a:gd name="connsiteX2" fmla="*/ 9688613 w 9715354"/>
              <a:gd name="connsiteY2" fmla="*/ 1857734 h 4586593"/>
              <a:gd name="connsiteX3" fmla="*/ 9681139 w 9715354"/>
              <a:gd name="connsiteY3" fmla="*/ 4161358 h 4586593"/>
              <a:gd name="connsiteX4" fmla="*/ 9169761 w 9715354"/>
              <a:gd name="connsiteY4" fmla="*/ 4182507 h 4586593"/>
              <a:gd name="connsiteX5" fmla="*/ 8387623 w 9715354"/>
              <a:gd name="connsiteY5" fmla="*/ 4204128 h 4586593"/>
              <a:gd name="connsiteX6" fmla="*/ 8002994 w 9715354"/>
              <a:gd name="connsiteY6" fmla="*/ 4209360 h 4586593"/>
              <a:gd name="connsiteX7" fmla="*/ 7202950 w 9715354"/>
              <a:gd name="connsiteY7" fmla="*/ 4586011 h 4586593"/>
              <a:gd name="connsiteX8" fmla="*/ 7373495 w 9715354"/>
              <a:gd name="connsiteY8" fmla="*/ 4205666 h 4586593"/>
              <a:gd name="connsiteX9" fmla="*/ 7182937 w 9715354"/>
              <a:gd name="connsiteY9" fmla="*/ 4213739 h 4586593"/>
              <a:gd name="connsiteX10" fmla="*/ 5954940 w 9715354"/>
              <a:gd name="connsiteY10" fmla="*/ 4246430 h 4586593"/>
              <a:gd name="connsiteX11" fmla="*/ 186170 w 9715354"/>
              <a:gd name="connsiteY11" fmla="*/ 4249291 h 4586593"/>
              <a:gd name="connsiteX12" fmla="*/ 58961 w 9715354"/>
              <a:gd name="connsiteY12" fmla="*/ 2523144 h 4586593"/>
              <a:gd name="connsiteX13" fmla="*/ 0 w 9715354"/>
              <a:gd name="connsiteY13" fmla="*/ 29712 h 4586593"/>
              <a:gd name="connsiteX14" fmla="*/ 6347383 w 9715354"/>
              <a:gd name="connsiteY14" fmla="*/ 53202 h 4586593"/>
              <a:gd name="connsiteX15" fmla="*/ 8949553 w 9715354"/>
              <a:gd name="connsiteY15" fmla="*/ 13360 h 4586593"/>
              <a:gd name="connsiteX16" fmla="*/ 9452358 w 9715354"/>
              <a:gd name="connsiteY16" fmla="*/ 3457 h 4586593"/>
              <a:gd name="connsiteX0" fmla="*/ 9394607 w 9657603"/>
              <a:gd name="connsiteY0" fmla="*/ 3457 h 4586593"/>
              <a:gd name="connsiteX1" fmla="*/ 9623018 w 9657603"/>
              <a:gd name="connsiteY1" fmla="*/ 99832 h 4586593"/>
              <a:gd name="connsiteX2" fmla="*/ 9630862 w 9657603"/>
              <a:gd name="connsiteY2" fmla="*/ 1857734 h 4586593"/>
              <a:gd name="connsiteX3" fmla="*/ 9623388 w 9657603"/>
              <a:gd name="connsiteY3" fmla="*/ 4161358 h 4586593"/>
              <a:gd name="connsiteX4" fmla="*/ 9112010 w 9657603"/>
              <a:gd name="connsiteY4" fmla="*/ 4182507 h 4586593"/>
              <a:gd name="connsiteX5" fmla="*/ 8329872 w 9657603"/>
              <a:gd name="connsiteY5" fmla="*/ 4204128 h 4586593"/>
              <a:gd name="connsiteX6" fmla="*/ 7945243 w 9657603"/>
              <a:gd name="connsiteY6" fmla="*/ 4209360 h 4586593"/>
              <a:gd name="connsiteX7" fmla="*/ 7145199 w 9657603"/>
              <a:gd name="connsiteY7" fmla="*/ 4586011 h 4586593"/>
              <a:gd name="connsiteX8" fmla="*/ 7315744 w 9657603"/>
              <a:gd name="connsiteY8" fmla="*/ 4205666 h 4586593"/>
              <a:gd name="connsiteX9" fmla="*/ 7125186 w 9657603"/>
              <a:gd name="connsiteY9" fmla="*/ 4213739 h 4586593"/>
              <a:gd name="connsiteX10" fmla="*/ 5897189 w 9657603"/>
              <a:gd name="connsiteY10" fmla="*/ 4246430 h 4586593"/>
              <a:gd name="connsiteX11" fmla="*/ 128419 w 9657603"/>
              <a:gd name="connsiteY11" fmla="*/ 4249291 h 4586593"/>
              <a:gd name="connsiteX12" fmla="*/ 1210 w 9657603"/>
              <a:gd name="connsiteY12" fmla="*/ 2523144 h 4586593"/>
              <a:gd name="connsiteX13" fmla="*/ 107383 w 9657603"/>
              <a:gd name="connsiteY13" fmla="*/ 46100 h 4586593"/>
              <a:gd name="connsiteX14" fmla="*/ 6289632 w 9657603"/>
              <a:gd name="connsiteY14" fmla="*/ 53202 h 4586593"/>
              <a:gd name="connsiteX15" fmla="*/ 8891802 w 9657603"/>
              <a:gd name="connsiteY15" fmla="*/ 13360 h 4586593"/>
              <a:gd name="connsiteX16" fmla="*/ 9394607 w 9657603"/>
              <a:gd name="connsiteY16" fmla="*/ 3457 h 4586593"/>
              <a:gd name="connsiteX0" fmla="*/ 9394607 w 9657603"/>
              <a:gd name="connsiteY0" fmla="*/ 3457 h 4586636"/>
              <a:gd name="connsiteX1" fmla="*/ 9623018 w 9657603"/>
              <a:gd name="connsiteY1" fmla="*/ 99832 h 4586636"/>
              <a:gd name="connsiteX2" fmla="*/ 9630862 w 9657603"/>
              <a:gd name="connsiteY2" fmla="*/ 1857734 h 4586636"/>
              <a:gd name="connsiteX3" fmla="*/ 9623388 w 9657603"/>
              <a:gd name="connsiteY3" fmla="*/ 4161358 h 4586636"/>
              <a:gd name="connsiteX4" fmla="*/ 9112010 w 9657603"/>
              <a:gd name="connsiteY4" fmla="*/ 4182507 h 4586636"/>
              <a:gd name="connsiteX5" fmla="*/ 8329872 w 9657603"/>
              <a:gd name="connsiteY5" fmla="*/ 4204128 h 4586636"/>
              <a:gd name="connsiteX6" fmla="*/ 7945243 w 9657603"/>
              <a:gd name="connsiteY6" fmla="*/ 4209360 h 4586636"/>
              <a:gd name="connsiteX7" fmla="*/ 7145199 w 9657603"/>
              <a:gd name="connsiteY7" fmla="*/ 4586011 h 4586636"/>
              <a:gd name="connsiteX8" fmla="*/ 7281267 w 9657603"/>
              <a:gd name="connsiteY8" fmla="*/ 4225802 h 4586636"/>
              <a:gd name="connsiteX9" fmla="*/ 7125186 w 9657603"/>
              <a:gd name="connsiteY9" fmla="*/ 4213739 h 4586636"/>
              <a:gd name="connsiteX10" fmla="*/ 5897189 w 9657603"/>
              <a:gd name="connsiteY10" fmla="*/ 4246430 h 4586636"/>
              <a:gd name="connsiteX11" fmla="*/ 128419 w 9657603"/>
              <a:gd name="connsiteY11" fmla="*/ 4249291 h 4586636"/>
              <a:gd name="connsiteX12" fmla="*/ 1210 w 9657603"/>
              <a:gd name="connsiteY12" fmla="*/ 2523144 h 4586636"/>
              <a:gd name="connsiteX13" fmla="*/ 107383 w 9657603"/>
              <a:gd name="connsiteY13" fmla="*/ 46100 h 4586636"/>
              <a:gd name="connsiteX14" fmla="*/ 6289632 w 9657603"/>
              <a:gd name="connsiteY14" fmla="*/ 53202 h 4586636"/>
              <a:gd name="connsiteX15" fmla="*/ 8891802 w 9657603"/>
              <a:gd name="connsiteY15" fmla="*/ 13360 h 4586636"/>
              <a:gd name="connsiteX16" fmla="*/ 9394607 w 9657603"/>
              <a:gd name="connsiteY16" fmla="*/ 3457 h 4586636"/>
              <a:gd name="connsiteX0" fmla="*/ 9394607 w 9657603"/>
              <a:gd name="connsiteY0" fmla="*/ 3457 h 4620127"/>
              <a:gd name="connsiteX1" fmla="*/ 9623018 w 9657603"/>
              <a:gd name="connsiteY1" fmla="*/ 99832 h 4620127"/>
              <a:gd name="connsiteX2" fmla="*/ 9630862 w 9657603"/>
              <a:gd name="connsiteY2" fmla="*/ 1857734 h 4620127"/>
              <a:gd name="connsiteX3" fmla="*/ 9623388 w 9657603"/>
              <a:gd name="connsiteY3" fmla="*/ 4161358 h 4620127"/>
              <a:gd name="connsiteX4" fmla="*/ 9112010 w 9657603"/>
              <a:gd name="connsiteY4" fmla="*/ 4182507 h 4620127"/>
              <a:gd name="connsiteX5" fmla="*/ 8329872 w 9657603"/>
              <a:gd name="connsiteY5" fmla="*/ 4204128 h 4620127"/>
              <a:gd name="connsiteX6" fmla="*/ 7945243 w 9657603"/>
              <a:gd name="connsiteY6" fmla="*/ 4209360 h 4620127"/>
              <a:gd name="connsiteX7" fmla="*/ 7110723 w 9657603"/>
              <a:gd name="connsiteY7" fmla="*/ 4619570 h 4620127"/>
              <a:gd name="connsiteX8" fmla="*/ 7281267 w 9657603"/>
              <a:gd name="connsiteY8" fmla="*/ 4225802 h 4620127"/>
              <a:gd name="connsiteX9" fmla="*/ 7125186 w 9657603"/>
              <a:gd name="connsiteY9" fmla="*/ 4213739 h 4620127"/>
              <a:gd name="connsiteX10" fmla="*/ 5897189 w 9657603"/>
              <a:gd name="connsiteY10" fmla="*/ 4246430 h 4620127"/>
              <a:gd name="connsiteX11" fmla="*/ 128419 w 9657603"/>
              <a:gd name="connsiteY11" fmla="*/ 4249291 h 4620127"/>
              <a:gd name="connsiteX12" fmla="*/ 1210 w 9657603"/>
              <a:gd name="connsiteY12" fmla="*/ 2523144 h 4620127"/>
              <a:gd name="connsiteX13" fmla="*/ 107383 w 9657603"/>
              <a:gd name="connsiteY13" fmla="*/ 46100 h 4620127"/>
              <a:gd name="connsiteX14" fmla="*/ 6289632 w 9657603"/>
              <a:gd name="connsiteY14" fmla="*/ 53202 h 4620127"/>
              <a:gd name="connsiteX15" fmla="*/ 8891802 w 9657603"/>
              <a:gd name="connsiteY15" fmla="*/ 13360 h 4620127"/>
              <a:gd name="connsiteX16" fmla="*/ 9394607 w 9657603"/>
              <a:gd name="connsiteY16" fmla="*/ 3457 h 4620127"/>
              <a:gd name="connsiteX0" fmla="*/ 9394607 w 9657603"/>
              <a:gd name="connsiteY0" fmla="*/ 3457 h 4620127"/>
              <a:gd name="connsiteX1" fmla="*/ 9623018 w 9657603"/>
              <a:gd name="connsiteY1" fmla="*/ 99832 h 4620127"/>
              <a:gd name="connsiteX2" fmla="*/ 9630862 w 9657603"/>
              <a:gd name="connsiteY2" fmla="*/ 1857734 h 4620127"/>
              <a:gd name="connsiteX3" fmla="*/ 9623388 w 9657603"/>
              <a:gd name="connsiteY3" fmla="*/ 4161358 h 4620127"/>
              <a:gd name="connsiteX4" fmla="*/ 9112010 w 9657603"/>
              <a:gd name="connsiteY4" fmla="*/ 4182507 h 4620127"/>
              <a:gd name="connsiteX5" fmla="*/ 8329872 w 9657603"/>
              <a:gd name="connsiteY5" fmla="*/ 4204128 h 4620127"/>
              <a:gd name="connsiteX6" fmla="*/ 7986614 w 9657603"/>
              <a:gd name="connsiteY6" fmla="*/ 4209361 h 4620127"/>
              <a:gd name="connsiteX7" fmla="*/ 7110723 w 9657603"/>
              <a:gd name="connsiteY7" fmla="*/ 4619570 h 4620127"/>
              <a:gd name="connsiteX8" fmla="*/ 7281267 w 9657603"/>
              <a:gd name="connsiteY8" fmla="*/ 4225802 h 4620127"/>
              <a:gd name="connsiteX9" fmla="*/ 7125186 w 9657603"/>
              <a:gd name="connsiteY9" fmla="*/ 4213739 h 4620127"/>
              <a:gd name="connsiteX10" fmla="*/ 5897189 w 9657603"/>
              <a:gd name="connsiteY10" fmla="*/ 4246430 h 4620127"/>
              <a:gd name="connsiteX11" fmla="*/ 128419 w 9657603"/>
              <a:gd name="connsiteY11" fmla="*/ 4249291 h 4620127"/>
              <a:gd name="connsiteX12" fmla="*/ 1210 w 9657603"/>
              <a:gd name="connsiteY12" fmla="*/ 2523144 h 4620127"/>
              <a:gd name="connsiteX13" fmla="*/ 107383 w 9657603"/>
              <a:gd name="connsiteY13" fmla="*/ 46100 h 4620127"/>
              <a:gd name="connsiteX14" fmla="*/ 6289632 w 9657603"/>
              <a:gd name="connsiteY14" fmla="*/ 53202 h 4620127"/>
              <a:gd name="connsiteX15" fmla="*/ 8891802 w 9657603"/>
              <a:gd name="connsiteY15" fmla="*/ 13360 h 4620127"/>
              <a:gd name="connsiteX16" fmla="*/ 9394607 w 9657603"/>
              <a:gd name="connsiteY16" fmla="*/ 3457 h 4620127"/>
              <a:gd name="connsiteX0" fmla="*/ 9394607 w 9657603"/>
              <a:gd name="connsiteY0" fmla="*/ 3457 h 4645112"/>
              <a:gd name="connsiteX1" fmla="*/ 9623018 w 9657603"/>
              <a:gd name="connsiteY1" fmla="*/ 99832 h 4645112"/>
              <a:gd name="connsiteX2" fmla="*/ 9630862 w 9657603"/>
              <a:gd name="connsiteY2" fmla="*/ 1857734 h 4645112"/>
              <a:gd name="connsiteX3" fmla="*/ 9623388 w 9657603"/>
              <a:gd name="connsiteY3" fmla="*/ 4161358 h 4645112"/>
              <a:gd name="connsiteX4" fmla="*/ 9112010 w 9657603"/>
              <a:gd name="connsiteY4" fmla="*/ 4182507 h 4645112"/>
              <a:gd name="connsiteX5" fmla="*/ 8329872 w 9657603"/>
              <a:gd name="connsiteY5" fmla="*/ 4204128 h 4645112"/>
              <a:gd name="connsiteX6" fmla="*/ 7986614 w 9657603"/>
              <a:gd name="connsiteY6" fmla="*/ 4209361 h 4645112"/>
              <a:gd name="connsiteX7" fmla="*/ 7220281 w 9657603"/>
              <a:gd name="connsiteY7" fmla="*/ 4644597 h 4645112"/>
              <a:gd name="connsiteX8" fmla="*/ 7281267 w 9657603"/>
              <a:gd name="connsiteY8" fmla="*/ 4225802 h 4645112"/>
              <a:gd name="connsiteX9" fmla="*/ 7125186 w 9657603"/>
              <a:gd name="connsiteY9" fmla="*/ 4213739 h 4645112"/>
              <a:gd name="connsiteX10" fmla="*/ 5897189 w 9657603"/>
              <a:gd name="connsiteY10" fmla="*/ 4246430 h 4645112"/>
              <a:gd name="connsiteX11" fmla="*/ 128419 w 9657603"/>
              <a:gd name="connsiteY11" fmla="*/ 4249291 h 4645112"/>
              <a:gd name="connsiteX12" fmla="*/ 1210 w 9657603"/>
              <a:gd name="connsiteY12" fmla="*/ 2523144 h 4645112"/>
              <a:gd name="connsiteX13" fmla="*/ 107383 w 9657603"/>
              <a:gd name="connsiteY13" fmla="*/ 46100 h 4645112"/>
              <a:gd name="connsiteX14" fmla="*/ 6289632 w 9657603"/>
              <a:gd name="connsiteY14" fmla="*/ 53202 h 4645112"/>
              <a:gd name="connsiteX15" fmla="*/ 8891802 w 9657603"/>
              <a:gd name="connsiteY15" fmla="*/ 13360 h 4645112"/>
              <a:gd name="connsiteX16" fmla="*/ 9394607 w 9657603"/>
              <a:gd name="connsiteY16" fmla="*/ 3457 h 4645112"/>
              <a:gd name="connsiteX0" fmla="*/ 9394607 w 9657603"/>
              <a:gd name="connsiteY0" fmla="*/ 3457 h 4645112"/>
              <a:gd name="connsiteX1" fmla="*/ 9623018 w 9657603"/>
              <a:gd name="connsiteY1" fmla="*/ 99832 h 4645112"/>
              <a:gd name="connsiteX2" fmla="*/ 9630862 w 9657603"/>
              <a:gd name="connsiteY2" fmla="*/ 1857734 h 4645112"/>
              <a:gd name="connsiteX3" fmla="*/ 9623388 w 9657603"/>
              <a:gd name="connsiteY3" fmla="*/ 4161358 h 4645112"/>
              <a:gd name="connsiteX4" fmla="*/ 9112010 w 9657603"/>
              <a:gd name="connsiteY4" fmla="*/ 4182507 h 4645112"/>
              <a:gd name="connsiteX5" fmla="*/ 8329872 w 9657603"/>
              <a:gd name="connsiteY5" fmla="*/ 4204128 h 4645112"/>
              <a:gd name="connsiteX6" fmla="*/ 7986614 w 9657603"/>
              <a:gd name="connsiteY6" fmla="*/ 4209361 h 4645112"/>
              <a:gd name="connsiteX7" fmla="*/ 7220281 w 9657603"/>
              <a:gd name="connsiteY7" fmla="*/ 4644597 h 4645112"/>
              <a:gd name="connsiteX8" fmla="*/ 7281267 w 9657603"/>
              <a:gd name="connsiteY8" fmla="*/ 4225802 h 4645112"/>
              <a:gd name="connsiteX9" fmla="*/ 7125186 w 9657603"/>
              <a:gd name="connsiteY9" fmla="*/ 4213739 h 4645112"/>
              <a:gd name="connsiteX10" fmla="*/ 5897189 w 9657603"/>
              <a:gd name="connsiteY10" fmla="*/ 4246430 h 4645112"/>
              <a:gd name="connsiteX11" fmla="*/ 128419 w 9657603"/>
              <a:gd name="connsiteY11" fmla="*/ 4249291 h 4645112"/>
              <a:gd name="connsiteX12" fmla="*/ 1210 w 9657603"/>
              <a:gd name="connsiteY12" fmla="*/ 2523144 h 4645112"/>
              <a:gd name="connsiteX13" fmla="*/ 107383 w 9657603"/>
              <a:gd name="connsiteY13" fmla="*/ 46100 h 4645112"/>
              <a:gd name="connsiteX14" fmla="*/ 6289632 w 9657603"/>
              <a:gd name="connsiteY14" fmla="*/ 53202 h 4645112"/>
              <a:gd name="connsiteX15" fmla="*/ 8891802 w 9657603"/>
              <a:gd name="connsiteY15" fmla="*/ 13360 h 4645112"/>
              <a:gd name="connsiteX16" fmla="*/ 9394607 w 9657603"/>
              <a:gd name="connsiteY16" fmla="*/ 3457 h 4645112"/>
              <a:gd name="connsiteX0" fmla="*/ 9394607 w 9657603"/>
              <a:gd name="connsiteY0" fmla="*/ 3457 h 4703432"/>
              <a:gd name="connsiteX1" fmla="*/ 9623018 w 9657603"/>
              <a:gd name="connsiteY1" fmla="*/ 99832 h 4703432"/>
              <a:gd name="connsiteX2" fmla="*/ 9630862 w 9657603"/>
              <a:gd name="connsiteY2" fmla="*/ 1857734 h 4703432"/>
              <a:gd name="connsiteX3" fmla="*/ 9623388 w 9657603"/>
              <a:gd name="connsiteY3" fmla="*/ 4161358 h 4703432"/>
              <a:gd name="connsiteX4" fmla="*/ 9112010 w 9657603"/>
              <a:gd name="connsiteY4" fmla="*/ 4182507 h 4703432"/>
              <a:gd name="connsiteX5" fmla="*/ 8329872 w 9657603"/>
              <a:gd name="connsiteY5" fmla="*/ 4204128 h 4703432"/>
              <a:gd name="connsiteX6" fmla="*/ 7986614 w 9657603"/>
              <a:gd name="connsiteY6" fmla="*/ 4209361 h 4703432"/>
              <a:gd name="connsiteX7" fmla="*/ 7212456 w 9657603"/>
              <a:gd name="connsiteY7" fmla="*/ 4702993 h 4703432"/>
              <a:gd name="connsiteX8" fmla="*/ 7281267 w 9657603"/>
              <a:gd name="connsiteY8" fmla="*/ 4225802 h 4703432"/>
              <a:gd name="connsiteX9" fmla="*/ 7125186 w 9657603"/>
              <a:gd name="connsiteY9" fmla="*/ 4213739 h 4703432"/>
              <a:gd name="connsiteX10" fmla="*/ 5897189 w 9657603"/>
              <a:gd name="connsiteY10" fmla="*/ 4246430 h 4703432"/>
              <a:gd name="connsiteX11" fmla="*/ 128419 w 9657603"/>
              <a:gd name="connsiteY11" fmla="*/ 4249291 h 4703432"/>
              <a:gd name="connsiteX12" fmla="*/ 1210 w 9657603"/>
              <a:gd name="connsiteY12" fmla="*/ 2523144 h 4703432"/>
              <a:gd name="connsiteX13" fmla="*/ 107383 w 9657603"/>
              <a:gd name="connsiteY13" fmla="*/ 46100 h 4703432"/>
              <a:gd name="connsiteX14" fmla="*/ 6289632 w 9657603"/>
              <a:gd name="connsiteY14" fmla="*/ 53202 h 4703432"/>
              <a:gd name="connsiteX15" fmla="*/ 8891802 w 9657603"/>
              <a:gd name="connsiteY15" fmla="*/ 13360 h 4703432"/>
              <a:gd name="connsiteX16" fmla="*/ 9394607 w 9657603"/>
              <a:gd name="connsiteY16" fmla="*/ 3457 h 4703432"/>
              <a:gd name="connsiteX0" fmla="*/ 9394607 w 9657603"/>
              <a:gd name="connsiteY0" fmla="*/ 3457 h 4703430"/>
              <a:gd name="connsiteX1" fmla="*/ 9623018 w 9657603"/>
              <a:gd name="connsiteY1" fmla="*/ 99832 h 4703430"/>
              <a:gd name="connsiteX2" fmla="*/ 9630862 w 9657603"/>
              <a:gd name="connsiteY2" fmla="*/ 1857734 h 4703430"/>
              <a:gd name="connsiteX3" fmla="*/ 9623388 w 9657603"/>
              <a:gd name="connsiteY3" fmla="*/ 4161358 h 4703430"/>
              <a:gd name="connsiteX4" fmla="*/ 9112010 w 9657603"/>
              <a:gd name="connsiteY4" fmla="*/ 4182507 h 4703430"/>
              <a:gd name="connsiteX5" fmla="*/ 8329872 w 9657603"/>
              <a:gd name="connsiteY5" fmla="*/ 4204128 h 4703430"/>
              <a:gd name="connsiteX6" fmla="*/ 7986614 w 9657603"/>
              <a:gd name="connsiteY6" fmla="*/ 4209361 h 4703430"/>
              <a:gd name="connsiteX7" fmla="*/ 7212456 w 9657603"/>
              <a:gd name="connsiteY7" fmla="*/ 4702993 h 4703430"/>
              <a:gd name="connsiteX8" fmla="*/ 7281267 w 9657603"/>
              <a:gd name="connsiteY8" fmla="*/ 4225802 h 4703430"/>
              <a:gd name="connsiteX9" fmla="*/ 7125186 w 9657603"/>
              <a:gd name="connsiteY9" fmla="*/ 4213739 h 4703430"/>
              <a:gd name="connsiteX10" fmla="*/ 5897189 w 9657603"/>
              <a:gd name="connsiteY10" fmla="*/ 4246430 h 4703430"/>
              <a:gd name="connsiteX11" fmla="*/ 128419 w 9657603"/>
              <a:gd name="connsiteY11" fmla="*/ 4249291 h 4703430"/>
              <a:gd name="connsiteX12" fmla="*/ 1210 w 9657603"/>
              <a:gd name="connsiteY12" fmla="*/ 2523144 h 4703430"/>
              <a:gd name="connsiteX13" fmla="*/ 107383 w 9657603"/>
              <a:gd name="connsiteY13" fmla="*/ 46100 h 4703430"/>
              <a:gd name="connsiteX14" fmla="*/ 6289632 w 9657603"/>
              <a:gd name="connsiteY14" fmla="*/ 53202 h 4703430"/>
              <a:gd name="connsiteX15" fmla="*/ 8891802 w 9657603"/>
              <a:gd name="connsiteY15" fmla="*/ 13360 h 4703430"/>
              <a:gd name="connsiteX16" fmla="*/ 9394607 w 9657603"/>
              <a:gd name="connsiteY16" fmla="*/ 3457 h 4703430"/>
              <a:gd name="connsiteX0" fmla="*/ 9394607 w 9657603"/>
              <a:gd name="connsiteY0" fmla="*/ 3457 h 4703432"/>
              <a:gd name="connsiteX1" fmla="*/ 9623018 w 9657603"/>
              <a:gd name="connsiteY1" fmla="*/ 99832 h 4703432"/>
              <a:gd name="connsiteX2" fmla="*/ 9630862 w 9657603"/>
              <a:gd name="connsiteY2" fmla="*/ 1857734 h 4703432"/>
              <a:gd name="connsiteX3" fmla="*/ 9623388 w 9657603"/>
              <a:gd name="connsiteY3" fmla="*/ 4161358 h 4703432"/>
              <a:gd name="connsiteX4" fmla="*/ 9112010 w 9657603"/>
              <a:gd name="connsiteY4" fmla="*/ 4182507 h 4703432"/>
              <a:gd name="connsiteX5" fmla="*/ 8329872 w 9657603"/>
              <a:gd name="connsiteY5" fmla="*/ 4204128 h 4703432"/>
              <a:gd name="connsiteX6" fmla="*/ 8017916 w 9657603"/>
              <a:gd name="connsiteY6" fmla="*/ 4201019 h 4703432"/>
              <a:gd name="connsiteX7" fmla="*/ 7212456 w 9657603"/>
              <a:gd name="connsiteY7" fmla="*/ 4702993 h 4703432"/>
              <a:gd name="connsiteX8" fmla="*/ 7281267 w 9657603"/>
              <a:gd name="connsiteY8" fmla="*/ 4225802 h 4703432"/>
              <a:gd name="connsiteX9" fmla="*/ 7125186 w 9657603"/>
              <a:gd name="connsiteY9" fmla="*/ 4213739 h 4703432"/>
              <a:gd name="connsiteX10" fmla="*/ 5897189 w 9657603"/>
              <a:gd name="connsiteY10" fmla="*/ 4246430 h 4703432"/>
              <a:gd name="connsiteX11" fmla="*/ 128419 w 9657603"/>
              <a:gd name="connsiteY11" fmla="*/ 4249291 h 4703432"/>
              <a:gd name="connsiteX12" fmla="*/ 1210 w 9657603"/>
              <a:gd name="connsiteY12" fmla="*/ 2523144 h 4703432"/>
              <a:gd name="connsiteX13" fmla="*/ 107383 w 9657603"/>
              <a:gd name="connsiteY13" fmla="*/ 46100 h 4703432"/>
              <a:gd name="connsiteX14" fmla="*/ 6289632 w 9657603"/>
              <a:gd name="connsiteY14" fmla="*/ 53202 h 4703432"/>
              <a:gd name="connsiteX15" fmla="*/ 8891802 w 9657603"/>
              <a:gd name="connsiteY15" fmla="*/ 13360 h 4703432"/>
              <a:gd name="connsiteX16" fmla="*/ 9394607 w 9657603"/>
              <a:gd name="connsiteY16" fmla="*/ 3457 h 470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657603" h="4703432">
                <a:moveTo>
                  <a:pt x="9394607" y="3457"/>
                </a:moveTo>
                <a:cubicBezTo>
                  <a:pt x="9516476" y="17869"/>
                  <a:pt x="9603828" y="67"/>
                  <a:pt x="9623018" y="99832"/>
                </a:cubicBezTo>
                <a:cubicBezTo>
                  <a:pt x="9663463" y="310097"/>
                  <a:pt x="9671420" y="1060231"/>
                  <a:pt x="9630862" y="1857734"/>
                </a:cubicBezTo>
                <a:cubicBezTo>
                  <a:pt x="9672809" y="2754011"/>
                  <a:pt x="9655629" y="4009774"/>
                  <a:pt x="9623388" y="4161358"/>
                </a:cubicBezTo>
                <a:cubicBezTo>
                  <a:pt x="9354727" y="4212000"/>
                  <a:pt x="9327596" y="4175379"/>
                  <a:pt x="9112010" y="4182507"/>
                </a:cubicBezTo>
                <a:lnTo>
                  <a:pt x="8329872" y="4204128"/>
                </a:lnTo>
                <a:lnTo>
                  <a:pt x="8017916" y="4201019"/>
                </a:lnTo>
                <a:cubicBezTo>
                  <a:pt x="7933360" y="4208221"/>
                  <a:pt x="7867092" y="4463041"/>
                  <a:pt x="7212456" y="4702993"/>
                </a:cubicBezTo>
                <a:cubicBezTo>
                  <a:pt x="7188016" y="4718116"/>
                  <a:pt x="7307839" y="4337988"/>
                  <a:pt x="7281267" y="4225802"/>
                </a:cubicBezTo>
                <a:lnTo>
                  <a:pt x="7125186" y="4213739"/>
                </a:lnTo>
                <a:lnTo>
                  <a:pt x="5897189" y="4246430"/>
                </a:lnTo>
                <a:cubicBezTo>
                  <a:pt x="4543098" y="4269265"/>
                  <a:pt x="1951362" y="4294817"/>
                  <a:pt x="128419" y="4249291"/>
                </a:cubicBezTo>
                <a:cubicBezTo>
                  <a:pt x="-43135" y="4269633"/>
                  <a:pt x="14750" y="4077770"/>
                  <a:pt x="1210" y="2523144"/>
                </a:cubicBezTo>
                <a:cubicBezTo>
                  <a:pt x="-13293" y="1882751"/>
                  <a:pt x="107383" y="46100"/>
                  <a:pt x="107383" y="46100"/>
                </a:cubicBezTo>
                <a:cubicBezTo>
                  <a:pt x="814502" y="-6826"/>
                  <a:pt x="4178255" y="71877"/>
                  <a:pt x="6289632" y="53202"/>
                </a:cubicBezTo>
                <a:lnTo>
                  <a:pt x="8891802" y="13360"/>
                </a:lnTo>
                <a:cubicBezTo>
                  <a:pt x="9059577" y="25101"/>
                  <a:pt x="9272738" y="-10955"/>
                  <a:pt x="9394607" y="3457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68A0B-F34F-44FC-9A33-C6650789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2181" y="4236656"/>
            <a:ext cx="5229226" cy="1099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Questions &amp; Suggestions</a:t>
            </a:r>
          </a:p>
        </p:txBody>
      </p:sp>
    </p:spTree>
    <p:extLst>
      <p:ext uri="{BB962C8B-B14F-4D97-AF65-F5344CB8AC3E}">
        <p14:creationId xmlns:p14="http://schemas.microsoft.com/office/powerpoint/2010/main" val="1007218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21117CB-D197-45F3-B441-4AC4D215E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needle in the groove of vinyl record spinning on a turntable with light reflections">
            <a:extLst>
              <a:ext uri="{FF2B5EF4-FFF2-40B4-BE49-F238E27FC236}">
                <a16:creationId xmlns:a16="http://schemas.microsoft.com/office/drawing/2014/main" id="{411A41C5-FE63-4734-98CA-ABB7C30EF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64" b="-1"/>
          <a:stretch/>
        </p:blipFill>
        <p:spPr>
          <a:xfrm>
            <a:off x="4383315" y="406533"/>
            <a:ext cx="7311127" cy="5835063"/>
          </a:xfrm>
          <a:custGeom>
            <a:avLst/>
            <a:gdLst/>
            <a:ahLst/>
            <a:cxnLst/>
            <a:rect l="l" t="t" r="r" b="b"/>
            <a:pathLst>
              <a:path w="7441204" h="6013687">
                <a:moveTo>
                  <a:pt x="521773" y="33"/>
                </a:moveTo>
                <a:cubicBezTo>
                  <a:pt x="691085" y="398"/>
                  <a:pt x="903236" y="3814"/>
                  <a:pt x="1092688" y="8577"/>
                </a:cubicBezTo>
                <a:lnTo>
                  <a:pt x="6484220" y="37240"/>
                </a:lnTo>
                <a:lnTo>
                  <a:pt x="7441204" y="64264"/>
                </a:lnTo>
                <a:lnTo>
                  <a:pt x="7441204" y="5983295"/>
                </a:lnTo>
                <a:lnTo>
                  <a:pt x="7288194" y="5982896"/>
                </a:lnTo>
                <a:cubicBezTo>
                  <a:pt x="5457820" y="5980096"/>
                  <a:pt x="2920476" y="6013687"/>
                  <a:pt x="1210410" y="6013687"/>
                </a:cubicBezTo>
                <a:cubicBezTo>
                  <a:pt x="725939" y="5985023"/>
                  <a:pt x="379887" y="6013688"/>
                  <a:pt x="47679" y="5985023"/>
                </a:cubicBezTo>
                <a:cubicBezTo>
                  <a:pt x="-53829" y="4045425"/>
                  <a:pt x="24608" y="1346230"/>
                  <a:pt x="116889" y="123233"/>
                </a:cubicBezTo>
                <a:cubicBezTo>
                  <a:pt x="124824" y="-27018"/>
                  <a:pt x="118248" y="22145"/>
                  <a:pt x="277431" y="3036"/>
                </a:cubicBezTo>
                <a:cubicBezTo>
                  <a:pt x="334020" y="692"/>
                  <a:pt x="420186" y="-187"/>
                  <a:pt x="521773" y="33"/>
                </a:cubicBez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383313" y="406533"/>
            <a:ext cx="7311126" cy="5835062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B69A980-D397-4383-991D-6DC2FB1C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398432" y="839495"/>
            <a:ext cx="4504765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6AFF5CE-B67C-4572-A244-872A4D90E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398431" y="868493"/>
            <a:ext cx="4504765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65ECCD1-CF5E-4EE6-837B-F9A6958B1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398433" y="839494"/>
            <a:ext cx="4504765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EC00F3-6DEF-4605-A6D1-2C74415C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217" y="1349526"/>
            <a:ext cx="3419661" cy="28679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Presentation materials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F3363A-9A22-4244-BB98-B75E3B4A9044}"/>
              </a:ext>
            </a:extLst>
          </p:cNvPr>
          <p:cNvSpPr txBox="1"/>
          <p:nvPr/>
        </p:nvSpPr>
        <p:spPr>
          <a:xfrm>
            <a:off x="152205" y="4954301"/>
            <a:ext cx="41981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/>
              <a:t>allegrahanna.com</a:t>
            </a:r>
          </a:p>
        </p:txBody>
      </p:sp>
    </p:spTree>
    <p:extLst>
      <p:ext uri="{BB962C8B-B14F-4D97-AF65-F5344CB8AC3E}">
        <p14:creationId xmlns:p14="http://schemas.microsoft.com/office/powerpoint/2010/main" val="4108060171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bubbles">
      <a:dk1>
        <a:sysClr val="windowText" lastClr="000000"/>
      </a:dk1>
      <a:lt1>
        <a:sysClr val="window" lastClr="FFFFFF"/>
      </a:lt1>
      <a:dk2>
        <a:srgbClr val="071819"/>
      </a:dk2>
      <a:lt2>
        <a:srgbClr val="D5F2EB"/>
      </a:lt2>
      <a:accent1>
        <a:srgbClr val="38B698"/>
      </a:accent1>
      <a:accent2>
        <a:srgbClr val="528BD6"/>
      </a:accent2>
      <a:accent3>
        <a:srgbClr val="31A7C7"/>
      </a:accent3>
      <a:accent4>
        <a:srgbClr val="F15843"/>
      </a:accent4>
      <a:accent5>
        <a:srgbClr val="DE3A6D"/>
      </a:accent5>
      <a:accent6>
        <a:srgbClr val="7AAE3C"/>
      </a:accent6>
      <a:hlink>
        <a:srgbClr val="2F9880"/>
      </a:hlink>
      <a:folHlink>
        <a:srgbClr val="396CD1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DFAC15EB002441A2DD69DCB3B12AB4" ma:contentTypeVersion="14" ma:contentTypeDescription="Create a new document." ma:contentTypeScope="" ma:versionID="c27b538371f21e83bcf031ada793ac23">
  <xsd:schema xmlns:xsd="http://www.w3.org/2001/XMLSchema" xmlns:xs="http://www.w3.org/2001/XMLSchema" xmlns:p="http://schemas.microsoft.com/office/2006/metadata/properties" xmlns:ns3="a8b10249-00e3-4f52-832d-d05cd66e822f" xmlns:ns4="5ee4a4e7-b859-4c3e-9348-a9f7d17e2ef0" targetNamespace="http://schemas.microsoft.com/office/2006/metadata/properties" ma:root="true" ma:fieldsID="a43bced7eaab63cc3ff3b4a1968c95e1" ns3:_="" ns4:_="">
    <xsd:import namespace="a8b10249-00e3-4f52-832d-d05cd66e822f"/>
    <xsd:import namespace="5ee4a4e7-b859-4c3e-9348-a9f7d17e2e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10249-00e3-4f52-832d-d05cd66e82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a4e7-b859-4c3e-9348-a9f7d17e2e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ABC86A-B0EE-48B7-A7B7-D741ED622060}">
  <ds:schemaRefs>
    <ds:schemaRef ds:uri="5ee4a4e7-b859-4c3e-9348-a9f7d17e2ef0"/>
    <ds:schemaRef ds:uri="a8b10249-00e3-4f52-832d-d05cd66e822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D857A79-717C-482E-BA31-8EFB9FC810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416FF0-1926-4792-9C11-4F1BAAC61556}">
  <ds:schemaRefs>
    <ds:schemaRef ds:uri="5ee4a4e7-b859-4c3e-9348-a9f7d17e2ef0"/>
    <ds:schemaRef ds:uri="a8b10249-00e3-4f52-832d-d05cd66e82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Macintosh PowerPoint</Application>
  <PresentationFormat>Widescreen</PresentationFormat>
  <Paragraphs>98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The Hand</vt:lpstr>
      <vt:lpstr>The Serif Hand</vt:lpstr>
      <vt:lpstr>ChitchatVTI</vt:lpstr>
      <vt:lpstr>Hit Record: Audio and Video Lectures, Lessons, and Assignments</vt:lpstr>
      <vt:lpstr>Presenters</vt:lpstr>
      <vt:lpstr>Today:</vt:lpstr>
      <vt:lpstr>Audio and video instructional content</vt:lpstr>
      <vt:lpstr>Variety and Equity </vt:lpstr>
      <vt:lpstr>What to make </vt:lpstr>
      <vt:lpstr>Audio content</vt:lpstr>
      <vt:lpstr>Engaging Audio Content</vt:lpstr>
      <vt:lpstr>Audio and video assignments</vt:lpstr>
      <vt:lpstr>Audio and video assignments</vt:lpstr>
      <vt:lpstr>Student voice through audio and video assignments</vt:lpstr>
      <vt:lpstr>Student choice assignments</vt:lpstr>
      <vt:lpstr>Podcast projects and other ways to show mastery</vt:lpstr>
      <vt:lpstr>Fix grading</vt:lpstr>
      <vt:lpstr>Advice, technology, and helping faculty</vt:lpstr>
      <vt:lpstr>VPS Much?</vt:lpstr>
      <vt:lpstr>What Makes a Good video?</vt:lpstr>
      <vt:lpstr>Be extra</vt:lpstr>
      <vt:lpstr>Accessibility in audio and video</vt:lpstr>
      <vt:lpstr>Leveraging IDs to help faculty</vt:lpstr>
      <vt:lpstr>Resources for audio and video</vt:lpstr>
      <vt:lpstr>NDLW Contest</vt:lpstr>
      <vt:lpstr>Questions &amp; Suggestions</vt:lpstr>
      <vt:lpstr>Presentation materials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Hit Record: Audio and Video Lectures, Lessons, and Assignments</dc:title>
  <dc:creator>DAVIS HANNA, ALLEGRA</dc:creator>
  <cp:lastModifiedBy>DAVIS HANNA, ALLEGRA</cp:lastModifiedBy>
  <cp:revision>2</cp:revision>
  <dcterms:created xsi:type="dcterms:W3CDTF">2022-02-07T17:52:31Z</dcterms:created>
  <dcterms:modified xsi:type="dcterms:W3CDTF">2022-02-23T06:56:43Z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0x01010064DFAC15EB002441A2DD69DCB3B12AB4</vt:lpwstr>
  </property>
</Properties>
</file>