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6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27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28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9" r:id="rId5"/>
    <p:sldId id="284" r:id="rId6"/>
    <p:sldId id="288" r:id="rId7"/>
    <p:sldId id="261" r:id="rId8"/>
    <p:sldId id="303" r:id="rId9"/>
    <p:sldId id="292" r:id="rId10"/>
    <p:sldId id="298" r:id="rId11"/>
    <p:sldId id="299" r:id="rId12"/>
    <p:sldId id="302" r:id="rId13"/>
    <p:sldId id="300" r:id="rId14"/>
    <p:sldId id="262" r:id="rId15"/>
    <p:sldId id="285" r:id="rId16"/>
    <p:sldId id="289" r:id="rId17"/>
    <p:sldId id="297" r:id="rId18"/>
    <p:sldId id="290" r:id="rId19"/>
    <p:sldId id="293" r:id="rId20"/>
    <p:sldId id="294" r:id="rId21"/>
    <p:sldId id="296" r:id="rId22"/>
    <p:sldId id="295" r:id="rId23"/>
    <p:sldId id="301" r:id="rId24"/>
    <p:sldId id="291" r:id="rId25"/>
    <p:sldId id="306" r:id="rId26"/>
    <p:sldId id="309" r:id="rId27"/>
    <p:sldId id="307" r:id="rId28"/>
    <p:sldId id="308" r:id="rId29"/>
    <p:sldId id="310" r:id="rId30"/>
    <p:sldId id="311" r:id="rId31"/>
    <p:sldId id="312" r:id="rId32"/>
    <p:sldId id="313" r:id="rId33"/>
    <p:sldId id="28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CB4672-E951-6A2C-D5F4-AC1EB606C2F3}" v="9" dt="2020-08-17T04:09:53.810"/>
    <p1510:client id="{C1294D85-099A-4D3C-91EB-1B31265464E8}" v="13" dt="2020-08-17T03:55:38.731"/>
  </p1510:revLst>
</p1510:revInfo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2" autoAdjust="0"/>
    <p:restoredTop sz="80703" autoAdjust="0"/>
  </p:normalViewPr>
  <p:slideViewPr>
    <p:cSldViewPr snapToGrid="0">
      <p:cViewPr varScale="1">
        <p:scale>
          <a:sx n="93" d="100"/>
          <a:sy n="93" d="100"/>
        </p:scale>
        <p:origin x="1458" y="90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50" d="100"/>
          <a:sy n="50" d="100"/>
        </p:scale>
        <p:origin x="3403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E4CA88-9D4A-43DB-B1ED-852FFF2024BA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208EA13-96AB-4F54-B553-EF99B4D67C2D}">
      <dgm:prSet phldrT="[Text]"/>
      <dgm:spPr/>
      <dgm:t>
        <a:bodyPr/>
        <a:lstStyle/>
        <a:p>
          <a:r>
            <a:rPr lang="en-US" dirty="0"/>
            <a:t>Communication</a:t>
          </a:r>
        </a:p>
      </dgm:t>
    </dgm:pt>
    <dgm:pt modelId="{A1624656-E271-401B-A66B-8DB0274A9B3E}" type="parTrans" cxnId="{23171BC4-D1D9-4BD3-B33D-8153AE977737}">
      <dgm:prSet/>
      <dgm:spPr/>
      <dgm:t>
        <a:bodyPr/>
        <a:lstStyle/>
        <a:p>
          <a:endParaRPr lang="en-US"/>
        </a:p>
      </dgm:t>
    </dgm:pt>
    <dgm:pt modelId="{BE74FA1C-E38D-46B1-8F2E-607F274F80A2}" type="sibTrans" cxnId="{23171BC4-D1D9-4BD3-B33D-8153AE977737}">
      <dgm:prSet/>
      <dgm:spPr/>
      <dgm:t>
        <a:bodyPr/>
        <a:lstStyle/>
        <a:p>
          <a:endParaRPr lang="en-US"/>
        </a:p>
      </dgm:t>
    </dgm:pt>
    <dgm:pt modelId="{F91DA45F-93C8-451E-8B35-28E6E21006F2}">
      <dgm:prSet phldrT="[Text]"/>
      <dgm:spPr/>
      <dgm:t>
        <a:bodyPr/>
        <a:lstStyle/>
        <a:p>
          <a:r>
            <a:rPr lang="en-US" dirty="0"/>
            <a:t>Course Policies</a:t>
          </a:r>
        </a:p>
      </dgm:t>
    </dgm:pt>
    <dgm:pt modelId="{27345651-5687-48DF-A619-C22C2C4EF8EE}" type="parTrans" cxnId="{206BD020-1751-4BB9-9558-0D9CB5BDADEB}">
      <dgm:prSet/>
      <dgm:spPr/>
      <dgm:t>
        <a:bodyPr/>
        <a:lstStyle/>
        <a:p>
          <a:endParaRPr lang="en-US"/>
        </a:p>
      </dgm:t>
    </dgm:pt>
    <dgm:pt modelId="{3F2DC7B3-15BB-472E-986A-28C909211474}" type="sibTrans" cxnId="{206BD020-1751-4BB9-9558-0D9CB5BDADEB}">
      <dgm:prSet/>
      <dgm:spPr/>
      <dgm:t>
        <a:bodyPr/>
        <a:lstStyle/>
        <a:p>
          <a:endParaRPr lang="en-US"/>
        </a:p>
      </dgm:t>
    </dgm:pt>
    <dgm:pt modelId="{67191377-2F97-4BB5-BFE7-86CC811951B4}">
      <dgm:prSet phldrT="[Text]"/>
      <dgm:spPr/>
      <dgm:t>
        <a:bodyPr/>
        <a:lstStyle/>
        <a:p>
          <a:r>
            <a:rPr lang="en-US" dirty="0"/>
            <a:t>Flexibility</a:t>
          </a:r>
        </a:p>
      </dgm:t>
    </dgm:pt>
    <dgm:pt modelId="{BBA65C24-EF75-4246-8CE0-5665945C140E}" type="parTrans" cxnId="{329F6DBA-88C8-4160-8F92-02535B368E08}">
      <dgm:prSet/>
      <dgm:spPr/>
      <dgm:t>
        <a:bodyPr/>
        <a:lstStyle/>
        <a:p>
          <a:endParaRPr lang="en-US"/>
        </a:p>
      </dgm:t>
    </dgm:pt>
    <dgm:pt modelId="{3AF4C27E-9D95-4573-A885-E4650960D362}" type="sibTrans" cxnId="{329F6DBA-88C8-4160-8F92-02535B368E08}">
      <dgm:prSet/>
      <dgm:spPr/>
      <dgm:t>
        <a:bodyPr/>
        <a:lstStyle/>
        <a:p>
          <a:endParaRPr lang="en-US"/>
        </a:p>
      </dgm:t>
    </dgm:pt>
    <dgm:pt modelId="{76E3B6DA-EDF9-4F78-93FF-A2948C8D8396}">
      <dgm:prSet phldrT="[Text]"/>
      <dgm:spPr/>
      <dgm:t>
        <a:bodyPr/>
        <a:lstStyle/>
        <a:p>
          <a:r>
            <a:rPr lang="en-US" dirty="0"/>
            <a:t>Technology</a:t>
          </a:r>
        </a:p>
      </dgm:t>
    </dgm:pt>
    <dgm:pt modelId="{A4146CE5-F1B8-4A74-A5B2-9E3D3C1DBAA0}" type="parTrans" cxnId="{0B6430B6-934E-4870-A1DD-F4920693D12E}">
      <dgm:prSet/>
      <dgm:spPr/>
      <dgm:t>
        <a:bodyPr/>
        <a:lstStyle/>
        <a:p>
          <a:endParaRPr lang="en-US"/>
        </a:p>
      </dgm:t>
    </dgm:pt>
    <dgm:pt modelId="{2E48FBB3-FE9F-4097-A26A-3172856E48B7}" type="sibTrans" cxnId="{0B6430B6-934E-4870-A1DD-F4920693D12E}">
      <dgm:prSet/>
      <dgm:spPr/>
      <dgm:t>
        <a:bodyPr/>
        <a:lstStyle/>
        <a:p>
          <a:endParaRPr lang="en-US"/>
        </a:p>
      </dgm:t>
    </dgm:pt>
    <dgm:pt modelId="{FD7FE71A-602D-4D3D-BB3F-9B8AF0FA2AA1}" type="pres">
      <dgm:prSet presAssocID="{69E4CA88-9D4A-43DB-B1ED-852FFF2024B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690CBF-AEEF-4BB1-951F-904D1246B07D}" type="pres">
      <dgm:prSet presAssocID="{E208EA13-96AB-4F54-B553-EF99B4D67C2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F5C4AA-72B5-4402-A2E9-AF9420438BD2}" type="pres">
      <dgm:prSet presAssocID="{BE74FA1C-E38D-46B1-8F2E-607F274F80A2}" presName="sibTrans" presStyleCnt="0"/>
      <dgm:spPr/>
    </dgm:pt>
    <dgm:pt modelId="{1F53462F-E5DA-430D-B1E4-3E4B70848E0C}" type="pres">
      <dgm:prSet presAssocID="{F91DA45F-93C8-451E-8B35-28E6E21006F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432E3F-A8F4-4076-AD56-C4881CC007DD}" type="pres">
      <dgm:prSet presAssocID="{3F2DC7B3-15BB-472E-986A-28C909211474}" presName="sibTrans" presStyleCnt="0"/>
      <dgm:spPr/>
    </dgm:pt>
    <dgm:pt modelId="{6ECD40EA-294E-4412-BD8E-F70F3F296467}" type="pres">
      <dgm:prSet presAssocID="{67191377-2F97-4BB5-BFE7-86CC811951B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31800-B788-47C3-B0F2-71BB54338848}" type="pres">
      <dgm:prSet presAssocID="{3AF4C27E-9D95-4573-A885-E4650960D362}" presName="sibTrans" presStyleCnt="0"/>
      <dgm:spPr/>
    </dgm:pt>
    <dgm:pt modelId="{D1C536D2-474E-4681-B912-C49636D86489}" type="pres">
      <dgm:prSet presAssocID="{76E3B6DA-EDF9-4F78-93FF-A2948C8D839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171BC4-D1D9-4BD3-B33D-8153AE977737}" srcId="{69E4CA88-9D4A-43DB-B1ED-852FFF2024BA}" destId="{E208EA13-96AB-4F54-B553-EF99B4D67C2D}" srcOrd="0" destOrd="0" parTransId="{A1624656-E271-401B-A66B-8DB0274A9B3E}" sibTransId="{BE74FA1C-E38D-46B1-8F2E-607F274F80A2}"/>
    <dgm:cxn modelId="{329F6DBA-88C8-4160-8F92-02535B368E08}" srcId="{69E4CA88-9D4A-43DB-B1ED-852FFF2024BA}" destId="{67191377-2F97-4BB5-BFE7-86CC811951B4}" srcOrd="2" destOrd="0" parTransId="{BBA65C24-EF75-4246-8CE0-5665945C140E}" sibTransId="{3AF4C27E-9D95-4573-A885-E4650960D362}"/>
    <dgm:cxn modelId="{FBB2C899-202E-4B01-AB21-7B10B7A9CA86}" type="presOf" srcId="{76E3B6DA-EDF9-4F78-93FF-A2948C8D8396}" destId="{D1C536D2-474E-4681-B912-C49636D86489}" srcOrd="0" destOrd="0" presId="urn:microsoft.com/office/officeart/2005/8/layout/default"/>
    <dgm:cxn modelId="{85FCA640-CED7-4470-8697-0A5D40AE0393}" type="presOf" srcId="{E208EA13-96AB-4F54-B553-EF99B4D67C2D}" destId="{37690CBF-AEEF-4BB1-951F-904D1246B07D}" srcOrd="0" destOrd="0" presId="urn:microsoft.com/office/officeart/2005/8/layout/default"/>
    <dgm:cxn modelId="{206BD020-1751-4BB9-9558-0D9CB5BDADEB}" srcId="{69E4CA88-9D4A-43DB-B1ED-852FFF2024BA}" destId="{F91DA45F-93C8-451E-8B35-28E6E21006F2}" srcOrd="1" destOrd="0" parTransId="{27345651-5687-48DF-A619-C22C2C4EF8EE}" sibTransId="{3F2DC7B3-15BB-472E-986A-28C909211474}"/>
    <dgm:cxn modelId="{0B6430B6-934E-4870-A1DD-F4920693D12E}" srcId="{69E4CA88-9D4A-43DB-B1ED-852FFF2024BA}" destId="{76E3B6DA-EDF9-4F78-93FF-A2948C8D8396}" srcOrd="3" destOrd="0" parTransId="{A4146CE5-F1B8-4A74-A5B2-9E3D3C1DBAA0}" sibTransId="{2E48FBB3-FE9F-4097-A26A-3172856E48B7}"/>
    <dgm:cxn modelId="{72CA7185-59FA-4AE2-AFAF-C36E4B46396C}" type="presOf" srcId="{F91DA45F-93C8-451E-8B35-28E6E21006F2}" destId="{1F53462F-E5DA-430D-B1E4-3E4B70848E0C}" srcOrd="0" destOrd="0" presId="urn:microsoft.com/office/officeart/2005/8/layout/default"/>
    <dgm:cxn modelId="{D4E97142-4AEA-4772-8724-DA21C613B8F4}" type="presOf" srcId="{69E4CA88-9D4A-43DB-B1ED-852FFF2024BA}" destId="{FD7FE71A-602D-4D3D-BB3F-9B8AF0FA2AA1}" srcOrd="0" destOrd="0" presId="urn:microsoft.com/office/officeart/2005/8/layout/default"/>
    <dgm:cxn modelId="{8895083D-29D1-4AF7-817B-1A81D7BA905A}" type="presOf" srcId="{67191377-2F97-4BB5-BFE7-86CC811951B4}" destId="{6ECD40EA-294E-4412-BD8E-F70F3F296467}" srcOrd="0" destOrd="0" presId="urn:microsoft.com/office/officeart/2005/8/layout/default"/>
    <dgm:cxn modelId="{94EB24E0-FA3F-498F-92CA-AD9D2FA34C59}" type="presParOf" srcId="{FD7FE71A-602D-4D3D-BB3F-9B8AF0FA2AA1}" destId="{37690CBF-AEEF-4BB1-951F-904D1246B07D}" srcOrd="0" destOrd="0" presId="urn:microsoft.com/office/officeart/2005/8/layout/default"/>
    <dgm:cxn modelId="{2D341AE1-A184-4E05-BF5F-4A8C20948FA3}" type="presParOf" srcId="{FD7FE71A-602D-4D3D-BB3F-9B8AF0FA2AA1}" destId="{7CF5C4AA-72B5-4402-A2E9-AF9420438BD2}" srcOrd="1" destOrd="0" presId="urn:microsoft.com/office/officeart/2005/8/layout/default"/>
    <dgm:cxn modelId="{A4D2C548-7588-4514-A9B4-5ECC2F0B32BD}" type="presParOf" srcId="{FD7FE71A-602D-4D3D-BB3F-9B8AF0FA2AA1}" destId="{1F53462F-E5DA-430D-B1E4-3E4B70848E0C}" srcOrd="2" destOrd="0" presId="urn:microsoft.com/office/officeart/2005/8/layout/default"/>
    <dgm:cxn modelId="{1C2E5038-ECCA-408B-8ED8-03ED849D6053}" type="presParOf" srcId="{FD7FE71A-602D-4D3D-BB3F-9B8AF0FA2AA1}" destId="{C0432E3F-A8F4-4076-AD56-C4881CC007DD}" srcOrd="3" destOrd="0" presId="urn:microsoft.com/office/officeart/2005/8/layout/default"/>
    <dgm:cxn modelId="{24BC8535-8852-4E40-A4CD-B2C065EEACB7}" type="presParOf" srcId="{FD7FE71A-602D-4D3D-BB3F-9B8AF0FA2AA1}" destId="{6ECD40EA-294E-4412-BD8E-F70F3F296467}" srcOrd="4" destOrd="0" presId="urn:microsoft.com/office/officeart/2005/8/layout/default"/>
    <dgm:cxn modelId="{37A74F0E-55B6-4D13-9655-1161A271AEC4}" type="presParOf" srcId="{FD7FE71A-602D-4D3D-BB3F-9B8AF0FA2AA1}" destId="{12731800-B788-47C3-B0F2-71BB54338848}" srcOrd="5" destOrd="0" presId="urn:microsoft.com/office/officeart/2005/8/layout/default"/>
    <dgm:cxn modelId="{8701B03C-4EC5-43FB-9977-AC49F42C6D75}" type="presParOf" srcId="{FD7FE71A-602D-4D3D-BB3F-9B8AF0FA2AA1}" destId="{D1C536D2-474E-4681-B912-C49636D8648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90CBF-AEEF-4BB1-951F-904D1246B07D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/>
            <a:t>Communication</a:t>
          </a:r>
        </a:p>
      </dsp:txBody>
      <dsp:txXfrm>
        <a:off x="992" y="194138"/>
        <a:ext cx="3869531" cy="2321718"/>
      </dsp:txXfrm>
    </dsp:sp>
    <dsp:sp modelId="{1F53462F-E5DA-430D-B1E4-3E4B70848E0C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gradFill rotWithShape="0">
          <a:gsLst>
            <a:gs pos="0">
              <a:schemeClr val="accent2">
                <a:hueOff val="860023"/>
                <a:satOff val="340"/>
                <a:lumOff val="-666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860023"/>
                <a:satOff val="340"/>
                <a:lumOff val="-666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860023"/>
                <a:satOff val="340"/>
                <a:lumOff val="-666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/>
            <a:t>Course Policies</a:t>
          </a:r>
        </a:p>
      </dsp:txBody>
      <dsp:txXfrm>
        <a:off x="4257476" y="194138"/>
        <a:ext cx="3869531" cy="2321718"/>
      </dsp:txXfrm>
    </dsp:sp>
    <dsp:sp modelId="{6ECD40EA-294E-4412-BD8E-F70F3F296467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gradFill rotWithShape="0">
          <a:gsLst>
            <a:gs pos="0">
              <a:schemeClr val="accent2">
                <a:hueOff val="1720047"/>
                <a:satOff val="679"/>
                <a:lumOff val="-1333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720047"/>
                <a:satOff val="679"/>
                <a:lumOff val="-1333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720047"/>
                <a:satOff val="679"/>
                <a:lumOff val="-1333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/>
            <a:t>Flexibility</a:t>
          </a:r>
        </a:p>
      </dsp:txBody>
      <dsp:txXfrm>
        <a:off x="992" y="2902810"/>
        <a:ext cx="3869531" cy="2321718"/>
      </dsp:txXfrm>
    </dsp:sp>
    <dsp:sp modelId="{D1C536D2-474E-4681-B912-C49636D86489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gradFill rotWithShape="0">
          <a:gsLst>
            <a:gs pos="0">
              <a:schemeClr val="accent2">
                <a:hueOff val="2580070"/>
                <a:satOff val="1019"/>
                <a:lumOff val="-200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580070"/>
                <a:satOff val="1019"/>
                <a:lumOff val="-200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580070"/>
                <a:satOff val="1019"/>
                <a:lumOff val="-200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/>
            <a:t>Technology</a:t>
          </a:r>
        </a:p>
      </dsp:txBody>
      <dsp:txXfrm>
        <a:off x="4257476" y="2902810"/>
        <a:ext cx="3869531" cy="2321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10/30/2020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47:05.4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61 456 0 0,'2'-1'3'0'0,"1"0"-14"0"0,8-12 152 0 0,-8 10 213 0 0,0 0 0 0 0,0 0-1 0 0,0 0 1 0 0,1 1 0 0 0,-1-1 0 0 0,1 1-1 0 0,-1 0 1 0 0,1 0 0 0 0,0 0-1 0 0,1 0-353 0 0,13-7 1303 0 0,-17 9-1236 0 0,0-1 1 0 0,0 1-1 0 0,0 0 0 0 0,-1-1 0 0 0,1 1 0 0 0,0 0 1 0 0,0 0-1 0 0,0-1 0 0 0,0 1 0 0 0,-1 0 0 0 0,1 0 1 0 0,0 0-1 0 0,0 0 0 0 0,0 0 0 0 0,0 0 0 0 0,0 1-67 0 0,5-1 202 0 0,1-2-12 0 0,0 0 123 0 0,-1 1 1 0 0,0 0 0 0 0,1 0-1 0 0,0 1 1 0 0,3-1-314 0 0,79 3 1216 0 0,-41 5-554 0 0,120-7 724 0 0,-104 6-826 0 0,17-5-282 0 0,-10 1 239 0 0,-1-4 0 0 0,13-4-517 0 0,-12 2 100 0 0,-8 2 16 0 0,-62 2-114 0 0,17-2 45 0 0,0 1-1 0 0,1 1 1 0 0,-1 0-1 0 0,0 1 0 0 0,1 2-46 0 0,121 23 376 0 0,-97-22-125 0 0,7 2-24 0 0,-40-4-236 0 0,0-1-1 0 0,0 0 1 0 0,1-1 0 0 0,-1 0 0 0 0,0-1 0 0 0,0 0 9 0 0,5 0-17 0 0,-1 1 1 0 0,10 0 16 0 0,16 3 0 0 0,-10-1 0 0 0,0 1 0 0 0,15 3 0 0 0,15 2 49 0 0,-35-6-34 0 0,8 0 0 0 0,0-1 1 0 0,-1-2 0 0 0,9-2-16 0 0,46-1-17 0 0,33 0 131 0 0,8-6-114 0 0,-99 8 145 0 0,15 2-145 0 0,16 0 151 0 0,-33-1-20 0 0,-1 2 1 0 0,15 2-132 0 0,31 1 201 0 0,-35-2-95 0 0,21 4-106 0 0,-21-2 62 0 0,25-1-62 0 0,21 3 18 0 0,-44-3 17 0 0,7-1-35 0 0,30 0 5 0 0,0 4 1 0 0,16 6-6 0 0,-53-8 52 0 0,-1-2 1 0 0,16-2-53 0 0,-14-1 145 0 0,41 6-145 0 0,-16 0 161 0 0,-37-4 29 0 0,19 4-190 0 0,67 7 332 0 0,4 2-188 0 0,-93-11-98 0 0,0-1 1 0 0,4-1-47 0 0,28 3 37 0 0,106 6-37 0 0,-157-9 0 0 0,1-1 0 0 0,-1-1 0 0 0,1 1 0 0 0,-1-1 0 0 0,0 0 0 0 0,1 0 0 0 0,4-3 0 0 0,28-4 0 0 0,216-18 728 0 0,-215 24-699 0 0,37 2-29 0 0,-25 1-5 0 0,18 2 51 0 0,0 3-46 0 0,6 0 18 0 0,-16-2-18 0 0,-1-3 0 0 0,33-4 0 0 0,-6-1 0 0 0,-44 3 0 0 0,22-5 0 0 0,94-4 0 0 0,-94 4 125 0 0,0 4-1 0 0,25 3-124 0 0,-15 0 78 0 0,83 5 251 0 0,-70-5-182 0 0,-14 1-175 0 0,36-6 28 0 0,364-10-129 0 0,-355 7 275 0 0,39 3 17 0 0,-71 1-135 0 0,-44 0-15 0 0,-1 2-1 0 0,5 3-12 0 0,35 3-10 0 0,61 6-33 0 0,44 4 32 0 0,-120-10 65 0 0,-1-3 0 0 0,20-4-54 0 0,-1 1 39 0 0,31-4 11 0 0,3 0-15 0 0,-44 4-32 0 0,60 1 58 0 0,1 2-29 0 0,41 2 86 0 0,-2-2-61 0 0,-99-3-48 0 0,124-5 2 0 0,-167 5 15 0 0,30 1 76 0 0,44 7-102 0 0,-28-2 102 0 0,57-5-102 0 0,-63-1 15 0 0,54-4-38 0 0,0 0-20 0 0,265-4-35 0 0,-233 11 166 0 0,138-3 187 0 0,-94-1-74 0 0,-110 3-130 0 0,117 8 46 0 0,-102-4-114 0 0,-54-2-79 0 0,31-1 76 0 0,104-11-145 0 0,32 0-9 0 0,32 7 250 0 0,-134 3-60 0 0,126 3-132 0 0,-125 1 36 0 0,7 1-26 0 0,-77-4 5 0 0,31 6 81 0 0,21 1-45 0 0,-23-6 15 0 0,165 5-166 0 0,91-19 539 0 0,-185 4-532 0 0,-97 4 287 0 0,216-11 250 0 0,-140 7-278 0 0,-49 5-58 0 0,60-4 42 0 0,-51 3 73 0 0,2 3-127 0 0,-12 1 35 0 0,126 6 48 0 0,-161-7-65 0 0,59 0 89 0 0,6-5-107 0 0,-61 2 44 0 0,-18 2 26 0 0,0-2 0 0 0,5-1-70 0 0,-20 2 101 0 0,1 1 1 0 0,11 0-102 0 0,24-1 120 0 0,-38 0-62 0 0,-5 0-13 0 0,1 1 0 0 0,0 0 0 0 0,-1 1 0 0 0,1 0 0 0 0,0 0 0 0 0,4 1-45 0 0,22 1 78 0 0,-28-3-60 0 0,-1 1 1 0 0,1 1 0 0 0,-1-1-1 0 0,0 1 1 0 0,1 0-1 0 0,1 0-18 0 0,18 4 20 0 0,-21-5-20 0 0,-1 0-1 0 0,1 1 1 0 0,-1-1-1 0 0,0 1 0 0 0,1 0 1 0 0,-1 0-1 0 0,2 1 1 0 0,5 2-12 0 0,-8-4-52 0 0,-2 0-56 0 0,0 0-116 0 0,0 0-28 0 0,2 3-1342 0 0,7 10-5371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47:07.9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0 115 456 0 0,'0'0'1315'0'0,"0"0"146"0"0,0 0 67 0 0,0 0-82 0 0,0 0-374 0 0,0 0-164 0 0,0 0-38 0 0,0 0-74 0 0,0 0-286 0 0,0 0-124 0 0,2 0-30 0 0,2 1-254 0 0,-1 0-1 0 0,1-1 1 0 0,0 0 0 0 0,-1 1 0 0 0,1-1 0 0 0,-1-1 0 0 0,1 1 0 0 0,1-1-102 0 0,23 0 177 0 0,67 12 1248 0 0,-68-6-1066 0 0,-18-3-210 0 0,1-1-1 0 0,0 0 0 0 0,3 0-148 0 0,39-1 581 0 0,0 2 1 0 0,0 3-1 0 0,8 3-581 0 0,-31-5 91 0 0,0-1 1 0 0,0-1-1 0 0,0-2 0 0 0,0 0 1 0 0,11-4-92 0 0,26-1 73 0 0,-22 3-46 0 0,-1-1 0 0 0,21-7-27 0 0,-31 5 8 0 0,17 1-8 0 0,-16 1 126 0 0,13-4-126 0 0,3 0 211 0 0,0 2-1 0 0,1 2-210 0 0,-32 2 109 0 0,92-1 560 0 0,-19 2-352 0 0,-39 0-128 0 0,10 3-189 0 0,15 0 57 0 0,-52-2-49 0 0,32 0-6 0 0,23-4-2 0 0,63-7 0 0 0,67-9 0 0 0,-192 18 2 0 0,165-17 68 0 0,-68 8-16 0 0,-64 6-41 0 0,-25 2-16 0 0,17 1 3 0 0,71-1 62 0 0,63 2 104 0 0,-148 2-111 0 0,167 13 164 0 0,108 22-17 0 0,-269-34-202 0 0,10-1 0 0 0,11 0 0 0 0,223 1 9 0 0,-153-4 60 0 0,-32 8 25 0 0,-1-1-10 0 0,239-14 364 0 0,-223 5-351 0 0,-23 3-36 0 0,102-1 161 0 0,-104 3-143 0 0,245 3 38 0 0,90-12-181 0 0,-388 6 64 0 0,0-1 0 0 0,22-5 0 0 0,-15 2 0 0 0,24 0 0 0 0,69-5 46 0 0,-39 3 36 0 0,8 4-82 0 0,-74 4 4 0 0,218 5 235 0 0,-182-1-126 0 0,1 4-1 0 0,52 13-112 0 0,-78-14 35 0 0,1-2 1 0 0,4-1-36 0 0,36 5 59 0 0,-25-4-33 0 0,8-1-26 0 0,32 2 48 0 0,33 4 6 0 0,-80-5-43 0 0,-19-2-1 0 0,20 4-10 0 0,-10-1 43 0 0,-1-2-1 0 0,29 0-42 0 0,-17-2 43 0 0,10 4-43 0 0,-27-3 55 0 0,16 0-55 0 0,-18-2 58 0 0,13 3-58 0 0,143 16 76 0 0,-39-6-21 0 0,-13-2 8 0 0,25 2-53 0 0,-79-8 1 0 0,-21-3 105 0 0,31-4-116 0 0,-21 0 55 0 0,43-5-45 0 0,84-3 54 0 0,-90 3-64 0 0,-63 3 0 0 0,0 2 0 0 0,5 1 0 0 0,36 4 0 0 0,-2-1 0 0 0,3 4 0 0 0,-17-1 0 0 0,-33-4 0 0 0,26 6 0 0 0,-30-4-15 0 0,0-1 0 0 0,0-2 0 0 0,5-1 15 0 0,38 2-19 0 0,9 2 18 0 0,144 13 13 0 0,-28 1 42 0 0,-90-10-55 0 0,-38-5 1 0 0,39-4 0 0 0,-27 0 0 0 0,80-5 0 0 0,-84 4 0 0 0,-44 2 0 0 0,25-3 0 0 0,21-6 0 0 0,32-3 0 0 0,42-9 11 0 0,-140 16 32 0 0,-4 0-33 0 0,0 0 1 0 0,-9 4 18 0 0,-2 1-85 0 0,0 0-37 0 0,0 0-55 0 0,0 0-20 0 0,0 0-1424 0 0,0 0-5670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48:58.2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0 135 456 0 0,'0'-2'21'0'0,"0"1"0"0"0,0-1 0 0 0,1 1 0 0 0,-1-1 1 0 0,0 1-1 0 0,1 0 0 0 0,-1-1 0 0 0,1 1 0 0 0,-1-1 0 0 0,1 1-21 0 0,15-19 5265 0 0,-14 18-4802 0 0,1-1 1 0 0,-1 1-1 0 0,1-1 0 0 0,-1 0 0 0 0,0 0 1 0 0,0-1-464 0 0,2-2 167 0 0,1-1 1 0 0,-1 2-1 0 0,1-1 0 0 0,0 1 1 0 0,1-1-1 0 0,-1 2 1 0 0,1-1-1 0 0,0 0 1 0 0,0 1-1 0 0,0 0 1 0 0,1 1-1 0 0,4-3-167 0 0,33-5 2559 0 0,-41 10-2421 0 0,0 1 0 0 0,0 0 0 0 0,0 0 0 0 0,0 0 0 0 0,0 0 0 0 0,0 0 0 0 0,0 1 0 0 0,0-1 0 0 0,0 1 0 0 0,3 1-138 0 0,0-1 180 0 0,53 15 3041 0 0,5 3-3221 0 0,-46-13 72 0 0,7 4 36 0 0,7 1 109 0 0,9 2 203 0 0,-31-9-289 0 0,0-1 0 0 0,-1 0 0 0 0,4 0-131 0 0,105 23 672 0 0,9 0-672 0 0,79-1 275 0 0,-176-21-270 0 0,-7 0-88 0 0,1-2 0 0 0,2-1 83 0 0,12 1-69 0 0,7 2 69 0 0,-9-1 79 0 0,9-1-79 0 0,54 3 412 0 0,0 3-1 0 0,31 11-411 0 0,-31-5 96 0 0,22 4-83 0 0,-68-12-24 0 0,-1 0-42 0 0,43 0 53 0 0,21 0-60 0 0,-33-2 156 0 0,40 7-96 0 0,-19-1 103 0 0,152 18-68 0 0,-201-21 88 0 0,24 4 66 0 0,-57-7-180 0 0,0-2 1 0 0,12 0-10 0 0,11 1-1 0 0,24 2-40 0 0,0-4 1 0 0,14-4 40 0 0,29 0-63 0 0,197-10 61 0 0,-156 4 68 0 0,-25-4-66 0 0,0 0 0 0 0,62-4 0 0 0,-76 5 0 0 0,-49 2 28 0 0,-36 5 8 0 0,18-1-36 0 0,308-20 280 0 0,-307 25-306 0 0,-1 1 0 0 0,7 3 26 0 0,44 1-28 0 0,-46-5 27 0 0,9 1 18 0 0,51 5-17 0 0,11 4-93 0 0,96-7 93 0 0,-128-2-175 0 0,-50 0 139 0 0,424 10 398 0 0,-179 2-210 0 0,24-8-298 0 0,-209-4 130 0 0,190-13 358 0 0,-243 10-321 0 0,237-23-508 0 0,-178 19 123 0 0,42 4 364 0 0,213 7 424 0 0,-213 5-392 0 0,-1 0 0 0 0,-130-9-31 0 0,508 9 82 0 0,-299 8 169 0 0,-164-13-195 0 0,43 0-134 0 0,121 3 29 0 0,-98-6-22 0 0,111-2-192 0 0,-99-5 262 0 0,5 1 14 0 0,-33-1 32 0 0,10 6-46 0 0,79-4 20 0 0,130-8 252 0 0,-70 4-712 0 0,-155 4 464 0 0,-44 0 27 0 0,40-2 175 0 0,32-2-80 0 0,99-1-505 0 0,-62 7 359 0 0,42 0 112 0 0,201 4 140 0 0,-251 4-400 0 0,-13-3 148 0 0,-27-2 0 0 0,347 4-62 0 0,-371-5 44 0 0,175-9-2 0 0,5-1 24 0 0,-48 3-68 0 0,-11 13 0 0 0,-142-4 344 0 0,43-6-280 0 0,6 0 150 0 0,15 5-236 0 0,169-2-210 0 0,-246-3 280 0 0,43 0-66 0 0,62-2 167 0 0,-61 2 128 0 0,164-11-49 0 0,-66 2-305 0 0,-45 2-15 0 0,32-2 360 0 0,48 0-101 0 0,-14 0-301 0 0,359 11 337 0 0,-521 5-169 0 0,329 21-111 0 0,-278-17 227 0 0,0-4-1 0 0,89-12-85 0 0,-142 0 69 0 0,-41 5-18 0 0,1 1 0 0 0,12 1-51 0 0,14-2-6 0 0,-49 4-106 0 0,-2 0-149 0 0,-1 1-56 0 0,-5 9-1374 0 0,-4 5-5431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49:01.6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31 2304 0 0,'0'0'348'0'0,"0"0"620"0"0,0 0 267 0 0,0 0 55 0 0,1-1-157 0 0,3-7-710 0 0,-3 7-311 0 0,1-1-3 0 0,1-1 26 0 0,-1 2 117 0 0,-1-1 1 0 0,0 1-1 0 0,1 0 0 0 0,-1 0 0 0 0,1 0 1 0 0,-1 0-1 0 0,1 0 0 0 0,-1 0 0 0 0,1 0 1 0 0,0 0-1 0 0,-1 1 0 0 0,1-1 0 0 0,0 0 0 0 0,0 1 1 0 0,0 0-1 0 0,0-1-252 0 0,9 1 440 0 0,-2 0-157 0 0,-1 0 0 0 0,0 0 1 0 0,0 0-1 0 0,0 1 0 0 0,0 1 1 0 0,-1-1-1 0 0,1 1 1 0 0,7 3-284 0 0,-6-2 300 0 0,0 0 1 0 0,0 0 0 0 0,6 1-301 0 0,-5-2 204 0 0,-1 0 0 0 0,0 1 0 0 0,8 4-204 0 0,-4-2 350 0 0,2 0 0 0 0,9 2-350 0 0,12 4 411 0 0,-16-5-127 0 0,0 0-1 0 0,1-2 1 0 0,12 1-284 0 0,7 1 265 0 0,7 1 178 0 0,1-2 0 0 0,12-3-443 0 0,1 1 582 0 0,3 3-582 0 0,61 9 153 0 0,-17-3 398 0 0,86 22-551 0 0,-35 0 179 0 0,55 14-77 0 0,-133-30 45 0 0,7-2-147 0 0,10 1 2 0 0,51 7 447 0 0,54-2-449 0 0,-74-9 106 0 0,-71-8-88 0 0,-1-2 0 0 0,1-3-1 0 0,14-4-17 0 0,49-1 26 0 0,-27 1 8 0 0,173-9 50 0 0,-16-5-38 0 0,-115 7-28 0 0,57-11-18 0 0,-35 2 0 0 0,10 5 0 0 0,-1-1 28 0 0,33 0 8 0 0,-68 5 30 0 0,-57 5 60 0 0,15 2-126 0 0,149-6 47 0 0,-168 6-164 0 0,2 2 41 0 0,20-2 141 0 0,146-9 0 0 0,3 11-65 0 0,-98 4-96 0 0,59 11 96 0 0,-41-3 0 0 0,43-8 110 0 0,-108-3-76 0 0,-60 1-37 0 0,120-1-135 0 0,38-9 138 0 0,-5 1-12 0 0,-107 7 13 0 0,139-7 14 0 0,38 6 158 0 0,-140 5-123 0 0,89 4-113 0 0,79-11 48 0 0,1-6 65 0 0,-25 2-124 0 0,29-4 74 0 0,182 7 0 0 0,-299 7 0 0 0,397-1 72 0 0,-425-3-72 0 0,91 2 0 0 0,-48 10 0 0 0,-17-6-19 0 0,-20-1-26 0 0,-30 0 75 0 0,31 2-9 0 0,-112-2-91 0 0,22-2 70 0 0,21 0 3 0 0,323 26 61 0 0,-239-12-16 0 0,-69-5-32 0 0,30-3-16 0 0,64 2 0 0 0,-80-1 0 0 0,8 1 0 0 0,45 2 0 0 0,22-1 0 0 0,0 1 0 0 0,126-3 64 0 0,-232-7-64 0 0,245-6 0 0 0,-143 0 0 0 0,-27 1 0 0 0,32 0 0 0 0,184-1 0 0 0,-229 8 0 0 0,-102-2 0 0 0,151 4 0 0 0,61 1 64 0 0,-173-6-117 0 0,150-3 42 0 0,-29 0 1 0 0,-66-2-46 0 0,-1 1 125 0 0,119 0-56 0 0,13 6-13 0 0,-101 3 0 0 0,476-4-80 0 0,-487-9 80 0 0,2 1 0 0 0,-92 7 4 0 0,198 7 131 0 0,212 17-82 0 0,-97-23-53 0 0,-218-6 0 0 0,-2 1 0 0 0,84-2 0 0 0,-155-3 0 0 0,-13 2 0 0 0,-15 0 0 0 0,-35 3 0 0 0,0 2 0 0 0,18 1 0 0 0,-16 1 15 0 0,-10 1 16 0 0,1 0 0 0 0,0 1 0 0 0,0 1 0 0 0,6 1-31 0 0,-18-2 26 0 0,1 0 0 0 0,-1 0 0 0 0,1-1 0 0 0,4 0-26 0 0,23 2 83 0 0,-1 4-73 0 0,-18-5-10 0 0,-4-1 11 0 0,-10 0 42 0 0,-2 0 13 0 0,0 0 3 0 0,0 0-26 0 0,0 0-137 0 0,0 0-200 0 0,0 0-56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50:21.9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76 3224 0 0,'0'0'397'0'0,"0"0"461"0"0,0 0 203 0 0,0 0 40 0 0,0 0-58 0 0,0 0-283 0 0,0 0-120 0 0,0 0-28 0 0,0 0-39 0 0,0 0-146 0 0,0 0-67 0 0,0 0-10 0 0,0 0-19 0 0,0 0-64 0 0,0 0-31 0 0,0 0-4 0 0,0 0 20 0 0,0 0 82 0 0,0 0 33 0 0,0 0 8 0 0,0 0-14 0 0,0 0-60 0 0,1 0-21 0 0,13-1 325 0 0,0 0-1 0 0,9-2-604 0 0,-8 0 932 0 0,1 1-1 0 0,12 1-931 0 0,17-1 1580 0 0,22-5-1580 0 0,-11 2-56 0 0,-9 0 143 0 0,-10 1 349 0 0,20 1-436 0 0,31-3-204 0 0,32 1 974 0 0,-59-1-710 0 0,-38 5-60 0 0,-12 0 0 0 0,0 1 0 0 0,1 0 0 0 0,-1 1 0 0 0,1 0 0 0 0,-1 1 0 0 0,3 1 0 0 0,21 3 97 0 0,0-2-1 0 0,0-2 1 0 0,25-2-97 0 0,43 4 197 0 0,-26-1 294 0 0,20-4-491 0 0,-16-1-131 0 0,-73 2 116 0 0,65 0-497 0 0,21-5 512 0 0,-46-3 43 0 0,-31 5-9 0 0,0 1 0 0 0,0 0-1 0 0,3 1-33 0 0,31-1-72 0 0,29-6 72 0 0,-30 3-96 0 0,29 0 96 0 0,116 10-181 0 0,-78 1 54 0 0,-60-5 115 0 0,-13 0 12 0 0,18-2 0 0 0,19-1 33 0 0,-41 1 9 0 0,19-2-42 0 0,11-2 183 0 0,0 3 1 0 0,66 7-184 0 0,-8 1 326 0 0,-92-4-87 0 0,33-2-239 0 0,17 0 1 0 0,-72 1 13 0 0,184 6-268 0 0,-158-6 252 0 0,5 3 2 0 0,-3 0 13 0 0,6-2-13 0 0,6-1 53 0 0,-22 0-48 0 0,-1-1 1 0 0,0-1-1 0 0,25-5-5 0 0,-17 1 47 0 0,1 2-1 0 0,-1 2 1 0 0,27 3-47 0 0,1-1 4 0 0,305-1 68 0 0,-328 1-72 0 0,3 3 0 0 0,-3 0 0 0 0,3-2 0 0 0,109 4 0 0 0,103-6-309 0 0,-170-5 518 0 0,1-1-265 0 0,-84 6 34 0 0,52 0-61 0 0,32-5 83 0 0,-72 4 20 0 0,0 1 0 0 0,1 0 1 0 0,-1 2-1 0 0,7 1-20 0 0,23 2 56 0 0,134 12-191 0 0,-72-6 110 0 0,34 5-35 0 0,-18-2 160 0 0,-71-6-8 0 0,1-3-1 0 0,6-2-91 0 0,-21-3 10 0 0,157-4-7 0 0,32 2-3 0 0,-123 4 0 0 0,53 2 64 0 0,-102-3-64 0 0,-16 0 0 0 0,26-2 0 0 0,67-5-88 0 0,-80 0 88 0 0,40-4 0 0 0,36-5 138 0 0,-74 8 23 0 0,40 1-161 0 0,-31 2 67 0 0,202-20-369 0 0,-239 21 311 0 0,4 0 57 0 0,12 2-66 0 0,96-4 107 0 0,-36 7-321 0 0,34 6 214 0 0,55 3-162 0 0,-104-6 206 0 0,-29-3-262 0 0,-31-2-6 0 0,15 4 224 0 0,-10-2-26 0 0,0-1-1 0 0,18-3 27 0 0,-13 1-280 0 0,24 3 280 0 0,234 22 37 0 0,-192-18-68 0 0,-48-3 2 0 0,109-2-40 0 0,-89-2 54 0 0,85-7-59 0 0,-56 1-737 0 0,-4 4 1483 0 0,12-7-672 0 0,-32 3-507 0 0,-46 4 329 0 0,17-2 878 0 0,1 3-700 0 0,-19 1 348 0 0,32-7-348 0 0,-33 4 194 0 0,31 0-194 0 0,78 10 0 0 0,-100-4 32 0 0,3 2-32 0 0,-3-1 32 0 0,5-1-32 0 0,-27-2-9 0 0,17 0 2 0 0,0 1-1 0 0,5 3 8 0 0,26 2 250 0 0,-1-2 0 0 0,23-4-250 0 0,-59 0-142 0 0,143 4 172 0 0,-105-2-1082 0 0,10 4 1052 0 0,-32 0-544 0 0,1 2 544 0 0,101 13 480 0 0,-103-13-445 0 0,-3 0-95 0 0,0-3 0 0 0,34 0 60 0 0,59 4-27 0 0,-19-3-258 0 0,-74-2 276 0 0,0-2-1 0 0,31-4 10 0 0,-27-1-77 0 0,26-3 685 0 0,-44 4-888 0 0,0 1 1 0 0,25 2 279 0 0,-3 0 612 0 0,244-1 140 0 0,-269-4-1392 0 0,-17 2 742 0 0,-3 0-1944 0 0,-3 1-3828 0 0,-5 1 57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50:35.7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 46 0 0 0,'-9'0'424'0'0,"7"0"1611"0"0,2 0 150 0 0,0 0 201 0 0,0 0-183 0 0,0 0-1291 0 0,0 0-572 0 0,0 0-109 0 0,0 0-7 0 0,0 0 81 0 0,0 0 42 0 0,0 0 5 0 0,0 0-16 0 0,0 0-66 0 0,0 0-22 0 0,0 0-6 0 0,0 0-8 0 0,0 0-22 0 0,0 0-10 0 0,0 0-2 0 0,0 0 22 0 0,2-1 96 0 0,7-3-70 0 0,1 0 1 0 0,-1 1 0 0 0,1 0 0 0 0,0 1 0 0 0,0 0 0 0 0,1 0 0 0 0,-1 1 0 0 0,0 0 0 0 0,0 1-249 0 0,17-2 481 0 0,15-1 766 0 0,24 3-1247 0 0,-24 0 898 0 0,30-3-898 0 0,-10 1 344 0 0,-41 2-227 0 0,1-1-1 0 0,7-2-116 0 0,33-3 252 0 0,-1 4 0 0 0,43 3-252 0 0,-20 0 144 0 0,30 6 90 0 0,-15 4 94 0 0,36 4-68 0 0,-25-4-239 0 0,-41-5 38 0 0,1 4-59 0 0,-17-2-3 0 0,1-2 0 0 0,17-2 3 0 0,-46-3 0 0 0,-1 1 0 0 0,1 1 0 0 0,22 2 0 0 0,29 5 110 0 0,-1 3-1 0 0,-1 4 1 0 0,8 5-110 0 0,70 16 111 0 0,37-2-111 0 0,-146-28 111 0 0,42 2-111 0 0,-20-3 41 0 0,-44-5-76 0 0,0-2 0 0 0,0 0 0 0 0,2-1 35 0 0,21 0-51 0 0,118-5 27 0 0,-92 3-117 0 0,4-3 141 0 0,17-1 119 0 0,-45 2-6 0 0,17 0-16 0 0,48-4-33 0 0,-90 9-64 0 0,-1-1 0 0 0,15-3 0 0 0,-25 3-9 0 0,-1 0-1 0 0,0 1 0 0 0,5 0 10 0 0,-7 1-7 0 0,-1-1 0 0 0,1 0 0 0 0,-1-1 0 0 0,1 1-1 0 0,-1-1 1 0 0,7-2 7 0 0,-5 1 0 0 0,0 1 0 0 0,-1 0 0 0 0,1 0 0 0 0,0 1 0 0 0,0-1 0 0 0,6 2 0 0 0,-4 0 0 0 0,0-1 0 0 0,0-1 0 0 0,10-1 0 0 0,-9 0 0 0 0,-2 4 0 0 0,4-1-12 0 0,-10-1-60 0 0,-3 0-62 0 0,6-5-280 0 0,21-19-3104 0 0,-19 18-3035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50:40.3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13 208 456 0 0,'-12'-20'279'0'0,"11"18"1163"0"0,1 2 486 0 0,0 0 89 0 0,0 0-247 0 0,0 0-1124 0 0,0 0-487 0 0,0 0-18 0 0,0 0 258 0 0,0 0 118 0 0,13-5 573 0 0,-6 2-614 0 0,1 1 0 0 0,0-1 0 0 0,0 1 0 0 0,0 1 0 0 0,0-1 0 0 0,8 1-476 0 0,53 0 1000 0 0,-39 2-380 0 0,3-2-292 0 0,0-1 0 0 0,0-1 0 0 0,-1-2 1 0 0,1-2-1 0 0,21-7-328 0 0,-29 8 320 0 0,1 1 0 0 0,4 1-320 0 0,40-8 394 0 0,-28 3-277 0 0,1 1-1 0 0,0 3 0 0 0,8 1-116 0 0,131 0 239 0 0,-88-2-147 0 0,163 6-96 0 0,-228 1 94 0 0,1 2-1 0 0,8 2-89 0 0,17 2 109 0 0,-1-2-22 0 0,54 6-75 0 0,-82-8 183 0 0,23-1-195 0 0,-21-1 280 0 0,17 4-280 0 0,10 0 309 0 0,43-1-309 0 0,22 1 269 0 0,-28-1-132 0 0,-53-4-81 0 0,-1 2-1 0 0,9 3-55 0 0,-19-2-11 0 0,0-1 0 0 0,0-2-1 0 0,18-2 12 0 0,15 0-38 0 0,99-4 38 0 0,-98 4 0 0 0,-27 2 11 0 0,13-3-11 0 0,240-23 357 0 0,-133 10-189 0 0,-44 6-13 0 0,30-1-11 0 0,-79 9-83 0 0,85-6-67 0 0,-82 3-71 0 0,9 3 77 0 0,28-1 3 0 0,-23 1-3 0 0,48 5 0 0 0,-2 1 0 0 0,177 1-64 0 0,-213-2 64 0 0,19 6 0 0 0,13 1 0 0 0,0 1 0 0 0,-73-4 0 0 0,4 3 0 0 0,6 1 0 0 0,6 2 138 0 0,14 7-138 0 0,-59-15 14 0 0,11 1 47 0 0,23 3-61 0 0,-19-4 19 0 0,16 4-19 0 0,-14-1 0 0 0,31 1 0 0 0,-34-5 0 0 0,1 2 0 0 0,13 4 0 0 0,-36-7 0 0 0,1-1 0 0 0,0-1 0 0 0,9 0 0 0 0,20 4 0 0 0,-19-3 8 0 0,0 0-1 0 0,0-1 0 0 0,1-2-7 0 0,-2 1 24 0 0,0 1-1 0 0,0 0 0 0 0,9 3-23 0 0,10 2 116 0 0,31-1-116 0 0,24 4 72 0 0,15 9-72 0 0,17 6-16 0 0,-77-14-4 0 0,1-1 1 0 0,0-3 0 0 0,32 0 19 0 0,381-16-470 0 0,-339 5 602 0 0,73-6 160 0 0,4-12-175 0 0,-43 4-14 0 0,12 6-103 0 0,-107 10 24 0 0,89-1 12 0 0,2 2-36 0 0,-129 1 0 0 0,-1-1 0 0 0,1-1 0 0 0,8-4 0 0 0,1 1-12 0 0,129-15-126 0 0,-35 5 72 0 0,-55 2 33 0 0,-39 7-86 0 0,16-1 119 0 0,295-35 111 0 0,-7 17 354 0 0,-147 11-337 0 0,-108 7-296 0 0,-1 4 0 0 0,44 5 168 0 0,5 3 11 0 0,-14-1 68 0 0,6 6-79 0 0,4 1 286 0 0,59-5-286 0 0,-102-2-66 0 0,-44 0-20 0 0,1-3 0 0 0,0-1 86 0 0,220-29-158 0 0,-9 8 144 0 0,-68 8 16 0 0,21 4 37 0 0,-50 4-14 0 0,57 4-25 0 0,-118 3 0 0 0,-28 2 0 0 0,-37-1 0 0 0,1-1 0 0 0,0-2 0 0 0,50-4 4 0 0,0 3-1 0 0,0 4 1 0 0,15 4-4 0 0,43 5 53 0 0,108 7-53 0 0,-219-17 0 0 0,108 5 104 0 0,-61-4-56 0 0,-35-2-16 0 0,12 3-32 0 0,100 13 64 0 0,29 5-136 0 0,-59-10 72 0 0,67 18 60 0 0,-169-26-52 0 0,0-1-1 0 0,3 0-7 0 0,31 2-3 0 0,25 4-102 0 0,1-4 0 0 0,30-4 105 0 0,-52 0-27 0 0,134 4 16 0 0,-110-2 23 0 0,-20 0 47 0 0,4-2-59 0 0,65-5 106 0 0,68-4-104 0 0,23-2-333 0 0,-84 6 186 0 0,235-16-243 0 0,-234 15 321 0 0,-79 2 92 0 0,-25 0 73 0 0,10 2-98 0 0,124 0 260 0 0,152 4 309 0 0,-55-1-520 0 0,-140-2-34 0 0,-81 0-158 0 0,6-4 143 0 0,15 0-137 0 0,74-7-285 0 0,-53 4 422 0 0,24 3 0 0 0,-39 4 265 0 0,57 1 20 0 0,3 2-206 0 0,-63-3-14 0 0,31 6-65 0 0,16 4-128 0 0,37-6 128 0 0,100 6 128 0 0,-222-9-128 0 0,-1 1 0 0 0,19 4 0 0 0,15 2 220 0 0,29-1-220 0 0,-41-3 50 0 0,250 1-40 0 0,-194-5-10 0 0,24 7-55 0 0,2-1-42 0 0,-114-5 97 0 0,27 0 0 0 0,0 2 0 0 0,4 2 0 0 0,114 11 12 0 0,-39-4 115 0 0,-75-6-113 0 0,10-2-14 0 0,-11-1-1 0 0,11 3 1 0 0,113 11-14 0 0,-121-11-75 0 0,-30-3 51 0 0,-1 0 1 0 0,1 2-1 0 0,15 4 38 0 0,-4 0 0 0 0,1-1 0 0 0,0-3 0 0 0,14 0 0 0 0,25 4 0 0 0,-29-4 56 0 0,0-1 0 0 0,0-2 0 0 0,1-3 0 0 0,24-4-56 0 0,51-1 2 0 0,-45 4-21 0 0,218-12-204 0 0,-245 13 223 0 0,43 6 0 0 0,0-1 0 0 0,-43-1 0 0 0,28 6 0 0 0,19 1 0 0 0,0-4-10 0 0,24 2-128 0 0,44-7 138 0 0,105-12-372 0 0,-257 11 376 0 0,30-1 110 0 0,0 1 0 0 0,0 3 0 0 0,1 1-114 0 0,26 3 136 0 0,9-4-136 0 0,-3 1-35 0 0,92 6-849 0 0,-91-5 1138 0 0,35-5-254 0 0,-22-1-1 0 0,-39 2 1 0 0,19-1 0 0 0,41 7 0 0 0,47 3 10 0 0,-65-5 428 0 0,3 4-438 0 0,-39-4 108 0 0,1-2 0 0 0,48-4-108 0 0,83-16-220 0 0,-107 11 352 0 0,52-12-132 0 0,33-3 104 0 0,34-2 16 0 0,-101 11-80 0 0,-34 6-37 0 0,58-8-20 0 0,-80 9-144 0 0,12 2 161 0 0,-5 0-59 0 0,69-5 69 0 0,26-2 30 0 0,19-4-374 0 0,-36 4-12 0 0,59-6 106 0 0,109-7 575 0 0,-283 23-320 0 0,50-1 440 0 0,52 7-455 0 0,-65-2 51 0 0,66 8-51 0 0,-8 0-2 0 0,-34-3 15 0 0,88 8 40 0 0,-62-8-53 0 0,19 3 0 0 0,13-6 0 0 0,131-13-80 0 0,-228 6 100 0 0,19-1 232 0 0,44-9-252 0 0,-43 4 90 0 0,-29 4-91 0 0,0 0 0 0 0,14-5 1 0 0,-23 4 0 0 0,1 2 0 0 0,11-1 0 0 0,29-6 0 0 0,117-30 0 0 0,-158 37 0 0 0,8-2 0 0 0,0 1 0 0 0,1 1 0 0 0,4 1 0 0 0,81-7-222 0 0,-59 4-97 0 0,-35 3-1199 0 0,0 0 0 0 0,6 1 1518 0 0,-4 1-6822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53:44.7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89 0 0 0,'2'-1'16'0'0,"0"0"0"0"0,0 0 0 0 0,0 0-1 0 0,0-1 1 0 0,0 1 0 0 0,0 0 0 0 0,0-1 0 0 0,0 0 0 0 0,-1 1 0 0 0,1-1-16 0 0,0 0 104 0 0,-1 0 0 0 0,1 0 0 0 0,0 1 0 0 0,0-1 0 0 0,0 1 0 0 0,0 0 0 0 0,0-1 0 0 0,1 1-104 0 0,23-11 1593 0 0,32-4 926 0 0,1 9-1069 0 0,-19 3-854 0 0,-16 0-226 0 0,-18 2-262 0 0,0 1 0 0 0,1 0 1 0 0,-1 0-1 0 0,3 0-108 0 0,226-1 2221 0 0,-154 3-1821 0 0,1 0 67 0 0,35-6-467 0 0,12-1 717 0 0,17 6-717 0 0,-60 1 219 0 0,62 5-63 0 0,26-2 206 0 0,-48 3 38 0 0,-54-2-117 0 0,51 9 274 0 0,36 1-455 0 0,-39-3-314 0 0,-52-5 117 0 0,-25-2 143 0 0,1-2 0 0 0,-1-2 0 0 0,11-2-48 0 0,255-14 465 0 0,-112 4-334 0 0,45 9-121 0 0,-131 3-9 0 0,266 7 367 0 0,-321-6-264 0 0,80 5 112 0 0,-31 1 341 0 0,54-5-557 0 0,92 6 563 0 0,-7-18-563 0 0,-233 9 8 0 0,1-1 0 0 0,-1 0 0 0 0,8-2-8 0 0,17-2 29 0 0,149-2-25 0 0,-183 7-69 0 0,-2 0-22 0 0,0 0-94 0 0,0 0-41 0 0,0 0-8 0 0,0 2-84 0 0,-2 8-340 0 0,-9 4-146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53:48.00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0 429 1840 0 0,'3'-1'201'0'0,"5"-4"-18"0"0,-5 2 6 0 0,1 0 0 0 0,-1 1 0 0 0,0-1 1 0 0,1 1-1 0 0,-1 0 0 0 0,2 0-189 0 0,5-3 624 0 0,1 1-1 0 0,11-3-623 0 0,-12 4 308 0 0,0-1-1 0 0,0 1 0 0 0,0-2 1 0 0,0 0-308 0 0,7-3 528 0 0,1 0-1 0 0,14-3-527 0 0,-11 3 299 0 0,-8 4-25 0 0,-1 1 0 0 0,11-1-274 0 0,17-5 486 0 0,-22 5-137 0 0,-1 1 1 0 0,14-1-350 0 0,13-2 386 0 0,71-12 705 0 0,62 0-1091 0 0,-86 10 193 0 0,-15 0 478 0 0,24 3-671 0 0,-37 4 274 0 0,45 2 140 0 0,-57-1-86 0 0,3-2-328 0 0,21 0 184 0 0,77-3 118 0 0,-1-1 14 0 0,-131 6-254 0 0,28 0 344 0 0,32 5-406 0 0,62 4 557 0 0,96-7-557 0 0,-128-3 69 0 0,58-3 75 0 0,-53 0 115 0 0,33-10-259 0 0,-59 6 50 0 0,107-13 17 0 0,-77 8-15 0 0,42-12-52 0 0,-32 5 37 0 0,11-2 155 0 0,250-28 333 0 0,-238 33-230 0 0,32-2 34 0 0,281 15 181 0 0,-103 4-540 0 0,-100-6-59 0 0,-231 4 67 0 0,300-8 5 0 0,-230 9 133 0 0,21 0 297 0 0,49 9-413 0 0,-67 0 197 0 0,98 11 158 0 0,-104-8-173 0 0,-20-4-36 0 0,30 2 229 0 0,1-4-1 0 0,28-6-374 0 0,-27 0 171 0 0,-28 0-119 0 0,271 7 200 0 0,-311-5-252 0 0,32-5 0 0 0,-14 1 0 0 0,120-8 60 0 0,-110 8-26 0 0,93-2 75 0 0,201-2 456 0 0,-293 3-520 0 0,113-2 38 0 0,-110 5-83 0 0,20 1 0 0 0,54 7 0 0 0,16 4 0 0 0,-2-2-1 0 0,119-11 1 0 0,-87-1 12 0 0,-143 3 20 0 0,241 4 197 0 0,-119-5-74 0 0,-61-2-134 0 0,-98 3-21 0 0,179 1-12 0 0,69 14 12 0 0,-104-4-177 0 0,57-7 177 0 0,-52 5-11 0 0,-39 0 11 0 0,59 7 67 0 0,7 1-62 0 0,-188-17-5 0 0,451 27 0 0 0,-266 1 11 0 0,36 6 61 0 0,73 9-100 0 0,28-21-191 0 0,-269-19 231 0 0,297 8 0 0 0,95-2 176 0 0,-218-1-222 0 0,-1-1-4 0 0,-156-7 34 0 0,303-3-130 0 0,-96 1 81 0 0,4 0-41 0 0,-85-5-53 0 0,117-3-39 0 0,-163 6 107 0 0,-28 1 32 0 0,-39 0 63 0 0,288-4 144 0 0,-317 8-160 0 0,64 5 0 0 0,121 7-276 0 0,-160-10 211 0 0,-13 0 4 0 0,175 4-25 0 0,-94-6 366 0 0,68 13-280 0 0,-149-10 148 0 0,8-2-148 0 0,26 2 55 0 0,50 1-15 0 0,127 6 77 0 0,-155-10-200 0 0,142-3-491 0 0,-26-13 579 0 0,-209 13 36 0 0,195-6 50 0 0,232 11 197 0 0,-110-6-322 0 0,-161-4 44 0 0,-28 0-10 0 0,-65 0 0 0 0,115-7 0 0 0,59-2 0 0 0,-101 9 145 0 0,115-2 174 0 0,-165 4-319 0 0,-1-1 0 0 0,341 16-144 0 0,-177-1 0 0 0,-220-7 85 0 0,59 3-26 0 0,162 8 328 0 0,-93-5-110 0 0,198-3-272 0 0,-277-5 118 0 0,125-6 101 0 0,-65 4-229 0 0,152 3-226 0 0,-266 1 413 0 0,218 13 192 0 0,-146-2-99 0 0,288 19 256 0 0,-329-26-326 0 0,50 0 64 0 0,93 0-109 0 0,-143-5-45 0 0,294-7-262 0 0,-87 4 467 0 0,-162 3-97 0 0,4 3 35 0 0,-58-1-88 0 0,6 0 18 0 0,114 2 43 0 0,273 11 173 0 0,-461-16-256 0 0,217 3 51 0 0,-44-1-28 0 0,-58 0-10 0 0,121 7 30 0 0,107 3-196 0 0,-178-9 85 0 0,-80-2 31 0 0,63 3-9 0 0,174 12-22 0 0,44-14 66 0 0,-202-3-20 0 0,-78 1-98 0 0,267-5-160 0 0,-129-6 152 0 0,-156 8 123 0 0,16 4 1 0 0,-20 0 5 0 0,-63-1-64 0 0,0 1 0 0 0,0 1 0 0 0,1 0-1 0 0,-1 0 1 0 0,0 1 59 0 0,24 5-349 0 0,-11-1-1867 0 0,-21-6-4074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53:50.6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0 382 2760 0 0,'0'-42'399'0'0,"1"42"-318"0"0,-1-1 0 0 0,1 1 0 0 0,-1-1 0 0 0,1 1 0 0 0,-1-1 0 0 0,1 1 0 0 0,0-1 0 0 0,-1 1 0 0 0,1 0 0 0 0,0-1 0 0 0,-1 1 0 0 0,1 0 0 0 0,0 0 0 0 0,0 0 0 0 0,-1-1 0 0 0,1 1 0 0 0,0 0-81 0 0,0 0 140 0 0,13-6 969 0 0,-11 5-949 0 0,0-1 0 0 0,1 1 0 0 0,-1 0 1 0 0,1 0-1 0 0,-1 0 0 0 0,2 0-160 0 0,43-4 694 0 0,42 3-694 0 0,17-1 1760 0 0,87-14-1760 0 0,-57 8 767 0 0,-24 3-304 0 0,250-21 763 0 0,-279 19-958 0 0,-43 4 73 0 0,25 0-341 0 0,192-5 876 0 0,-128 5-548 0 0,-55 1-156 0 0,18-2 6 0 0,36 0 27 0 0,200-13 42 0 0,-169 5-142 0 0,151-13 95 0 0,-19 1 134 0 0,-16-2-59 0 0,101-5-7 0 0,-280 29-242 0 0,138-2 31 0 0,105 0-269 0 0,-22 4 57 0 0,75-4 52 0 0,67-16 109 0 0,-227 12 192 0 0,36-3-90 0 0,-84 5 171 0 0,33 10-279 0 0,97 17 258 0 0,-98-4-169 0 0,3 0-75 0 0,-47-2-16 0 0,-113-10 1 0 0,399 18 12 0 0,8-11 160 0 0,-139 2-17 0 0,-127-6-89 0 0,34-2-2 0 0,-8 1-63 0 0,-6-9-1 0 0,-132 0 17 0 0,76-4 103 0 0,84-1 211 0 0,-95 8-149 0 0,579 16 442 0 0,-442-2-523 0 0,-155-8-76 0 0,69-8 50 0 0,-65-2 0 0 0,537-3-131 0 0,-189 16-311 0 0,-266 1 357 0 0,-47-1 127 0 0,81 4 144 0 0,-161-9-134 0 0,32 2 31 0 0,-38-6-118 0 0,315-6 151 0 0,-188 3-413 0 0,-53 2 53 0 0,-55-2 121 0 0,158-6-85 0 0,-57 3 132 0 0,-35 2 15 0 0,150 2-23 0 0,-174 3 1 0 0,263 8 70 0 0,-342-6-58 0 0,44 4 4 0 0,33 0-42 0 0,1101-7-777 0 0,-1091 8 707 0 0,1-1-46 0 0,86 0-129 0 0,-11-4 105 0 0,-16-7 175 0 0,-52-2 0 0 0,270-9 37 0 0,-171 4-5 0 0,34 8 236 0 0,85-3-83 0 0,22-4-132 0 0,40-12 141 0 0,-382 18-169 0 0,396-18 322 0 0,-241 17-251 0 0,-6 0-107 0 0,-32 3-133 0 0,151 3-203 0 0,-191 0 220 0 0,74 5-82 0 0,9 5 48 0 0,522 45-511 0 0,-634-49 390 0 0,99 7-272 0 0,150 5 264 0 0,-193-16 421 0 0,36 0 90 0 0,-45 0-34 0 0,3 1-312 0 0,-1 1-238 0 0,-1-6 0 0 0,11-9 363 0 0,34 2-270 0 0,-66 5 60 0 0,402-17 186 0 0,-263 19-195 0 0,-28 0 182 0 0,-191-1 51 0 0,40-1-12 0 0,12 4-2 0 0,135 1-55 0 0,-137-3 24 0 0,100-6-115 0 0,27-2 306 0 0,-66 0 153 0 0,49 1 116 0 0,149-6 102 0 0,-306 13-594 0 0,-27 0-14 0 0,19-2 77 0 0,190-18-77 0 0,50-5 677 0 0,-24 10 205 0 0,-196 13-795 0 0,-35 2-2 0 0,56-5 49 0 0,48-5-16 0 0,29-3-18 0 0,-164 13-96 0 0,0 1 1 0 0,-1 0 0 0 0,1 0 0 0 0,-1 0 0 0 0,1 1 0 0 0,0 0 0 0 0,-1 1 0 0 0,0 0-1 0 0,1 0 1 0 0,-1 0 0 0 0,5 3 72 0 0,-2 2-557 0 0,-3 3-132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8-17T03:53:58.2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79 222 0 0 0,'-20'-35'559'0'0,"-1"-2"1186"0"0,21 35-1516 0 0,-1 1-18 0 0,-21-26 1285 0 0,21 25-1059 0 0,0 0-42 0 0,-1 0-37 0 0,-6-9-282 0 0,6 5 2836 0 0,15 1-1890 0 0,-8 4-934 0 0,0 0 1 0 0,0 0-1 0 0,1 1 1 0 0,-1 0-1 0 0,1 0 1 0 0,-1 0-1 0 0,0 0 0 0 0,1 1 1 0 0,-1 0-1 0 0,0 0 1 0 0,1 0-1 0 0,-1 1 1 0 0,0 0-1 0 0,0 0-88 0 0,27 7 459 0 0,29 1-18 0 0,1-2 1 0 0,25-1-442 0 0,0-7 937 0 0,81-9-937 0 0,-132 6 212 0 0,70-10 301 0 0,-22 1-273 0 0,93-11 38 0 0,104-9 82 0 0,-150 22-263 0 0,54-3-112 0 0,-79 8-46 0 0,38 0 2 0 0,-66 5 33 0 0,329-3-157 0 0,-57-2-380 0 0,-160 9 150 0 0,-48 0-252 0 0,2 2-178 0 0,1-1 94 0 0,7 3-392 0 0,-97-4 116 0 0,-6 1-2249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F815A-5A10-42A8-9FEC-3938D2D9BA48}" type="datetimeFigureOut">
              <a:rPr lang="en-US" noProof="0" smtClean="0"/>
              <a:t>10/30/2020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49DAF-093F-4482-AA38-346E9A2DEE9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636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9223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Natalie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1611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0018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92827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 / Natalie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2233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4405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35968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 (we make mistakes</a:t>
            </a:r>
            <a:r>
              <a:rPr lang="en-US" baseline="0" dirty="0"/>
              <a:t> – nice emails)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38793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Natalie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2844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Natalie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4462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2770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1814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3586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1857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5146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Natalie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83400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54589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0276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Natalie</a:t>
            </a:r>
            <a:r>
              <a:rPr lang="en-US" baseline="0" dirty="0"/>
              <a:t> intro</a:t>
            </a:r>
          </a:p>
          <a:p>
            <a:r>
              <a:rPr lang="en-US" baseline="0" dirty="0"/>
              <a:t>Dropping </a:t>
            </a:r>
            <a:r>
              <a:rPr lang="mr-IN" baseline="0" dirty="0"/>
              <a:t>–</a:t>
            </a:r>
            <a:r>
              <a:rPr lang="en-US" baseline="0" dirty="0"/>
              <a:t> Misty / Open Early </a:t>
            </a:r>
            <a:r>
              <a:rPr lang="mr-IN" baseline="0" dirty="0"/>
              <a:t>–</a:t>
            </a:r>
            <a:r>
              <a:rPr lang="en-US" baseline="0" dirty="0"/>
              <a:t> Allegra / Oops </a:t>
            </a:r>
            <a:r>
              <a:rPr lang="mr-IN" baseline="0" dirty="0"/>
              <a:t>–</a:t>
            </a:r>
            <a:r>
              <a:rPr lang="en-US" baseline="0" dirty="0"/>
              <a:t> Natalie / Optional Meeting </a:t>
            </a:r>
            <a:r>
              <a:rPr lang="mr-IN" baseline="0" dirty="0"/>
              <a:t>–</a:t>
            </a:r>
            <a:r>
              <a:rPr lang="en-US" baseline="0" dirty="0"/>
              <a:t> Natalie / Re-Do  - Misty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63237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1813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33271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Natalie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6781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55925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 – most instructors mean well, but don’t realize how their “snark” makes students feel… prioritize classwork yes, unreasonable expectation 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23292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 – expect professional emails, and use mistakes as learning opportunities… refusing </a:t>
            </a:r>
            <a:r>
              <a:rPr lang="en-US"/>
              <a:t>to reply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60555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Misty - …don’t be rude. This makes students feel uncomfortable, and makes you unapproachable.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988968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Allegra – take every chance you get to encourage and invite students to reach out and ask questions, and be mindful that they might be working at “awkward times” and </a:t>
            </a:r>
            <a:r>
              <a:rPr lang="en-US"/>
              <a:t>that’s okay.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4379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683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936000"/>
          </a:xfrm>
          <a:solidFill>
            <a:schemeClr val="tx1">
              <a:alpha val="90000"/>
            </a:schemeClr>
          </a:solidFill>
        </p:spPr>
        <p:txBody>
          <a:bodyPr lIns="216000" tIns="144000" rIns="216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5" name="Straight Connector 4" descr="Title Slide divider line&#10;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41AA1B3-8A3B-4B1B-A759-E2D7641772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89044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0A84F6-FEAA-4BDD-9282-20006CFE8BD1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00A51-7C86-40CE-9A85-9305A72856F5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581C84-47AA-4227-BB97-9D73745C635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D0208D-7363-46C1-93C0-34D5C7CC03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BF00BA4-FF52-480A-802E-02DFDD8C7441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8FC3C8E-D2F9-46FE-B29F-17C02B89FFCC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C53E23-4CA7-479D-B22A-A5FCB3E5B5F6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F0F1DB-0C5F-4895-B71A-86B7D122DD4B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4BF4B3-A394-4B33-84E8-433CB3F4D710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6E11BA4-7EBA-47E5-8E07-57E665A74955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A178943-1EAE-4532-95FB-DFD1B8A936ED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1603A2C-1F9D-4BAB-BF6C-C411F8898F5A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19487C-9065-4D0C-8A4F-0BEC960FF5E1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2E39A85-934A-4BF2-93E3-761989F1B981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4AA1D0D-4A88-48E6-9F92-152A70F62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384" y="1140847"/>
            <a:ext cx="5471616" cy="503611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748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5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7620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261341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221C1A-E955-4A4A-B47B-0028C57F69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29F2F69-8DE5-40C8-9500-23B5BF4320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F56195C-F685-42C9-980B-24974E65EA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7248035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35A3995-4F01-4D2E-A636-9AC8AF29B7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542529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84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Image Bullet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0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0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1" name="Octagon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23" name="Straight Connector 22" descr="First divider line on slide">
            <a:extLst>
              <a:ext uri="{FF2B5EF4-FFF2-40B4-BE49-F238E27FC236}">
                <a16:creationId xmlns:a16="http://schemas.microsoft.com/office/drawing/2014/main" id="{75A2F210-E29E-4509-86FF-5A92281F6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 descr="Second divider line on slide">
            <a:extLst>
              <a:ext uri="{FF2B5EF4-FFF2-40B4-BE49-F238E27FC236}">
                <a16:creationId xmlns:a16="http://schemas.microsoft.com/office/drawing/2014/main" id="{CF080BFA-0CFA-4DFF-8658-916C22E7C2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66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x Image Bulle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5351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57" y="432000"/>
            <a:ext cx="4703542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1" name="Octagon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2"/>
            <a:ext cx="3081180" cy="3011457"/>
            <a:chOff x="1892000" y="2269752"/>
            <a:chExt cx="3081180" cy="3011457"/>
          </a:xfrm>
        </p:grpSpPr>
        <p:sp>
          <p:nvSpPr>
            <p:cNvPr id="26" name="Freeform: Shape 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9" name="Freeform: Shape 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0" name="Freeform: Shape 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5874" y="4835817"/>
            <a:ext cx="691688" cy="6916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05874" y="3271181"/>
            <a:ext cx="691688" cy="6916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05874" y="1706545"/>
            <a:ext cx="691688" cy="6916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36" name="Straight Connector 35" descr="First divider line on slide">
            <a:extLst>
              <a:ext uri="{FF2B5EF4-FFF2-40B4-BE49-F238E27FC236}">
                <a16:creationId xmlns:a16="http://schemas.microsoft.com/office/drawing/2014/main" id="{6DFB56AF-75D4-4B38-B5A6-12AC8AD163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768283" y="2616579"/>
            <a:ext cx="2378687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 descr="Second divider line on slide">
            <a:extLst>
              <a:ext uri="{FF2B5EF4-FFF2-40B4-BE49-F238E27FC236}">
                <a16:creationId xmlns:a16="http://schemas.microsoft.com/office/drawing/2014/main" id="{571A0042-84F7-4FAD-9DB9-A5B53E5F0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768283" y="4109914"/>
            <a:ext cx="2378687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79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Rounded Rectangle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5" name="Rounded Rectangle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7" name="Rounded Rectangle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8" name="Rounded Rectangle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Emphasized text can go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139FC94F-AE30-1048-843A-295FA302AC56}"/>
              </a:ext>
            </a:extLst>
          </p:cNvPr>
          <p:cNvSpPr>
            <a:spLocks noChangeAspect="1"/>
          </p:cNvSpPr>
          <p:nvPr userDrawn="1"/>
        </p:nvSpPr>
        <p:spPr>
          <a:xfrm>
            <a:off x="829415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37F3B8-BD34-EA4F-A1C0-4006B373159E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A1CF33D-645D-E940-8FF4-6178A32A19A2}"/>
              </a:ext>
            </a:extLst>
          </p:cNvPr>
          <p:cNvSpPr>
            <a:spLocks noChangeAspect="1"/>
          </p:cNvSpPr>
          <p:nvPr userDrawn="1"/>
        </p:nvSpPr>
        <p:spPr>
          <a:xfrm>
            <a:off x="2398763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452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634" y="4683647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1453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9635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06B6D0B6-0884-CD46-A1B0-9FED03C2262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2470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BAAC12A0-90C3-984B-A8FC-7EB4AA432E3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72402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51565942-8816-734B-BEEE-1258F13B66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621493" y="2358090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3" name="Straight Connector 22" descr="First divider line on slide">
            <a:extLst>
              <a:ext uri="{FF2B5EF4-FFF2-40B4-BE49-F238E27FC236}">
                <a16:creationId xmlns:a16="http://schemas.microsoft.com/office/drawing/2014/main" id="{6662760C-CBD5-4072-A5AC-2AC3DFF418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4626292" y="2033542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 descr="Second divider line on slide">
            <a:extLst>
              <a:ext uri="{FF2B5EF4-FFF2-40B4-BE49-F238E27FC236}">
                <a16:creationId xmlns:a16="http://schemas.microsoft.com/office/drawing/2014/main" id="{1E0F6676-ECF9-4320-A187-9C308A86D9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7575384" y="2033542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00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6E9DC6E-6F00-46BA-B990-095D92A358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79984"/>
            <a:ext cx="4348065" cy="43480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76D2E128-93A5-440C-A234-55AC27F90F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54721"/>
            <a:ext cx="3998591" cy="39985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315814FC-F14E-4ECD-A97E-869936E55D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193897"/>
            <a:ext cx="3120238" cy="312023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8E117AC-4076-4663-96EA-12A984AAA63A}"/>
              </a:ext>
            </a:extLst>
          </p:cNvPr>
          <p:cNvSpPr/>
          <p:nvPr userDrawn="1"/>
        </p:nvSpPr>
        <p:spPr>
          <a:xfrm>
            <a:off x="4740115" y="2772299"/>
            <a:ext cx="494967" cy="1963434"/>
          </a:xfrm>
          <a:custGeom>
            <a:avLst/>
            <a:gdLst>
              <a:gd name="connsiteX0" fmla="*/ 258706 w 494967"/>
              <a:gd name="connsiteY0" fmla="*/ 0 h 1963434"/>
              <a:gd name="connsiteX1" fmla="*/ 324121 w 494967"/>
              <a:gd name="connsiteY1" fmla="*/ 135794 h 1963434"/>
              <a:gd name="connsiteX2" fmla="*/ 494967 w 494967"/>
              <a:gd name="connsiteY2" fmla="*/ 982025 h 1963434"/>
              <a:gd name="connsiteX3" fmla="*/ 324121 w 494967"/>
              <a:gd name="connsiteY3" fmla="*/ 1828257 h 1963434"/>
              <a:gd name="connsiteX4" fmla="*/ 259003 w 494967"/>
              <a:gd name="connsiteY4" fmla="*/ 1963434 h 1963434"/>
              <a:gd name="connsiteX5" fmla="*/ 241238 w 494967"/>
              <a:gd name="connsiteY5" fmla="*/ 1934192 h 1963434"/>
              <a:gd name="connsiteX6" fmla="*/ 0 w 494967"/>
              <a:gd name="connsiteY6" fmla="*/ 981472 h 1963434"/>
              <a:gd name="connsiteX7" fmla="*/ 241238 w 494967"/>
              <a:gd name="connsiteY7" fmla="*/ 28753 h 196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967" h="1963434">
                <a:moveTo>
                  <a:pt x="258706" y="0"/>
                </a:moveTo>
                <a:lnTo>
                  <a:pt x="324121" y="135794"/>
                </a:lnTo>
                <a:cubicBezTo>
                  <a:pt x="434133" y="395891"/>
                  <a:pt x="494967" y="681854"/>
                  <a:pt x="494967" y="982025"/>
                </a:cubicBezTo>
                <a:cubicBezTo>
                  <a:pt x="494967" y="1282196"/>
                  <a:pt x="434133" y="1568159"/>
                  <a:pt x="324121" y="1828257"/>
                </a:cubicBezTo>
                <a:lnTo>
                  <a:pt x="259003" y="1963434"/>
                </a:lnTo>
                <a:lnTo>
                  <a:pt x="241238" y="1934192"/>
                </a:lnTo>
                <a:cubicBezTo>
                  <a:pt x="87390" y="1650983"/>
                  <a:pt x="0" y="1326433"/>
                  <a:pt x="0" y="981472"/>
                </a:cubicBezTo>
                <a:cubicBezTo>
                  <a:pt x="0" y="636511"/>
                  <a:pt x="87390" y="311961"/>
                  <a:pt x="241238" y="28753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3BA9298-2BC7-49EF-BEB7-E71095424207}"/>
              </a:ext>
            </a:extLst>
          </p:cNvPr>
          <p:cNvSpPr/>
          <p:nvPr userDrawn="1"/>
        </p:nvSpPr>
        <p:spPr>
          <a:xfrm>
            <a:off x="8245937" y="2863999"/>
            <a:ext cx="491664" cy="1780035"/>
          </a:xfrm>
          <a:custGeom>
            <a:avLst/>
            <a:gdLst>
              <a:gd name="connsiteX0" fmla="*/ 279162 w 491664"/>
              <a:gd name="connsiteY0" fmla="*/ 0 h 1780035"/>
              <a:gd name="connsiteX1" fmla="*/ 334593 w 491664"/>
              <a:gd name="connsiteY1" fmla="*/ 115068 h 1780035"/>
              <a:gd name="connsiteX2" fmla="*/ 491664 w 491664"/>
              <a:gd name="connsiteY2" fmla="*/ 893069 h 1780035"/>
              <a:gd name="connsiteX3" fmla="*/ 334593 w 491664"/>
              <a:gd name="connsiteY3" fmla="*/ 1671070 h 1780035"/>
              <a:gd name="connsiteX4" fmla="*/ 282102 w 491664"/>
              <a:gd name="connsiteY4" fmla="*/ 1780035 h 1780035"/>
              <a:gd name="connsiteX5" fmla="*/ 265807 w 491664"/>
              <a:gd name="connsiteY5" fmla="*/ 1758245 h 1780035"/>
              <a:gd name="connsiteX6" fmla="*/ 0 w 491664"/>
              <a:gd name="connsiteY6" fmla="*/ 888052 h 1780035"/>
              <a:gd name="connsiteX7" fmla="*/ 265807 w 491664"/>
              <a:gd name="connsiteY7" fmla="*/ 17859 h 178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664" h="1780035">
                <a:moveTo>
                  <a:pt x="279162" y="0"/>
                </a:moveTo>
                <a:lnTo>
                  <a:pt x="334593" y="115068"/>
                </a:lnTo>
                <a:cubicBezTo>
                  <a:pt x="435735" y="354195"/>
                  <a:pt x="491664" y="617100"/>
                  <a:pt x="491664" y="893069"/>
                </a:cubicBezTo>
                <a:cubicBezTo>
                  <a:pt x="491664" y="1169038"/>
                  <a:pt x="435735" y="1431944"/>
                  <a:pt x="334593" y="1671070"/>
                </a:cubicBezTo>
                <a:lnTo>
                  <a:pt x="282102" y="1780035"/>
                </a:lnTo>
                <a:lnTo>
                  <a:pt x="265807" y="1758245"/>
                </a:lnTo>
                <a:cubicBezTo>
                  <a:pt x="97991" y="1509844"/>
                  <a:pt x="0" y="1210391"/>
                  <a:pt x="0" y="888052"/>
                </a:cubicBezTo>
                <a:cubicBezTo>
                  <a:pt x="0" y="565713"/>
                  <a:pt x="97991" y="266261"/>
                  <a:pt x="265807" y="17859"/>
                </a:cubicBezTo>
                <a:close/>
              </a:path>
            </a:pathLst>
          </a:custGeom>
          <a:pattFill prst="dkUpDiag">
            <a:fgClr>
              <a:schemeClr val="accent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50331C-9383-4367-8C09-8FBE227C98B4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5AADDFA-0151-46BA-B788-3C5B8FC5B5FD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C98EDD7-AC10-482C-9B0F-9EE170C1F8C4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6C6BDBB-2B70-456D-86FB-0A63D587A509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D294FD8-6E9C-409A-81F3-C1E9BE998524}"/>
              </a:ext>
            </a:extLst>
          </p:cNvPr>
          <p:cNvSpPr/>
          <p:nvPr userDrawn="1"/>
        </p:nvSpPr>
        <p:spPr>
          <a:xfrm rot="13336516">
            <a:off x="137666" y="5349121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9CE551E-3C50-4DFC-B1F0-E75C36EB546C}"/>
              </a:ext>
            </a:extLst>
          </p:cNvPr>
          <p:cNvSpPr/>
          <p:nvPr userDrawn="1"/>
        </p:nvSpPr>
        <p:spPr>
          <a:xfrm rot="5738060">
            <a:off x="100722" y="596209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A30495D-C647-4038-8E7F-16125414CE5D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87EAD8B-C2A9-4ED7-BA79-62CE2E5D80F9}"/>
              </a:ext>
            </a:extLst>
          </p:cNvPr>
          <p:cNvSpPr/>
          <p:nvPr userDrawn="1"/>
        </p:nvSpPr>
        <p:spPr>
          <a:xfrm rot="3693105">
            <a:off x="270909" y="5041123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C614E990-EC62-437B-ADF0-038FF35A2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4343" y="2505766"/>
            <a:ext cx="3374987" cy="885825"/>
          </a:xfrm>
        </p:spPr>
        <p:txBody>
          <a:bodyPr anchor="ctr"/>
          <a:lstStyle>
            <a:lvl1pPr marL="0" indent="0" algn="ctr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A6926E00-3D05-4600-B7E9-74F56D038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2968" y="2505766"/>
            <a:ext cx="3025513" cy="885825"/>
          </a:xfrm>
        </p:spPr>
        <p:txBody>
          <a:bodyPr anchor="ctr"/>
          <a:lstStyle>
            <a:lvl1pPr marL="0" indent="0" algn="ctr">
              <a:buNone/>
              <a:defRPr sz="8000" b="1" i="0"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6EA1CAB-F73E-42AE-AC55-B00392B4926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37600" y="2490630"/>
            <a:ext cx="2090738" cy="900962"/>
          </a:xfrm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8000" b="1" i="0" dirty="0">
                <a:latin typeface="+mj-lt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34357700-1BDF-40C0-BFE9-5F837ADED4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20138" y="4015478"/>
            <a:ext cx="2489200" cy="1012825"/>
          </a:xfrm>
        </p:spPr>
        <p:txBody>
          <a:bodyPr/>
          <a:lstStyle>
            <a:lvl1pPr marL="0" indent="0" algn="ctr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3F3E97F-9A21-4431-909B-D1E580B19F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1124" y="4015478"/>
            <a:ext cx="2489200" cy="1011238"/>
          </a:xfrm>
        </p:spPr>
        <p:txBody>
          <a:bodyPr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445CEA3-6928-4E8E-8E52-B7043F3580D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37600" y="4015478"/>
            <a:ext cx="2090738" cy="1012825"/>
          </a:xfrm>
        </p:spPr>
        <p:txBody>
          <a:bodyPr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Description</a:t>
            </a:r>
          </a:p>
        </p:txBody>
      </p:sp>
    </p:spTree>
    <p:extLst>
      <p:ext uri="{BB962C8B-B14F-4D97-AF65-F5344CB8AC3E}">
        <p14:creationId xmlns:p14="http://schemas.microsoft.com/office/powerpoint/2010/main" val="215979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AAF5B5B-E896-400A-9E43-EAF605A0AC8B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2F5A3D-36C4-4B97-A62C-2AEA3B6FC1CF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474E17-6556-4551-AD1B-351EE2DA98E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60E6D1-2C9F-477C-AE22-BFF5ADE85C60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5EC6C60-C605-4022-9718-ED56F34D6448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47BB28-400F-4C54-ADDA-0055CEB6593B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86F148-99E1-4ED6-B4DA-151A6DB27D67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A0565DA-6430-4984-ACB6-E7FACACC71AF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E18DFF-F9E6-4839-817B-4DD871CEAE6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038A3A-7324-4606-9C92-00C9AB1759F4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0291BA-50C5-406F-B24E-14C9CAF652D7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2EBA81-38BC-4DF6-93C3-4A1A02FD2789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F80622-5597-45AD-92C3-2C4C3797720A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833793E-EB91-43B4-8444-36ADD2A48E55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EA7B8348-A00A-4AAE-B1F6-924515577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1581663"/>
            <a:ext cx="5472000" cy="4608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521CFCD-C079-4019-942D-035558CAF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2" y="1151785"/>
            <a:ext cx="5483998" cy="354868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2400" b="1"/>
            </a:lvl1pPr>
          </a:lstStyle>
          <a:p>
            <a:pPr marL="266700" lvl="0" indent="-26670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70BDE6F-3ADC-465D-A1D5-2E3FEE5E3685}"/>
              </a:ext>
            </a:extLst>
          </p:cNvPr>
          <p:cNvSpPr/>
          <p:nvPr userDrawn="1"/>
        </p:nvSpPr>
        <p:spPr>
          <a:xfrm rot="4308689">
            <a:off x="9605830" y="-345925"/>
            <a:ext cx="2706415" cy="2832124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99" y="6188628"/>
            <a:ext cx="878494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B7A27A-7EBF-4E8D-A115-E66CB9FAB63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19756"/>
            <a:ext cx="0" cy="43698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FFAC39-59BE-48F2-AD63-62BEFC00B1D5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504678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A965502-3EB0-4B3F-B1BD-4A4FCF7FFB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C18A1C3D-3A6C-4F03-9E67-CC675C5FE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5857570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469CF172-1F46-411E-B0E1-B0220CFB3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187823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BD9E85DB-9B95-40F2-9F0B-3D21BC9DCD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187823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</p:spTree>
    <p:extLst>
      <p:ext uri="{BB962C8B-B14F-4D97-AF65-F5344CB8AC3E}">
        <p14:creationId xmlns:p14="http://schemas.microsoft.com/office/powerpoint/2010/main" val="104447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50" name="Text Placeholder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Title</a:t>
            </a:r>
          </a:p>
        </p:txBody>
      </p:sp>
      <p:cxnSp>
        <p:nvCxnSpPr>
          <p:cNvPr id="28" name="Straight Connector 27" descr="First divder line on slide">
            <a:extLst>
              <a:ext uri="{FF2B5EF4-FFF2-40B4-BE49-F238E27FC236}">
                <a16:creationId xmlns:a16="http://schemas.microsoft.com/office/drawing/2014/main" id="{CA251B6D-7A6C-4D1C-9EA2-6FB7576DB8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2285956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 descr="Second divder line on slide">
            <a:extLst>
              <a:ext uri="{FF2B5EF4-FFF2-40B4-BE49-F238E27FC236}">
                <a16:creationId xmlns:a16="http://schemas.microsoft.com/office/drawing/2014/main" id="{85886762-068D-483A-B5DB-17701376B6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4194268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 descr="Third divder line on slide">
            <a:extLst>
              <a:ext uri="{FF2B5EF4-FFF2-40B4-BE49-F238E27FC236}">
                <a16:creationId xmlns:a16="http://schemas.microsoft.com/office/drawing/2014/main" id="{42D88698-9E20-42D0-B1E7-638ABA8AA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102580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 descr="Fourth divder line on slide">
            <a:extLst>
              <a:ext uri="{FF2B5EF4-FFF2-40B4-BE49-F238E27FC236}">
                <a16:creationId xmlns:a16="http://schemas.microsoft.com/office/drawing/2014/main" id="{11540BBA-4645-443F-A379-4C6A8F096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010892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 descr="Fifth divder line on slide">
            <a:extLst>
              <a:ext uri="{FF2B5EF4-FFF2-40B4-BE49-F238E27FC236}">
                <a16:creationId xmlns:a16="http://schemas.microsoft.com/office/drawing/2014/main" id="{91920D82-94FF-45BE-B8F9-9DAB948740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919204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anchor="b" anchorCtr="0"/>
          <a:lstStyle>
            <a:lvl1pPr algn="r"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Contact Number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Logo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Website Address</a:t>
            </a:r>
          </a:p>
        </p:txBody>
      </p:sp>
    </p:spTree>
    <p:extLst>
      <p:ext uri="{BB962C8B-B14F-4D97-AF65-F5344CB8AC3E}">
        <p14:creationId xmlns:p14="http://schemas.microsoft.com/office/powerpoint/2010/main" val="13021552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A733F0-30A3-4125-9B9B-2A07E1461F1B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236A80-227E-4FE4-AA47-7802636969A0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F58058-47D7-451D-B2D5-713873CFA06B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6D9AC51-13A8-43F2-B0AE-A475CD84575E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A8CC4C-FA3C-45FB-A5CE-C0F41063A4AA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20D0EA4-6C0E-4F3B-B209-84132CF9DCEE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637900-ABE5-44BB-8955-B59B20FACF68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78CEF9-0D4E-43CF-A1AC-B8A752A7EDD3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1395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052C3A-3942-4B16-A466-441F8E3C2260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6948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3E47D5-BDE7-46E7-8C4E-6111A41A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90A547-C01D-42BC-98ED-831FDD76F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BF3BE3-47D8-4511-B598-743DF88D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0084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1434632-BEE5-428E-872A-794325BA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B95FD3-7DAC-4417-8633-7EFA4852E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CDAD6C-9665-443F-B344-147513A6C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1209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992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200" noProof="0" dirty="0">
                <a:solidFill>
                  <a:schemeClr val="tx2"/>
                </a:solidFill>
                <a:latin typeface="+mj-lt"/>
              </a:rPr>
              <a:t>Reasonable Rigor |</a:t>
            </a:r>
            <a:r>
              <a:rPr lang="en-US" sz="1200" baseline="0" noProof="0" dirty="0">
                <a:solidFill>
                  <a:schemeClr val="tx2"/>
                </a:solidFill>
                <a:latin typeface="+mj-lt"/>
              </a:rPr>
              <a:t> TCC Connect</a:t>
            </a:r>
            <a:endParaRPr lang="en-US" sz="1200" noProof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0" r:id="rId4"/>
    <p:sldLayoutId id="2147483688" r:id="rId5"/>
    <p:sldLayoutId id="2147483656" r:id="rId6"/>
    <p:sldLayoutId id="2147483657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1" r:id="rId13"/>
    <p:sldLayoutId id="2147483687" r:id="rId14"/>
    <p:sldLayoutId id="2147483672" r:id="rId15"/>
    <p:sldLayoutId id="2147483673" r:id="rId16"/>
    <p:sldLayoutId id="2147483674" r:id="rId17"/>
    <p:sldLayoutId id="2147483677" r:id="rId18"/>
    <p:sldLayoutId id="2147483654" r:id="rId19"/>
    <p:sldLayoutId id="2147483660" r:id="rId20"/>
    <p:sldLayoutId id="2147483661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microsoft.com/office/2007/relationships/hdphoto" Target="../media/hdphoto5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7.sv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microsoft.com/office/2007/relationships/hdphoto" Target="../media/hdphoto6.wdp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microsoft.com/office/2007/relationships/hdphoto" Target="../media/hdphoto7.wdp"/><Relationship Id="rId9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3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340.png"/><Relationship Id="rId4" Type="http://schemas.openxmlformats.org/officeDocument/2006/relationships/customXml" Target="../ink/ink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4.xml"/><Relationship Id="rId5" Type="http://schemas.openxmlformats.org/officeDocument/2006/relationships/image" Target="../media/image370.png"/><Relationship Id="rId4" Type="http://schemas.openxmlformats.org/officeDocument/2006/relationships/customXml" Target="../ink/ink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66.JPG"/><Relationship Id="rId7" Type="http://schemas.openxmlformats.org/officeDocument/2006/relationships/image" Target="../media/image4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6.xml"/><Relationship Id="rId5" Type="http://schemas.openxmlformats.org/officeDocument/2006/relationships/image" Target="../media/image400.png"/><Relationship Id="rId4" Type="http://schemas.openxmlformats.org/officeDocument/2006/relationships/customXml" Target="../ink/ink5.xml"/><Relationship Id="rId9" Type="http://schemas.openxmlformats.org/officeDocument/2006/relationships/image" Target="../media/image42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67.JPG"/><Relationship Id="rId7" Type="http://schemas.openxmlformats.org/officeDocument/2006/relationships/image" Target="../media/image4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9.xml"/><Relationship Id="rId11" Type="http://schemas.openxmlformats.org/officeDocument/2006/relationships/image" Target="../media/image470.png"/><Relationship Id="rId5" Type="http://schemas.openxmlformats.org/officeDocument/2006/relationships/image" Target="../media/image440.png"/><Relationship Id="rId10" Type="http://schemas.openxmlformats.org/officeDocument/2006/relationships/customXml" Target="../ink/ink11.xml"/><Relationship Id="rId4" Type="http://schemas.openxmlformats.org/officeDocument/2006/relationships/customXml" Target="../ink/ink8.xml"/><Relationship Id="rId9" Type="http://schemas.openxmlformats.org/officeDocument/2006/relationships/image" Target="../media/image4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hyperlink" Target="mailto:misty.wilson@tccd.edu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Relationship Id="rId6" Type="http://schemas.openxmlformats.org/officeDocument/2006/relationships/hyperlink" Target="mailto:allegra.davis@tccd.edu" TargetMode="External"/><Relationship Id="rId5" Type="http://schemas.openxmlformats.org/officeDocument/2006/relationships/hyperlink" Target="mailto:natalie.russell@tccd.edu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Placeholder 43" descr="cartoon drawing of flowers&#10;">
            <a:extLst>
              <a:ext uri="{FF2B5EF4-FFF2-40B4-BE49-F238E27FC236}">
                <a16:creationId xmlns:a16="http://schemas.microsoft.com/office/drawing/2014/main" id="{1583F255-AF13-4756-96C9-236AB3183B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" r="12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607" y="2237328"/>
            <a:ext cx="5282506" cy="1449788"/>
          </a:xfrm>
        </p:spPr>
        <p:txBody>
          <a:bodyPr/>
          <a:lstStyle/>
          <a:p>
            <a:r>
              <a:rPr lang="en-US" dirty="0"/>
              <a:t>Reasonable Rigor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9227BA-E7FE-418C-A9C9-21C49E9DFD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777113" y="2407072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6">
            <a:extLst>
              <a:ext uri="{FF2B5EF4-FFF2-40B4-BE49-F238E27FC236}">
                <a16:creationId xmlns:a16="http://schemas.microsoft.com/office/drawing/2014/main" id="{DA0FE6D5-D475-4CBB-A6C2-E3D991A36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1"/>
            <a:ext cx="5282506" cy="119212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Natalie Russell</a:t>
            </a:r>
          </a:p>
          <a:p>
            <a:pPr>
              <a:spcBef>
                <a:spcPts val="0"/>
              </a:spcBef>
            </a:pPr>
            <a:r>
              <a:rPr lang="en-US" dirty="0"/>
              <a:t>Allegra Davis Hanna </a:t>
            </a:r>
          </a:p>
          <a:p>
            <a:pPr>
              <a:spcBef>
                <a:spcPts val="0"/>
              </a:spcBef>
            </a:pPr>
            <a:r>
              <a:rPr lang="en-US" dirty="0"/>
              <a:t>Misty Wilson-</a:t>
            </a:r>
            <a:r>
              <a:rPr lang="en-US" dirty="0" err="1"/>
              <a:t>Mehrtens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83DDF3D-91CE-40FB-BC3D-FFB1B5D89E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rot="14400000">
            <a:off x="6135795" y="2029091"/>
            <a:ext cx="1166491" cy="1379850"/>
            <a:chOff x="2451164" y="891257"/>
            <a:chExt cx="2066510" cy="2444489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D0B8EE-8E06-4051-87BF-62C153F3FBBB}"/>
                </a:ext>
              </a:extLst>
            </p:cNvPr>
            <p:cNvSpPr/>
            <p:nvPr/>
          </p:nvSpPr>
          <p:spPr>
            <a:xfrm rot="4308689">
              <a:off x="2494071" y="848350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98CE312-D679-4677-A70A-DD8680158C70}"/>
                </a:ext>
              </a:extLst>
            </p:cNvPr>
            <p:cNvSpPr/>
            <p:nvPr/>
          </p:nvSpPr>
          <p:spPr>
            <a:xfrm rot="17100000">
              <a:off x="2845997" y="2637537"/>
              <a:ext cx="749854" cy="646563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AutoShape 4" descr="TarrantCountyCollege (@TCCollege) |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TarrantCountyCollege (@TCCollege) | Twit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477" y="2233577"/>
            <a:ext cx="2664600" cy="265287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28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Reasonable Rigor Rangers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760200" y="6154738"/>
            <a:ext cx="431800" cy="431800"/>
          </a:xfrm>
        </p:spPr>
        <p:txBody>
          <a:bodyPr/>
          <a:lstStyle/>
          <a:p>
            <a:fld id="{19B51A1E-902D-48AF-9020-955120F399B6}" type="slidenum">
              <a:rPr lang="en-US" noProof="0" smtClean="0"/>
              <a:pPr/>
              <a:t>2</a:t>
            </a:fld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67"/>
          <a:stretch/>
        </p:blipFill>
        <p:spPr>
          <a:xfrm>
            <a:off x="7755360" y="1184103"/>
            <a:ext cx="2961594" cy="36981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4"/>
          <a:stretch/>
        </p:blipFill>
        <p:spPr>
          <a:xfrm>
            <a:off x="4311100" y="1152000"/>
            <a:ext cx="2811133" cy="36843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5"/>
          <a:stretch/>
        </p:blipFill>
        <p:spPr>
          <a:xfrm>
            <a:off x="686263" y="1184103"/>
            <a:ext cx="2991710" cy="365223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86263" y="5020316"/>
            <a:ext cx="2991710" cy="6234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Misty Wilson-</a:t>
            </a:r>
            <a:r>
              <a:rPr lang="en-US" dirty="0" err="1"/>
              <a:t>Mehrtens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311100" y="5097901"/>
            <a:ext cx="2811133" cy="6234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Natalie Russell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55360" y="5097901"/>
            <a:ext cx="2991710" cy="6234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Allegra Davis Hanna</a:t>
            </a:r>
          </a:p>
        </p:txBody>
      </p:sp>
    </p:spTree>
    <p:extLst>
      <p:ext uri="{BB962C8B-B14F-4D97-AF65-F5344CB8AC3E}">
        <p14:creationId xmlns:p14="http://schemas.microsoft.com/office/powerpoint/2010/main" val="2779574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62DF6AE8-6133-4C1E-91DD-755705ACF0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862160" y="831132"/>
            <a:ext cx="1850209" cy="1915995"/>
            <a:chOff x="9862160" y="831132"/>
            <a:chExt cx="1850209" cy="1915995"/>
          </a:xfrm>
        </p:grpSpPr>
        <p:sp>
          <p:nvSpPr>
            <p:cNvPr id="16" name="Freeform: Shape 15" title="triangles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 title="triangles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 title="triangles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 title="triangles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 title="triangles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 title="triangles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 title="triangles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 title="triangles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 title="triangles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 title="triangles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 title="triangles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 title="triangles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 title="triangles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 title="triangles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42091" y="1931445"/>
            <a:ext cx="7656676" cy="32750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6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Think of a time when </a:t>
            </a:r>
          </a:p>
          <a:p>
            <a:pPr algn="l"/>
            <a:r>
              <a:rPr lang="en-US" sz="6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wanted someone else </a:t>
            </a:r>
          </a:p>
          <a:p>
            <a:pPr algn="l"/>
            <a:r>
              <a:rPr lang="en-US" sz="6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“be reasonable.”</a:t>
            </a:r>
          </a:p>
        </p:txBody>
      </p:sp>
    </p:spTree>
    <p:extLst>
      <p:ext uri="{BB962C8B-B14F-4D97-AF65-F5344CB8AC3E}">
        <p14:creationId xmlns:p14="http://schemas.microsoft.com/office/powerpoint/2010/main" val="3273691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62DF6AE8-6133-4C1E-91DD-755705ACF0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862160" y="831132"/>
            <a:ext cx="1850209" cy="1915995"/>
            <a:chOff x="9862160" y="831132"/>
            <a:chExt cx="1850209" cy="1915995"/>
          </a:xfrm>
        </p:grpSpPr>
        <p:sp>
          <p:nvSpPr>
            <p:cNvPr id="16" name="Freeform: Shape 15" title="triangles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 title="triangles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 title="triangles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 title="triangles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 title="triangles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 title="triangles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 title="triangles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 title="triangles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 title="triangles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 title="triangles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 title="triangles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 title="triangles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 title="triangles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 title="triangles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42091" y="1931445"/>
            <a:ext cx="7656676" cy="32750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What is </a:t>
            </a:r>
          </a:p>
          <a:p>
            <a:pPr algn="l"/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Reasonable Rigor?</a:t>
            </a:r>
          </a:p>
        </p:txBody>
      </p:sp>
    </p:spTree>
    <p:extLst>
      <p:ext uri="{BB962C8B-B14F-4D97-AF65-F5344CB8AC3E}">
        <p14:creationId xmlns:p14="http://schemas.microsoft.com/office/powerpoint/2010/main" val="79575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60200" y="6154738"/>
            <a:ext cx="431800" cy="431800"/>
          </a:xfrm>
        </p:spPr>
        <p:txBody>
          <a:bodyPr/>
          <a:lstStyle/>
          <a:p>
            <a:fld id="{19B51A1E-902D-48AF-9020-955120F399B6}" type="slidenum">
              <a:rPr lang="en-US" noProof="0" smtClean="0"/>
              <a:pPr/>
              <a:t>5</a:t>
            </a:fld>
            <a:endParaRPr lang="en-US" noProof="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25197664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319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Tone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Answering Questions</a:t>
            </a:r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22" l="1512" r="99070">
                        <a14:foregroundMark x1="9302" y1="55890" x2="9302" y2="55890"/>
                        <a14:foregroundMark x1="69419" y1="18672" x2="69419" y2="18672"/>
                        <a14:foregroundMark x1="84186" y1="29073" x2="84186" y2="29073"/>
                        <a14:foregroundMark x1="90465" y1="22682" x2="90465" y2="22682"/>
                        <a14:foregroundMark x1="40116" y1="88596" x2="40116" y2="88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05" r="3605"/>
          <a:stretch>
            <a:fillRect/>
          </a:stretch>
        </p:blipFill>
        <p:spPr/>
      </p:pic>
      <p:pic>
        <p:nvPicPr>
          <p:cNvPr id="17" name="Picture Placeholder 16"/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5800" l="14972" r="75424">
                        <a14:foregroundMark x1="64972" y1="27800" x2="64972" y2="27800"/>
                        <a14:foregroundMark x1="55367" y1="36800" x2="55367" y2="36800"/>
                        <a14:foregroundMark x1="54802" y1="37000" x2="61299" y2="34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7" t="-1032" r="22944" b="52329"/>
          <a:stretch/>
        </p:blipFill>
        <p:spPr>
          <a:xfrm>
            <a:off x="5338031" y="2087982"/>
            <a:ext cx="1124183" cy="1124183"/>
          </a:xfrm>
        </p:spPr>
      </p:pic>
      <p:pic>
        <p:nvPicPr>
          <p:cNvPr id="18" name="Picture Placeholder 17"/>
          <p:cNvPicPr>
            <a:picLocks noGrp="1" noChangeAspect="1"/>
          </p:cNvPicPr>
          <p:nvPr>
            <p:ph type="pic" sz="quarter" idx="29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8505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Reminders are helpful and an encouraging tone goes a long way.</a:t>
            </a:r>
          </a:p>
          <a:p>
            <a:r>
              <a:rPr lang="en-US" dirty="0"/>
              <a:t>Post and send as email; leave this up for the duration of the term – no disappearing acts.</a:t>
            </a:r>
            <a:endParaRPr lang="en-US" dirty="0">
              <a:cs typeface="Calibri Light"/>
            </a:endParaRPr>
          </a:p>
          <a:p>
            <a:endParaRPr lang="en-US" dirty="0">
              <a:cs typeface="Calibri Ligh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</a:t>
            </a:fld>
            <a:endParaRPr lang="en-US" noProof="0" dirty="0"/>
          </a:p>
        </p:txBody>
      </p:sp>
      <p:pic>
        <p:nvPicPr>
          <p:cNvPr id="10" name="Picture 10" descr="A picture containing bird&#10;&#10;Description automatically generated">
            <a:extLst>
              <a:ext uri="{FF2B5EF4-FFF2-40B4-BE49-F238E27FC236}">
                <a16:creationId xmlns:a16="http://schemas.microsoft.com/office/drawing/2014/main" id="{E56DD194-8F01-45F3-8144-7F2C04911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65" y="2702761"/>
            <a:ext cx="11688418" cy="2126130"/>
          </a:xfrm>
          <a:prstGeom prst="rect">
            <a:avLst/>
          </a:prstGeom>
        </p:spPr>
      </p:pic>
      <p:pic>
        <p:nvPicPr>
          <p:cNvPr id="11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35A09DA0-671C-4008-9A2E-D5F920B65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0" y="2011698"/>
            <a:ext cx="9866243" cy="45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0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33" y="-92121"/>
            <a:ext cx="11231636" cy="716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3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close up of a newspaper&#10;&#10;Description automatically generated">
            <a:extLst>
              <a:ext uri="{FF2B5EF4-FFF2-40B4-BE49-F238E27FC236}">
                <a16:creationId xmlns:a16="http://schemas.microsoft.com/office/drawing/2014/main" id="{4C25A7E3-2CAB-4BE1-B962-0CD3FBE23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6088" y="1070853"/>
            <a:ext cx="11610615" cy="369210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53C123-6B86-425B-9597-E064A9DD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EAA86-5DD8-4A83-B38C-75CC905344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8AA31A-19D2-4426-A809-60BC983C7A4D}"/>
              </a:ext>
            </a:extLst>
          </p:cNvPr>
          <p:cNvSpPr/>
          <p:nvPr/>
        </p:nvSpPr>
        <p:spPr>
          <a:xfrm>
            <a:off x="478590" y="1995905"/>
            <a:ext cx="11448715" cy="1903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11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10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99" y="323428"/>
            <a:ext cx="12371073" cy="2048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32000" y="353085"/>
            <a:ext cx="835485" cy="144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609" y="1891716"/>
            <a:ext cx="8502932" cy="1636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10" y="3166981"/>
            <a:ext cx="7148368" cy="31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706170" y="3940575"/>
            <a:ext cx="2018923" cy="1606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0491" y="5439623"/>
            <a:ext cx="835485" cy="144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642256" y="2039565"/>
            <a:ext cx="413491" cy="1667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BD352-EA0C-4FF0-8A96-8344041CC1A2}"/>
              </a:ext>
            </a:extLst>
          </p:cNvPr>
          <p:cNvSpPr/>
          <p:nvPr/>
        </p:nvSpPr>
        <p:spPr>
          <a:xfrm>
            <a:off x="960086" y="5122867"/>
            <a:ext cx="835485" cy="144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11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 the Tone: Course </a:t>
            </a:r>
            <a:r>
              <a:rPr lang="en-US" dirty="0"/>
              <a:t>Policies</a:t>
            </a:r>
          </a:p>
        </p:txBody>
      </p:sp>
      <p:pic>
        <p:nvPicPr>
          <p:cNvPr id="67" name="Picture Placeholder 66" descr="Cloud">
            <a:extLst>
              <a:ext uri="{FF2B5EF4-FFF2-40B4-BE49-F238E27FC236}">
                <a16:creationId xmlns:a16="http://schemas.microsoft.com/office/drawing/2014/main" id="{83A6FB07-C3E8-FC4B-818B-404D48DAF4FA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Attendance</a:t>
            </a:r>
          </a:p>
        </p:txBody>
      </p:sp>
      <p:pic>
        <p:nvPicPr>
          <p:cNvPr id="159" name="Picture Placeholder 158" descr="Cactus">
            <a:extLst>
              <a:ext uri="{FF2B5EF4-FFF2-40B4-BE49-F238E27FC236}">
                <a16:creationId xmlns:a16="http://schemas.microsoft.com/office/drawing/2014/main" id="{9F99EF5B-831D-4852-A739-269399B8FA71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Late Work</a:t>
            </a:r>
          </a:p>
        </p:txBody>
      </p:sp>
      <p:pic>
        <p:nvPicPr>
          <p:cNvPr id="161" name="Picture Placeholder 160" descr="Thermometer">
            <a:extLst>
              <a:ext uri="{FF2B5EF4-FFF2-40B4-BE49-F238E27FC236}">
                <a16:creationId xmlns:a16="http://schemas.microsoft.com/office/drawing/2014/main" id="{22C4A1E7-2C42-4D5E-9D5C-DB503F231A34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Discussion Board Etiquette</a:t>
            </a:r>
          </a:p>
        </p:txBody>
      </p:sp>
      <p:pic>
        <p:nvPicPr>
          <p:cNvPr id="163" name="Picture Placeholder 162" descr="Palm tree">
            <a:extLst>
              <a:ext uri="{FF2B5EF4-FFF2-40B4-BE49-F238E27FC236}">
                <a16:creationId xmlns:a16="http://schemas.microsoft.com/office/drawing/2014/main" id="{B21D58C1-B806-40E0-9006-675AF7916756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CD29343-5246-427C-BFCC-F61B25177C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Extra Credit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248F5E2-762B-44E2-83B5-C078E3551B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Academic Integrity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9" name="Picture Placeholder 18"/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80" t="-19099" r="669" b="-23343"/>
          <a:stretch/>
        </p:blipFill>
        <p:spPr/>
      </p:pic>
    </p:spTree>
    <p:extLst>
      <p:ext uri="{BB962C8B-B14F-4D97-AF65-F5344CB8AC3E}">
        <p14:creationId xmlns:p14="http://schemas.microsoft.com/office/powerpoint/2010/main" val="1991939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You definitely need to take attendance</a:t>
            </a:r>
          </a:p>
          <a:p>
            <a:r>
              <a:rPr lang="en-US" b="1" dirty="0"/>
              <a:t>Your attendance policy should be clearly stated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Attendance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12</a:t>
            </a:fld>
            <a:endParaRPr lang="en-US" noProof="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21" y="1959871"/>
            <a:ext cx="10654944" cy="15321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0" y="4181335"/>
            <a:ext cx="10774065" cy="1812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7472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Consistent policy (word it well and don’t make exceptions)</a:t>
            </a:r>
          </a:p>
          <a:p>
            <a:r>
              <a:rPr lang="en-US" dirty="0"/>
              <a:t>Avoid asking for documentation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13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126" y="1836452"/>
            <a:ext cx="9095238" cy="2771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36" y="4292794"/>
            <a:ext cx="8924655" cy="2347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7186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14</a:t>
            </a:fld>
            <a:endParaRPr lang="en-US" noProof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815" y="773595"/>
            <a:ext cx="3267554" cy="4983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25" y="1792266"/>
            <a:ext cx="8736990" cy="2623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8886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15</a:t>
            </a:fld>
            <a:endParaRPr lang="en-US" noProof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815" y="773595"/>
            <a:ext cx="3267554" cy="4983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42" y="784638"/>
            <a:ext cx="8047619" cy="5142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310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 clear and proactive</a:t>
            </a:r>
          </a:p>
          <a:p>
            <a:r>
              <a:rPr lang="en-US" b="1" dirty="0"/>
              <a:t>Emphasize and prioritize this policy in syllabus, course intro and announcements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Board Etiquette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16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2215238"/>
            <a:ext cx="6961905" cy="3904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828" y="2215238"/>
            <a:ext cx="3947541" cy="26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41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17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86" y="356974"/>
            <a:ext cx="11513028" cy="19671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519" y="2700460"/>
            <a:ext cx="9269255" cy="29383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877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27" y="368276"/>
            <a:ext cx="10838095" cy="12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27" y="2348043"/>
            <a:ext cx="10972174" cy="2881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0763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 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half" idx="1"/>
          </p:nvPr>
        </p:nvSpPr>
        <p:spPr>
          <a:xfrm>
            <a:off x="432000" y="1752600"/>
            <a:ext cx="5472000" cy="4439400"/>
          </a:xfrm>
          <a:ln>
            <a:noFill/>
          </a:ln>
        </p:spPr>
        <p:txBody>
          <a:bodyPr/>
          <a:lstStyle/>
          <a:p>
            <a:pPr lvl="1"/>
            <a:r>
              <a:rPr lang="en-US" sz="3600" dirty="0"/>
              <a:t>Consider</a:t>
            </a:r>
          </a:p>
          <a:p>
            <a:pPr lvl="1"/>
            <a:r>
              <a:rPr lang="en-US" sz="3600" dirty="0"/>
              <a:t>Clearly explain </a:t>
            </a:r>
          </a:p>
          <a:p>
            <a:pPr lvl="1"/>
            <a:r>
              <a:rPr lang="en-US" sz="3600" dirty="0"/>
              <a:t>Give options</a:t>
            </a:r>
          </a:p>
          <a:p>
            <a:pPr lvl="1"/>
            <a:r>
              <a:rPr lang="en-US" sz="3600" dirty="0"/>
              <a:t>Make it relevant</a:t>
            </a:r>
          </a:p>
          <a:p>
            <a:pPr lvl="1"/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384" y="1752599"/>
            <a:ext cx="5471616" cy="4424363"/>
          </a:xfrm>
        </p:spPr>
        <p:txBody>
          <a:bodyPr/>
          <a:lstStyle/>
          <a:p>
            <a:pPr lvl="1"/>
            <a:r>
              <a:rPr lang="en-US" sz="3600" dirty="0"/>
              <a:t>Exclusionary activities (like giving blood, voting, donating, buying)</a:t>
            </a:r>
          </a:p>
          <a:p>
            <a:pPr lvl="1"/>
            <a:r>
              <a:rPr lang="en-US" sz="3600" dirty="0"/>
              <a:t>Excessive extras</a:t>
            </a:r>
          </a:p>
          <a:p>
            <a:pPr lvl="1"/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32000" y="1076325"/>
            <a:ext cx="5472000" cy="42862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+mn-lt"/>
              </a:rPr>
              <a:t>  To 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0384" y="1093987"/>
            <a:ext cx="5472000" cy="42862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To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Avoid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Snip Diagonal Corner Rectangle 6"/>
          <p:cNvSpPr/>
          <p:nvPr/>
        </p:nvSpPr>
        <p:spPr>
          <a:xfrm>
            <a:off x="7362825" y="4095750"/>
            <a:ext cx="3543300" cy="1919287"/>
          </a:xfrm>
          <a:prstGeom prst="snip2Diag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9" t="-3646" r="269" b="-195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Diagonal Corner Rectangle 10"/>
          <p:cNvSpPr/>
          <p:nvPr/>
        </p:nvSpPr>
        <p:spPr>
          <a:xfrm>
            <a:off x="787242" y="4095750"/>
            <a:ext cx="3543300" cy="1919287"/>
          </a:xfrm>
          <a:prstGeom prst="snip2Diag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66" t="-10280" r="-22921" b="-257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29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Integrity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20</a:t>
            </a:fld>
            <a:endParaRPr lang="en-US" noProof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01" y="1152000"/>
            <a:ext cx="10681383" cy="4043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642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Bend, Don't Snap: Ways </a:t>
            </a:r>
            <a:r>
              <a:rPr lang="en-US" dirty="0"/>
              <a:t>to Build Flexibility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Dropping Grades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Open Early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Oops Ticket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28"/>
          </p:nvPr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7000" y1="47500" x2="87000" y2="48500"/>
                        <a14:foregroundMark x1="51000" y1="50500" x2="50000" y2="68000"/>
                        <a14:foregroundMark x1="51000" y1="60500" x2="82500" y2="72500"/>
                        <a14:foregroundMark x1="53000" y1="56000" x2="14000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/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4889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30" r="5472"/>
          <a:stretch/>
        </p:blipFill>
        <p:spPr>
          <a:xfrm>
            <a:off x="5551714" y="2358091"/>
            <a:ext cx="1119674" cy="854075"/>
          </a:xfrm>
        </p:spPr>
      </p:pic>
      <p:sp>
        <p:nvSpPr>
          <p:cNvPr id="19" name="Text Placeholder 1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Optional Meetings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Re-Do</a:t>
            </a:r>
          </a:p>
        </p:txBody>
      </p:sp>
      <p:pic>
        <p:nvPicPr>
          <p:cNvPr id="2056" name="Picture 8" descr="Google Meet Logo Vector (.SVG) Free Downloa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834" y="2358091"/>
            <a:ext cx="730520" cy="84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Placeholder 22"/>
          <p:cNvPicPr>
            <a:picLocks noGrp="1" noChangeAspect="1"/>
          </p:cNvPicPr>
          <p:nvPr>
            <p:ph type="pic" sz="quarter" idx="31"/>
          </p:nvPr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33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63698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What do students need to be successful?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Technology: Clear Policies at the 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22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719" y="1723483"/>
            <a:ext cx="8750300" cy="400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8475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Technology: Simplify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23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1116671"/>
            <a:ext cx="2159000" cy="224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10" y="522249"/>
            <a:ext cx="2895600" cy="2120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00" y="3528432"/>
            <a:ext cx="4546600" cy="2197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296" y="1217342"/>
            <a:ext cx="1433817" cy="14258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430" y="522249"/>
            <a:ext cx="3492500" cy="181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307" y="2643149"/>
            <a:ext cx="4051300" cy="1790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128" y="2733398"/>
            <a:ext cx="2286000" cy="218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229" y="5122315"/>
            <a:ext cx="3866840" cy="14648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980" y="4618448"/>
            <a:ext cx="1491276" cy="15367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89" y="2210917"/>
            <a:ext cx="2324100" cy="2159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700" y="1553770"/>
            <a:ext cx="3276600" cy="1587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035" y="4735779"/>
            <a:ext cx="3721100" cy="17907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65" y="1797058"/>
            <a:ext cx="3467100" cy="16637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767" y="3502888"/>
            <a:ext cx="2489200" cy="20701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470" y="3584382"/>
            <a:ext cx="3417825" cy="308188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95" y="520520"/>
            <a:ext cx="3124200" cy="1574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4" y="4599159"/>
            <a:ext cx="2473479" cy="173143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430" y="214836"/>
            <a:ext cx="1388206" cy="135851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379" y="291007"/>
            <a:ext cx="1498031" cy="139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0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Technology: Synchronous 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24</a:t>
            </a:fld>
            <a:endParaRPr lang="en-US" noProof="0" dirty="0"/>
          </a:p>
        </p:txBody>
      </p:sp>
      <p:pic>
        <p:nvPicPr>
          <p:cNvPr id="1026" name="Picture 2" descr="eaching Online: Synchronous &amp; Asynchronou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74" y="1152525"/>
            <a:ext cx="10328165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87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Student comfort </a:t>
            </a:r>
            <a:r>
              <a:rPr lang="mr-IN" sz="2800" dirty="0"/>
              <a:t>–</a:t>
            </a:r>
            <a:r>
              <a:rPr lang="en-US" sz="2800" dirty="0"/>
              <a:t> Seeing themselves and being seen by everyone</a:t>
            </a:r>
          </a:p>
          <a:p>
            <a:r>
              <a:rPr lang="en-US" sz="2800" dirty="0"/>
              <a:t>Privacy </a:t>
            </a:r>
            <a:r>
              <a:rPr lang="mr-IN" sz="2800" dirty="0"/>
              <a:t>–</a:t>
            </a:r>
            <a:r>
              <a:rPr lang="en-US" sz="2800" dirty="0"/>
              <a:t> Would you want your professor in your home?</a:t>
            </a:r>
          </a:p>
          <a:p>
            <a:r>
              <a:rPr lang="en-US" sz="2800" dirty="0"/>
              <a:t>Bandwidth </a:t>
            </a:r>
            <a:r>
              <a:rPr lang="mr-IN" sz="2800" dirty="0"/>
              <a:t>–</a:t>
            </a:r>
            <a:r>
              <a:rPr lang="en-US" sz="2800" dirty="0"/>
              <a:t> Connectivity issues</a:t>
            </a:r>
          </a:p>
          <a:p>
            <a:r>
              <a:rPr lang="en-US" sz="2800" dirty="0"/>
              <a:t>Background </a:t>
            </a:r>
            <a:r>
              <a:rPr lang="mr-IN" sz="2800" dirty="0"/>
              <a:t>–</a:t>
            </a:r>
            <a:r>
              <a:rPr lang="en-US" sz="2800" dirty="0"/>
              <a:t> Bedrooms, living rooms, shared spaces</a:t>
            </a:r>
          </a:p>
          <a:p>
            <a:r>
              <a:rPr lang="en-US" sz="2800" dirty="0"/>
              <a:t>”Paying attention” </a:t>
            </a:r>
            <a:r>
              <a:rPr lang="mr-IN" sz="2800" dirty="0"/>
              <a:t>–</a:t>
            </a:r>
            <a:r>
              <a:rPr lang="en-US" sz="2800" dirty="0"/>
              <a:t> It doesn’t look the same for everyone</a:t>
            </a:r>
          </a:p>
          <a:p>
            <a:r>
              <a:rPr lang="en-US" sz="2800" dirty="0"/>
              <a:t>Penalties </a:t>
            </a:r>
            <a:r>
              <a:rPr lang="mr-IN" sz="2800" dirty="0"/>
              <a:t>–</a:t>
            </a:r>
            <a:r>
              <a:rPr lang="en-US" sz="2800" dirty="0"/>
              <a:t> If you require something, then there’s a consequence for not complying (grade penalties for something unrelated to course mastery)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Technology: Cameras 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25</a:t>
            </a:fld>
            <a:endParaRPr lang="en-US" noProof="0" dirty="0"/>
          </a:p>
        </p:txBody>
      </p:sp>
      <p:pic>
        <p:nvPicPr>
          <p:cNvPr id="2050" name="Picture 2" descr="he coronavirus is ushering in a new era of surveillance at work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381" y="-26822"/>
            <a:ext cx="11374244" cy="639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61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bad course policy&#10;&#10;Description automatically generated">
            <a:extLst>
              <a:ext uri="{FF2B5EF4-FFF2-40B4-BE49-F238E27FC236}">
                <a16:creationId xmlns:a16="http://schemas.microsoft.com/office/drawing/2014/main" id="{DE274BCA-B340-433F-869B-51A37E416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5895" y="1227558"/>
            <a:ext cx="10688130" cy="20332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BC3520-81F4-4CC0-AA4F-6C0263540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You Say It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3B03-B87E-4FB0-B3D4-20984738BF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26</a:t>
            </a:fld>
            <a:endParaRPr lang="en-US" noProof="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E3D2CE7-FE82-4238-BB69-4D9BBE8A1B36}"/>
                  </a:ext>
                </a:extLst>
              </p14:cNvPr>
              <p14:cNvContentPartPr/>
              <p14:nvPr/>
            </p14:nvContentPartPr>
            <p14:xfrm>
              <a:off x="5359982" y="2596494"/>
              <a:ext cx="5512320" cy="59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E3D2CE7-FE82-4238-BB69-4D9BBE8A1B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06342" y="2488494"/>
                <a:ext cx="561996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7F71722-4976-4076-85A4-077B6AC012F6}"/>
                  </a:ext>
                </a:extLst>
              </p14:cNvPr>
              <p14:cNvContentPartPr/>
              <p14:nvPr/>
            </p14:nvContentPartPr>
            <p14:xfrm>
              <a:off x="785462" y="2893134"/>
              <a:ext cx="4130280" cy="968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7F71722-4976-4076-85A4-077B6AC012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1462" y="2785134"/>
                <a:ext cx="4237920" cy="31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0739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FC87DE-4637-40CC-A27F-8BC41BD3FC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6970" y="1208711"/>
            <a:ext cx="11227580" cy="22792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278B515-D8D4-48E2-8870-847C8E0AC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Your Audience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37BE4-74E0-4D5A-8124-112CA43E4D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27</a:t>
            </a:fld>
            <a:endParaRPr lang="en-US" noProof="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962C178-CF55-4525-B92D-05943B5D4AC5}"/>
                  </a:ext>
                </a:extLst>
              </p14:cNvPr>
              <p14:cNvContentPartPr/>
              <p14:nvPr/>
            </p14:nvContentPartPr>
            <p14:xfrm>
              <a:off x="4437662" y="1813494"/>
              <a:ext cx="6821640" cy="1328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962C178-CF55-4525-B92D-05943B5D4AC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83662" y="1705854"/>
                <a:ext cx="692928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83C8BE1-E157-4FE9-BB0C-361EF17112BD}"/>
                  </a:ext>
                </a:extLst>
              </p14:cNvPr>
              <p14:cNvContentPartPr/>
              <p14:nvPr/>
            </p14:nvContentPartPr>
            <p14:xfrm>
              <a:off x="490982" y="2145774"/>
              <a:ext cx="7347240" cy="136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83C8BE1-E157-4FE9-BB0C-361EF17112B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7342" y="2038134"/>
                <a:ext cx="7454880" cy="35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6479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DF82F3-637A-4502-BCA0-2E6092404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2434" y="1261192"/>
            <a:ext cx="11543582" cy="26397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A281195-A2DB-4374-8635-3AEBF4F8E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Phrasing…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BFB3F-26EF-469C-8BF4-4F3556F61C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28</a:t>
            </a:fld>
            <a:endParaRPr lang="en-US" noProof="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82CB971-1D85-4D1E-843A-B8993D803121}"/>
                  </a:ext>
                </a:extLst>
              </p14:cNvPr>
              <p14:cNvContentPartPr/>
              <p14:nvPr/>
            </p14:nvContentPartPr>
            <p14:xfrm>
              <a:off x="4355942" y="1799814"/>
              <a:ext cx="4795560" cy="53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82CB971-1D85-4D1E-843A-B8993D8031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02302" y="1692174"/>
                <a:ext cx="49032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F113C1-B71B-4E66-A88D-12629A662DE4}"/>
                  </a:ext>
                </a:extLst>
              </p14:cNvPr>
              <p14:cNvContentPartPr/>
              <p14:nvPr/>
            </p14:nvContentPartPr>
            <p14:xfrm>
              <a:off x="10254542" y="2806014"/>
              <a:ext cx="1309680" cy="92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F113C1-B71B-4E66-A88D-12629A662D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00902" y="2698374"/>
                <a:ext cx="141732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9D2379A-FF17-49B5-AA1E-CA06E777B2B0}"/>
                  </a:ext>
                </a:extLst>
              </p14:cNvPr>
              <p14:cNvContentPartPr/>
              <p14:nvPr/>
            </p14:nvContentPartPr>
            <p14:xfrm>
              <a:off x="577382" y="3136134"/>
              <a:ext cx="10451160" cy="121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9D2379A-FF17-49B5-AA1E-CA06E777B2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3382" y="3028494"/>
                <a:ext cx="10558800" cy="33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1282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FD7DC7-6767-43A5-ADB1-227F9D14D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Leave Communication Lines Open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F2650-51C6-443E-B50C-4308B2CBB7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29</a:t>
            </a:fld>
            <a:endParaRPr lang="en-US" noProof="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02FAA73-20A9-4CCC-A3AC-72078C978C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59654"/>
          <a:stretch/>
        </p:blipFill>
        <p:spPr>
          <a:xfrm>
            <a:off x="370209" y="1056440"/>
            <a:ext cx="11431557" cy="2947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258E8DE-93A3-4A61-B3FB-82A28902385D}"/>
                  </a:ext>
                </a:extLst>
              </p14:cNvPr>
              <p14:cNvContentPartPr/>
              <p14:nvPr/>
            </p14:nvContentPartPr>
            <p14:xfrm>
              <a:off x="9815342" y="2696574"/>
              <a:ext cx="1725840" cy="32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258E8DE-93A3-4A61-B3FB-82A2890238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61342" y="2588574"/>
                <a:ext cx="183348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9345F4E-8E02-4685-BA81-75F666063FC0}"/>
                  </a:ext>
                </a:extLst>
              </p14:cNvPr>
              <p14:cNvContentPartPr/>
              <p14:nvPr/>
            </p14:nvContentPartPr>
            <p14:xfrm>
              <a:off x="543902" y="2935254"/>
              <a:ext cx="11306160" cy="167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9345F4E-8E02-4685-BA81-75F666063FC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9902" y="2827254"/>
                <a:ext cx="1141380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56D2E5F-20FA-4541-A09F-65B3C90D9F7E}"/>
                  </a:ext>
                </a:extLst>
              </p14:cNvPr>
              <p14:cNvContentPartPr/>
              <p14:nvPr/>
            </p14:nvContentPartPr>
            <p14:xfrm>
              <a:off x="449222" y="3266094"/>
              <a:ext cx="11091960" cy="137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56D2E5F-20FA-4541-A09F-65B3C90D9F7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5222" y="3158094"/>
                <a:ext cx="1119960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D56757B-1DD5-4AED-86C2-D1ABA58F80D3}"/>
                  </a:ext>
                </a:extLst>
              </p14:cNvPr>
              <p14:cNvContentPartPr/>
              <p14:nvPr/>
            </p14:nvContentPartPr>
            <p14:xfrm>
              <a:off x="467582" y="3541854"/>
              <a:ext cx="1278720" cy="79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D56757B-1DD5-4AED-86C2-D1ABA58F80D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3942" y="3433854"/>
                <a:ext cx="1386360" cy="29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4728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Environmental leaves">
            <a:extLst>
              <a:ext uri="{FF2B5EF4-FFF2-40B4-BE49-F238E27FC236}">
                <a16:creationId xmlns:a16="http://schemas.microsoft.com/office/drawing/2014/main" id="{C6EF0DE7-33B5-D141-BBF6-CAB5BBE641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1" r="11"/>
          <a:stretch>
            <a:fillRect/>
          </a:stretch>
        </p:blipFill>
        <p:spPr>
          <a:xfrm>
            <a:off x="81645" y="81645"/>
            <a:ext cx="12018572" cy="6684572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BDC24D3-EEF0-4B69-A174-E4DFF7884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2079" y="972120"/>
            <a:ext cx="7202786" cy="1449788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cxnSp>
        <p:nvCxnSpPr>
          <p:cNvPr id="5" name="Straight Connector 4" descr="Divider line">
            <a:extLst>
              <a:ext uri="{FF2B5EF4-FFF2-40B4-BE49-F238E27FC236}">
                <a16:creationId xmlns:a16="http://schemas.microsoft.com/office/drawing/2014/main" id="{FE07C9EC-5158-440C-995A-EAC50D3E05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8" descr="TarrantCountyCollege (@TCCollege) | Twit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318" y="1037875"/>
            <a:ext cx="1324363" cy="132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07049957-7706-4221-B7B4-68E60B1171ED}"/>
              </a:ext>
            </a:extLst>
          </p:cNvPr>
          <p:cNvSpPr txBox="1">
            <a:spLocks/>
          </p:cNvSpPr>
          <p:nvPr/>
        </p:nvSpPr>
        <p:spPr>
          <a:xfrm>
            <a:off x="2322079" y="3152791"/>
            <a:ext cx="7202786" cy="3094225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288000" tIns="0" rIns="2160000" bIns="144000" rtlCol="0" anchor="b" anchorCtr="0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Natalie Russell </a:t>
            </a:r>
          </a:p>
          <a:p>
            <a:r>
              <a:rPr lang="en-US" sz="2800" dirty="0"/>
              <a:t>  </a:t>
            </a:r>
            <a:r>
              <a:rPr lang="en-US" sz="2800" dirty="0">
                <a:hlinkClick r:id="rId5"/>
              </a:rPr>
              <a:t>natalie.russell@tccd.edu</a:t>
            </a:r>
            <a:endParaRPr lang="en-US" sz="2800" dirty="0"/>
          </a:p>
          <a:p>
            <a:r>
              <a:rPr lang="en-US" sz="2800" dirty="0"/>
              <a:t>Allegra Davis Hanna</a:t>
            </a:r>
          </a:p>
          <a:p>
            <a:r>
              <a:rPr lang="en-US" sz="2800" dirty="0"/>
              <a:t> </a:t>
            </a:r>
            <a:r>
              <a:rPr lang="en-US" sz="2800" dirty="0">
                <a:hlinkClick r:id="rId6"/>
              </a:rPr>
              <a:t>allegra.davis@tccd.edu</a:t>
            </a:r>
            <a:endParaRPr lang="en-US" sz="2800" dirty="0"/>
          </a:p>
          <a:p>
            <a:r>
              <a:rPr lang="en-US" sz="2800" dirty="0"/>
              <a:t>Misty Wilson-</a:t>
            </a:r>
            <a:r>
              <a:rPr lang="en-US" sz="2800" dirty="0" err="1"/>
              <a:t>Mehrtens</a:t>
            </a:r>
            <a:endParaRPr lang="en-US" sz="2800" dirty="0"/>
          </a:p>
          <a:p>
            <a:r>
              <a:rPr lang="en-US" sz="2800" dirty="0"/>
              <a:t>  </a:t>
            </a:r>
            <a:r>
              <a:rPr lang="en-US" sz="2800" dirty="0">
                <a:hlinkClick r:id="rId7"/>
              </a:rPr>
              <a:t>misty.wilson@tccd.edu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0148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4_Pitch deck_AAS_v5" id="{A82770BA-62BC-4528-9468-1207E61BFB64}" vid="{B7E69C18-93BB-4DCC-8C49-BE1813F33B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a8b10249-00e3-4f52-832d-d05cd66e822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FAC15EB002441A2DD69DCB3B12AB4" ma:contentTypeVersion="8" ma:contentTypeDescription="Create a new document." ma:contentTypeScope="" ma:versionID="074d362eea70faee767be47165c4c80c">
  <xsd:schema xmlns:xsd="http://www.w3.org/2001/XMLSchema" xmlns:xs="http://www.w3.org/2001/XMLSchema" xmlns:p="http://schemas.microsoft.com/office/2006/metadata/properties" xmlns:ns3="a8b10249-00e3-4f52-832d-d05cd66e822f" xmlns:ns4="5ee4a4e7-b859-4c3e-9348-a9f7d17e2ef0" targetNamespace="http://schemas.microsoft.com/office/2006/metadata/properties" ma:root="true" ma:fieldsID="522657ec4fa704fbe0fcdce63d5b0fe1" ns3:_="" ns4:_="">
    <xsd:import namespace="a8b10249-00e3-4f52-832d-d05cd66e822f"/>
    <xsd:import namespace="5ee4a4e7-b859-4c3e-9348-a9f7d17e2e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10249-00e3-4f52-832d-d05cd66e82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a4e7-b859-4c3e-9348-a9f7d17e2e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C5C908-4F22-4D49-B2AD-A48F9AB51175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a8b10249-00e3-4f52-832d-d05cd66e822f"/>
    <ds:schemaRef ds:uri="http://purl.org/dc/elements/1.1/"/>
    <ds:schemaRef ds:uri="5ee4a4e7-b859-4c3e-9348-a9f7d17e2ef0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6DB9DAA-588F-4E7A-A8D1-E2EBF048F1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9E1F3A-8462-41E6-AC40-38270A4D0F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b10249-00e3-4f52-832d-d05cd66e822f"/>
    <ds:schemaRef ds:uri="5ee4a4e7-b859-4c3e-9348-a9f7d17e2e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Pitch deck</Template>
  <TotalTime>0</TotalTime>
  <Words>536</Words>
  <Application>Microsoft Office PowerPoint</Application>
  <PresentationFormat>Widescreen</PresentationFormat>
  <Paragraphs>162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Mangal</vt:lpstr>
      <vt:lpstr>Rockwell</vt:lpstr>
      <vt:lpstr>Times New Roman</vt:lpstr>
      <vt:lpstr>Office Theme</vt:lpstr>
      <vt:lpstr>Reasonable Rigor</vt:lpstr>
      <vt:lpstr>Reasonable Rigor Rangers</vt:lpstr>
      <vt:lpstr>PowerPoint Presentation</vt:lpstr>
      <vt:lpstr>PowerPoint Presentation</vt:lpstr>
      <vt:lpstr>PowerPoint Presentation</vt:lpstr>
      <vt:lpstr>Communicating</vt:lpstr>
      <vt:lpstr>Announcements</vt:lpstr>
      <vt:lpstr>PowerPoint Presentation</vt:lpstr>
      <vt:lpstr>PowerPoint Presentation</vt:lpstr>
      <vt:lpstr>PowerPoint Presentation</vt:lpstr>
      <vt:lpstr>Set the Tone: Course Policies</vt:lpstr>
      <vt:lpstr>Attendance</vt:lpstr>
      <vt:lpstr>Late Work</vt:lpstr>
      <vt:lpstr>PowerPoint Presentation</vt:lpstr>
      <vt:lpstr>PowerPoint Presentation</vt:lpstr>
      <vt:lpstr>Discussion Board Etiquette</vt:lpstr>
      <vt:lpstr>PowerPoint Presentation</vt:lpstr>
      <vt:lpstr>PowerPoint Presentation</vt:lpstr>
      <vt:lpstr>Extra Credit </vt:lpstr>
      <vt:lpstr>Academic Integrity</vt:lpstr>
      <vt:lpstr>Bend, Don't Snap: Ways to Build Flexibility</vt:lpstr>
      <vt:lpstr>Technology: Clear Policies at the Start</vt:lpstr>
      <vt:lpstr>Technology: Simplify</vt:lpstr>
      <vt:lpstr>Technology: Synchronous Content</vt:lpstr>
      <vt:lpstr>Technology: Cameras On?</vt:lpstr>
      <vt:lpstr>How You Say It Matters</vt:lpstr>
      <vt:lpstr>Consider Your Audience</vt:lpstr>
      <vt:lpstr>Check Your Phrasing…</vt:lpstr>
      <vt:lpstr>Leave Communication Lines Open</vt:lpstr>
      <vt:lpstr>Questions?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Reasonable Rigor</dc:title>
  <dc:creator/>
  <cp:lastModifiedBy/>
  <cp:revision>26</cp:revision>
  <dcterms:created xsi:type="dcterms:W3CDTF">2020-07-01T15:35:39Z</dcterms:created>
  <dcterms:modified xsi:type="dcterms:W3CDTF">2020-10-30T17:15:18Z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0x01010064DFAC15EB002441A2DD69DCB3B12AB4</vt:lpwstr>
  </property>
</Properties>
</file>