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36"/>
  </p:notesMasterIdLst>
  <p:sldIdLst>
    <p:sldId id="256" r:id="rId5"/>
    <p:sldId id="257" r:id="rId6"/>
    <p:sldId id="259" r:id="rId7"/>
    <p:sldId id="261" r:id="rId8"/>
    <p:sldId id="263" r:id="rId9"/>
    <p:sldId id="265" r:id="rId10"/>
    <p:sldId id="266" r:id="rId11"/>
    <p:sldId id="267" r:id="rId12"/>
    <p:sldId id="271" r:id="rId13"/>
    <p:sldId id="270" r:id="rId14"/>
    <p:sldId id="269" r:id="rId15"/>
    <p:sldId id="268" r:id="rId16"/>
    <p:sldId id="272" r:id="rId17"/>
    <p:sldId id="277" r:id="rId18"/>
    <p:sldId id="273" r:id="rId19"/>
    <p:sldId id="274" r:id="rId20"/>
    <p:sldId id="275" r:id="rId21"/>
    <p:sldId id="276" r:id="rId22"/>
    <p:sldId id="278" r:id="rId23"/>
    <p:sldId id="282" r:id="rId24"/>
    <p:sldId id="283" r:id="rId25"/>
    <p:sldId id="279" r:id="rId26"/>
    <p:sldId id="280" r:id="rId27"/>
    <p:sldId id="281" r:id="rId28"/>
    <p:sldId id="284" r:id="rId29"/>
    <p:sldId id="285" r:id="rId30"/>
    <p:sldId id="290" r:id="rId31"/>
    <p:sldId id="294" r:id="rId32"/>
    <p:sldId id="297" r:id="rId33"/>
    <p:sldId id="295" r:id="rId34"/>
    <p:sldId id="296" r:id="rId35"/>
  </p:sldIdLst>
  <p:sldSz cx="9144000" cy="5143500" type="screen16x9"/>
  <p:notesSz cx="51435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BEC543-F75B-AF8E-C5D0-8FCE1802887C}" v="7" dt="2020-10-30T17:28:33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44" d="100"/>
          <a:sy n="144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S, ALLEGRA" userId="S::allegra.davis@tccd.edu::3ce6344d-c77a-498e-8cb7-24cdc0d92939" providerId="AD" clId="Web-{D1BEC543-F75B-AF8E-C5D0-8FCE1802887C}"/>
    <pc:docChg chg="modSld">
      <pc:chgData name="DAVIS, ALLEGRA" userId="S::allegra.davis@tccd.edu::3ce6344d-c77a-498e-8cb7-24cdc0d92939" providerId="AD" clId="Web-{D1BEC543-F75B-AF8E-C5D0-8FCE1802887C}" dt="2020-10-30T17:28:33.463" v="6" actId="1076"/>
      <pc:docMkLst>
        <pc:docMk/>
      </pc:docMkLst>
      <pc:sldChg chg="modSp">
        <pc:chgData name="DAVIS, ALLEGRA" userId="S::allegra.davis@tccd.edu::3ce6344d-c77a-498e-8cb7-24cdc0d92939" providerId="AD" clId="Web-{D1BEC543-F75B-AF8E-C5D0-8FCE1802887C}" dt="2020-10-30T17:28:03.679" v="3" actId="1076"/>
        <pc:sldMkLst>
          <pc:docMk/>
          <pc:sldMk cId="0" sldId="256"/>
        </pc:sldMkLst>
        <pc:picChg chg="mod modCrop">
          <ac:chgData name="DAVIS, ALLEGRA" userId="S::allegra.davis@tccd.edu::3ce6344d-c77a-498e-8cb7-24cdc0d92939" providerId="AD" clId="Web-{D1BEC543-F75B-AF8E-C5D0-8FCE1802887C}" dt="2020-10-30T17:28:03.679" v="3" actId="1076"/>
          <ac:picMkLst>
            <pc:docMk/>
            <pc:sldMk cId="0" sldId="256"/>
            <ac:picMk id="2" creationId="{00000000-0000-0000-0000-000000000000}"/>
          </ac:picMkLst>
        </pc:picChg>
      </pc:sldChg>
      <pc:sldChg chg="modSp">
        <pc:chgData name="DAVIS, ALLEGRA" userId="S::allegra.davis@tccd.edu::3ce6344d-c77a-498e-8cb7-24cdc0d92939" providerId="AD" clId="Web-{D1BEC543-F75B-AF8E-C5D0-8FCE1802887C}" dt="2020-10-30T17:28:33.463" v="6" actId="1076"/>
        <pc:sldMkLst>
          <pc:docMk/>
          <pc:sldMk cId="0" sldId="257"/>
        </pc:sldMkLst>
        <pc:picChg chg="mod modCrop">
          <ac:chgData name="DAVIS, ALLEGRA" userId="S::allegra.davis@tccd.edu::3ce6344d-c77a-498e-8cb7-24cdc0d92939" providerId="AD" clId="Web-{D1BEC543-F75B-AF8E-C5D0-8FCE1802887C}" dt="2020-10-30T17:28:33.463" v="6" actId="1076"/>
          <ac:picMkLst>
            <pc:docMk/>
            <pc:sldMk cId="0" sldId="257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996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279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008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437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943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098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1566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3135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667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930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344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997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D9510-A6C1-4EB6-B326-7E7D72E3391B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C2B0-554E-4C37-A073-6AB8904FA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0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mailto:elearning.instructionalservices@tccd.edu" TargetMode="External"/><Relationship Id="rId3" Type="http://schemas.openxmlformats.org/officeDocument/2006/relationships/hyperlink" Target="http://www.pixabay.com/" TargetMode="External"/><Relationship Id="rId7" Type="http://schemas.openxmlformats.org/officeDocument/2006/relationships/hyperlink" Target="http://www.openstax.org/" TargetMode="External"/><Relationship Id="rId2" Type="http://schemas.openxmlformats.org/officeDocument/2006/relationships/hyperlink" Target="http://www.canv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ercommons.org/" TargetMode="External"/><Relationship Id="rId11" Type="http://schemas.openxmlformats.org/officeDocument/2006/relationships/image" Target="../media/image30.jpeg"/><Relationship Id="rId5" Type="http://schemas.openxmlformats.org/officeDocument/2006/relationships/hyperlink" Target="https://help.blackboard.com/Learn/Instructor/Grade/Rubrics" TargetMode="External"/><Relationship Id="rId10" Type="http://schemas.openxmlformats.org/officeDocument/2006/relationships/hyperlink" Target="https://teams.microsoft.com/l/team/19%3abfde2239842e4da59db1143e4252d8ba%40thread.tacv2/conversations?groupId=00a7097a-e85a-4adf-92f2-df2797bfb810&amp;tenantId=5cc79b93-555f-44dd-87a6-636845da3cd3" TargetMode="External"/><Relationship Id="rId4" Type="http://schemas.openxmlformats.org/officeDocument/2006/relationships/hyperlink" Target="https://support.bitmoji.com/hc/en-us/articles/360001494066-Bitmoji-Chrome-Extension" TargetMode="External"/><Relationship Id="rId9" Type="http://schemas.openxmlformats.org/officeDocument/2006/relationships/hyperlink" Target="mailto:allegra.davis@tccd.edu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Q3Jtx9MnGX2i5XmO.jpg"/>
          <p:cNvPicPr>
            <a:picLocks noChangeAspect="1"/>
          </p:cNvPicPr>
          <p:nvPr/>
        </p:nvPicPr>
        <p:blipFill rotWithShape="1">
          <a:blip r:embed="rId3"/>
          <a:srcRect r="-72" b="19693"/>
          <a:stretch/>
        </p:blipFill>
        <p:spPr>
          <a:xfrm>
            <a:off x="0" y="532534"/>
            <a:ext cx="9043341" cy="40803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-Mk3MzJeqPqM5JcV0K.jpg"/>
          <p:cNvPicPr>
            <a:picLocks noChangeAspect="1"/>
          </p:cNvPicPr>
          <p:nvPr/>
        </p:nvPicPr>
        <p:blipFill rotWithShape="1">
          <a:blip r:embed="rId3"/>
          <a:srcRect r="50000" b="-126"/>
          <a:stretch/>
        </p:blipFill>
        <p:spPr>
          <a:xfrm>
            <a:off x="2234045" y="0"/>
            <a:ext cx="4572000" cy="51500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W5x9YhIZhJSFFgk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A10Eqn2VPnHmk1kv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U8PXUZABx28-1Xc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R8GBxZCdCEQmlzc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pb4V4qxiS6b02dD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sOV9EhfIgbmGSMkx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Fi5gSZerZftS1A6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FNzp3ZF3YUDHtyx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4rWqHpZO991UXK5Q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xqNHU8mMA3xUE-6-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vOrwU4WT40kt-JSN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87148" y="0"/>
            <a:ext cx="5956852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onference, Video, Web, Webinar, Workshop, On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079" y="893038"/>
            <a:ext cx="5206990" cy="33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LBz9tz-Q4NCbtyFx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xrcOhK-j6vY8lVE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C_LkZBxPAsc9Pyw-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BzMWpN1X9rPQC5z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DCD2aYvrD-qgfT_xW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vPtCcVTM9oW35akx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pxyuJSBA-8RxkaHh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rBfM8JzW44WpJz_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oCzYlWTe5eXDKPNRX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OaSBGhrpDXXM0-Ep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PdmGWCM5QN_j_Lx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s7N1IR_7oMwdUGwh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t2fPSP328mBHelA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BydV9v05U8LwOM0T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C-HUr3pVG6qcsjaV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2160"/>
            <a:ext cx="1889263" cy="585736"/>
          </a:xfrm>
          <a:solidFill>
            <a:schemeClr val="accent5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979" y="1084297"/>
            <a:ext cx="5020293" cy="3746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Banners and Graphics: </a:t>
            </a:r>
            <a:r>
              <a:rPr lang="en-US" dirty="0">
                <a:hlinkClick r:id="rId2"/>
              </a:rPr>
              <a:t>www.canva.com</a:t>
            </a:r>
            <a:endParaRPr lang="en-US" dirty="0"/>
          </a:p>
          <a:p>
            <a:r>
              <a:rPr lang="en-US" dirty="0"/>
              <a:t>Free / Creative Commons images: </a:t>
            </a:r>
            <a:r>
              <a:rPr lang="en-US" dirty="0">
                <a:hlinkClick r:id="rId3"/>
              </a:rPr>
              <a:t>www.pixabay.com</a:t>
            </a:r>
            <a:endParaRPr lang="en-US" dirty="0"/>
          </a:p>
          <a:p>
            <a:r>
              <a:rPr lang="en-US" dirty="0" err="1"/>
              <a:t>Bitmoji</a:t>
            </a:r>
            <a:r>
              <a:rPr lang="en-US" dirty="0"/>
              <a:t> (Chrome plug-in): </a:t>
            </a:r>
            <a:r>
              <a:rPr lang="en-US" dirty="0">
                <a:hlinkClick r:id="rId4"/>
              </a:rPr>
              <a:t>Click here</a:t>
            </a:r>
            <a:endParaRPr lang="en-US" dirty="0"/>
          </a:p>
          <a:p>
            <a:r>
              <a:rPr lang="en-US" dirty="0"/>
              <a:t>Rubrics in Blackboard Learn: </a:t>
            </a:r>
            <a:r>
              <a:rPr lang="en-US" dirty="0">
                <a:hlinkClick r:id="rId5"/>
              </a:rPr>
              <a:t>Click here</a:t>
            </a:r>
            <a:endParaRPr lang="en-US" dirty="0"/>
          </a:p>
          <a:p>
            <a:r>
              <a:rPr lang="en-US" dirty="0"/>
              <a:t>OER Commons: </a:t>
            </a:r>
            <a:r>
              <a:rPr lang="en-US" dirty="0">
                <a:hlinkClick r:id="rId6"/>
              </a:rPr>
              <a:t>www.oercommons.org</a:t>
            </a:r>
            <a:endParaRPr lang="en-US" dirty="0"/>
          </a:p>
          <a:p>
            <a:r>
              <a:rPr lang="en-US" dirty="0" err="1"/>
              <a:t>OpenStax</a:t>
            </a:r>
            <a:r>
              <a:rPr lang="en-US" dirty="0"/>
              <a:t>: </a:t>
            </a:r>
            <a:r>
              <a:rPr lang="en-US" dirty="0">
                <a:hlinkClick r:id="rId7"/>
              </a:rPr>
              <a:t>www.openstax.org</a:t>
            </a:r>
            <a:r>
              <a:rPr lang="en-US" dirty="0"/>
              <a:t> </a:t>
            </a:r>
          </a:p>
          <a:p>
            <a:r>
              <a:rPr lang="en-US" dirty="0"/>
              <a:t>Email our Instructional Design team: </a:t>
            </a:r>
            <a:r>
              <a:rPr lang="en-US" dirty="0">
                <a:hlinkClick r:id="rId8"/>
              </a:rPr>
              <a:t>elearning.instructionalservices@tccd.edu</a:t>
            </a:r>
            <a:endParaRPr lang="en-US" dirty="0"/>
          </a:p>
          <a:p>
            <a:r>
              <a:rPr lang="en-US" dirty="0"/>
              <a:t>Allegra Davis Hanna: </a:t>
            </a:r>
            <a:r>
              <a:rPr lang="en-US" dirty="0">
                <a:hlinkClick r:id="rId9"/>
              </a:rPr>
              <a:t>allegra.davis@tccd.edu</a:t>
            </a:r>
            <a:endParaRPr lang="en-US" dirty="0"/>
          </a:p>
          <a:p>
            <a:r>
              <a:rPr lang="en-US" dirty="0"/>
              <a:t>Use the TEAM: </a:t>
            </a:r>
            <a:r>
              <a:rPr lang="en-US" dirty="0">
                <a:hlinkClick r:id="rId10"/>
              </a:rPr>
              <a:t>Click here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https://media.istockphoto.com/photos/fire-fighter-with-hose-picture-id475471556?b=1&amp;k=6&amp;m=475471556&amp;s=170667a&amp;w=0&amp;h=LLf_gRVduhf84xgIai7CwWLoArqpwzomVIo1QqZjeRU=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273" y="1519808"/>
            <a:ext cx="3508309" cy="23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499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C-SPaln13QZVy7d2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C2GxxE3v70d8PRCA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FAC15EB002441A2DD69DCB3B12AB4" ma:contentTypeVersion="8" ma:contentTypeDescription="Create a new document." ma:contentTypeScope="" ma:versionID="074d362eea70faee767be47165c4c80c">
  <xsd:schema xmlns:xsd="http://www.w3.org/2001/XMLSchema" xmlns:xs="http://www.w3.org/2001/XMLSchema" xmlns:p="http://schemas.microsoft.com/office/2006/metadata/properties" xmlns:ns3="a8b10249-00e3-4f52-832d-d05cd66e822f" xmlns:ns4="5ee4a4e7-b859-4c3e-9348-a9f7d17e2ef0" targetNamespace="http://schemas.microsoft.com/office/2006/metadata/properties" ma:root="true" ma:fieldsID="522657ec4fa704fbe0fcdce63d5b0fe1" ns3:_="" ns4:_="">
    <xsd:import namespace="a8b10249-00e3-4f52-832d-d05cd66e822f"/>
    <xsd:import namespace="5ee4a4e7-b859-4c3e-9348-a9f7d17e2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10249-00e3-4f52-832d-d05cd66e8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a4e7-b859-4c3e-9348-a9f7d17e2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522D67-78F6-4930-B201-A8EEF6E636EF}">
  <ds:schemaRefs>
    <ds:schemaRef ds:uri="http://schemas.openxmlformats.org/package/2006/metadata/core-properties"/>
    <ds:schemaRef ds:uri="http://www.w3.org/XML/1998/namespace"/>
    <ds:schemaRef ds:uri="http://purl.org/dc/elements/1.1/"/>
    <ds:schemaRef ds:uri="5ee4a4e7-b859-4c3e-9348-a9f7d17e2ef0"/>
    <ds:schemaRef ds:uri="http://schemas.microsoft.com/office/2006/metadata/properties"/>
    <ds:schemaRef ds:uri="http://purl.org/dc/terms/"/>
    <ds:schemaRef ds:uri="a8b10249-00e3-4f52-832d-d05cd66e822f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3F3178E-DB48-474B-8DCE-A18EDBD75B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b10249-00e3-4f52-832d-d05cd66e822f"/>
    <ds:schemaRef ds:uri="5ee4a4e7-b859-4c3e-9348-a9f7d17e2e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E27711-95CF-4495-B113-6488BE2FF7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82</Words>
  <Application>Microsoft Office PowerPoint</Application>
  <PresentationFormat>On-screen Show (16:9)</PresentationFormat>
  <Paragraphs>40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DAVIS, ALLEGRA</cp:lastModifiedBy>
  <cp:revision>16</cp:revision>
  <dcterms:created xsi:type="dcterms:W3CDTF">2020-07-07T15:41:59Z</dcterms:created>
  <dcterms:modified xsi:type="dcterms:W3CDTF">2020-10-30T17:30:35Z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0x01010064DFAC15EB002441A2DD69DCB3B12AB4</vt:lpwstr>
  </property>
</Properties>
</file>